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32" r:id="rId6"/>
    <p:sldMasterId id="2147483744" r:id="rId7"/>
    <p:sldMasterId id="2147483756" r:id="rId8"/>
  </p:sldMasterIdLst>
  <p:notesMasterIdLst>
    <p:notesMasterId r:id="rId137"/>
  </p:notesMasterIdLst>
  <p:sldIdLst>
    <p:sldId id="470" r:id="rId9"/>
    <p:sldId id="1666" r:id="rId10"/>
    <p:sldId id="1667" r:id="rId11"/>
    <p:sldId id="1680" r:id="rId12"/>
    <p:sldId id="1679" r:id="rId13"/>
    <p:sldId id="1681" r:id="rId14"/>
    <p:sldId id="1678" r:id="rId15"/>
    <p:sldId id="1460" r:id="rId16"/>
    <p:sldId id="517" r:id="rId17"/>
    <p:sldId id="522" r:id="rId18"/>
    <p:sldId id="1609" r:id="rId19"/>
    <p:sldId id="1636" r:id="rId20"/>
    <p:sldId id="1644" r:id="rId21"/>
    <p:sldId id="1645" r:id="rId22"/>
    <p:sldId id="524" r:id="rId23"/>
    <p:sldId id="1605" r:id="rId24"/>
    <p:sldId id="500" r:id="rId25"/>
    <p:sldId id="1635" r:id="rId26"/>
    <p:sldId id="523" r:id="rId27"/>
    <p:sldId id="3311" r:id="rId28"/>
    <p:sldId id="1646" r:id="rId29"/>
    <p:sldId id="499" r:id="rId30"/>
    <p:sldId id="328" r:id="rId31"/>
    <p:sldId id="329" r:id="rId32"/>
    <p:sldId id="1677" r:id="rId33"/>
    <p:sldId id="1650" r:id="rId34"/>
    <p:sldId id="497" r:id="rId35"/>
    <p:sldId id="516" r:id="rId36"/>
    <p:sldId id="1669" r:id="rId37"/>
    <p:sldId id="331" r:id="rId38"/>
    <p:sldId id="1629" r:id="rId39"/>
    <p:sldId id="330" r:id="rId40"/>
    <p:sldId id="1630" r:id="rId41"/>
    <p:sldId id="515" r:id="rId42"/>
    <p:sldId id="501" r:id="rId43"/>
    <p:sldId id="1638" r:id="rId44"/>
    <p:sldId id="1674" r:id="rId45"/>
    <p:sldId id="1670" r:id="rId46"/>
    <p:sldId id="1676" r:id="rId47"/>
    <p:sldId id="1675" r:id="rId48"/>
    <p:sldId id="996" r:id="rId49"/>
    <p:sldId id="3312" r:id="rId50"/>
    <p:sldId id="377" r:id="rId51"/>
    <p:sldId id="378" r:id="rId52"/>
    <p:sldId id="1639" r:id="rId53"/>
    <p:sldId id="379" r:id="rId54"/>
    <p:sldId id="1662" r:id="rId55"/>
    <p:sldId id="1647" r:id="rId56"/>
    <p:sldId id="508" r:id="rId57"/>
    <p:sldId id="509" r:id="rId58"/>
    <p:sldId id="1648" r:id="rId59"/>
    <p:sldId id="510" r:id="rId60"/>
    <p:sldId id="1649" r:id="rId61"/>
    <p:sldId id="333" r:id="rId62"/>
    <p:sldId id="1671" r:id="rId63"/>
    <p:sldId id="1673" r:id="rId64"/>
    <p:sldId id="506" r:id="rId65"/>
    <p:sldId id="514" r:id="rId66"/>
    <p:sldId id="513" r:id="rId67"/>
    <p:sldId id="507" r:id="rId68"/>
    <p:sldId id="1631" r:id="rId69"/>
    <p:sldId id="1632" r:id="rId70"/>
    <p:sldId id="504" r:id="rId71"/>
    <p:sldId id="503" r:id="rId72"/>
    <p:sldId id="1640" r:id="rId73"/>
    <p:sldId id="1651" r:id="rId74"/>
    <p:sldId id="1652" r:id="rId75"/>
    <p:sldId id="1653" r:id="rId76"/>
    <p:sldId id="1641" r:id="rId77"/>
    <p:sldId id="394" r:id="rId78"/>
    <p:sldId id="1655" r:id="rId79"/>
    <p:sldId id="1664" r:id="rId80"/>
    <p:sldId id="1524" r:id="rId81"/>
    <p:sldId id="978" r:id="rId82"/>
    <p:sldId id="1659" r:id="rId83"/>
    <p:sldId id="1663" r:id="rId84"/>
    <p:sldId id="1660" r:id="rId85"/>
    <p:sldId id="1665" r:id="rId86"/>
    <p:sldId id="1672" r:id="rId87"/>
    <p:sldId id="1661" r:id="rId88"/>
    <p:sldId id="371" r:id="rId89"/>
    <p:sldId id="372" r:id="rId90"/>
    <p:sldId id="373" r:id="rId91"/>
    <p:sldId id="1643" r:id="rId92"/>
    <p:sldId id="1656" r:id="rId93"/>
    <p:sldId id="1001" r:id="rId94"/>
    <p:sldId id="1657" r:id="rId95"/>
    <p:sldId id="402" r:id="rId96"/>
    <p:sldId id="1514" r:id="rId97"/>
    <p:sldId id="1513" r:id="rId98"/>
    <p:sldId id="1515" r:id="rId99"/>
    <p:sldId id="1512" r:id="rId100"/>
    <p:sldId id="1511" r:id="rId101"/>
    <p:sldId id="1510" r:id="rId102"/>
    <p:sldId id="1516" r:id="rId103"/>
    <p:sldId id="1517" r:id="rId104"/>
    <p:sldId id="1518" r:id="rId105"/>
    <p:sldId id="1519" r:id="rId106"/>
    <p:sldId id="1520" r:id="rId107"/>
    <p:sldId id="1521" r:id="rId108"/>
    <p:sldId id="1658" r:id="rId109"/>
    <p:sldId id="974" r:id="rId110"/>
    <p:sldId id="977" r:id="rId111"/>
    <p:sldId id="976" r:id="rId112"/>
    <p:sldId id="975" r:id="rId113"/>
    <p:sldId id="985" r:id="rId114"/>
    <p:sldId id="984" r:id="rId115"/>
    <p:sldId id="1642" r:id="rId116"/>
    <p:sldId id="980" r:id="rId117"/>
    <p:sldId id="981" r:id="rId118"/>
    <p:sldId id="982" r:id="rId119"/>
    <p:sldId id="983" r:id="rId120"/>
    <p:sldId id="893" r:id="rId121"/>
    <p:sldId id="280" r:id="rId122"/>
    <p:sldId id="288" r:id="rId123"/>
    <p:sldId id="289" r:id="rId124"/>
    <p:sldId id="290" r:id="rId125"/>
    <p:sldId id="291" r:id="rId126"/>
    <p:sldId id="292" r:id="rId127"/>
    <p:sldId id="293" r:id="rId128"/>
    <p:sldId id="294" r:id="rId129"/>
    <p:sldId id="295" r:id="rId130"/>
    <p:sldId id="296" r:id="rId131"/>
    <p:sldId id="297" r:id="rId132"/>
    <p:sldId id="298" r:id="rId133"/>
    <p:sldId id="299" r:id="rId134"/>
    <p:sldId id="1634" r:id="rId135"/>
    <p:sldId id="303" r:id="rId13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506" autoAdjust="0"/>
    <p:restoredTop sz="66038" autoAdjust="0"/>
  </p:normalViewPr>
  <p:slideViewPr>
    <p:cSldViewPr snapToGrid="0">
      <p:cViewPr varScale="1">
        <p:scale>
          <a:sx n="56" d="100"/>
          <a:sy n="56" d="100"/>
        </p:scale>
        <p:origin x="446" y="53"/>
      </p:cViewPr>
      <p:guideLst/>
    </p:cSldViewPr>
  </p:slideViewPr>
  <p:notesTextViewPr>
    <p:cViewPr>
      <p:scale>
        <a:sx n="1" d="1"/>
        <a:sy n="1" d="1"/>
      </p:scale>
      <p:origin x="0" y="0"/>
    </p:cViewPr>
  </p:notesTextViewPr>
  <p:sorterViewPr>
    <p:cViewPr varScale="1">
      <p:scale>
        <a:sx n="100" d="100"/>
        <a:sy n="100" d="100"/>
      </p:scale>
      <p:origin x="0" y="-1300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presProps" Target="presProps.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slide" Target="slides/slide121.xml"/><Relationship Id="rId13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slide" Target="slides/slide124.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2D7407-1405-4399-B7E6-EB5926E5FBAA}" type="doc">
      <dgm:prSet loTypeId="urn:microsoft.com/office/officeart/2005/8/layout/matrix2" loCatId="matrix" qsTypeId="urn:microsoft.com/office/officeart/2005/8/quickstyle/3d2#1" qsCatId="3D" csTypeId="urn:microsoft.com/office/officeart/2005/8/colors/colorful1#1" csCatId="colorful" phldr="1"/>
      <dgm:spPr>
        <a:scene3d>
          <a:camera prst="orthographicFront">
            <a:rot lat="0" lon="0" rev="0"/>
          </a:camera>
          <a:lightRig rig="balanced" dir="t">
            <a:rot lat="0" lon="0" rev="8700000"/>
          </a:lightRig>
        </a:scene3d>
      </dgm:spPr>
      <dgm:t>
        <a:bodyPr/>
        <a:lstStyle/>
        <a:p>
          <a:endParaRPr lang="nl-NL"/>
        </a:p>
      </dgm:t>
    </dgm:pt>
    <dgm:pt modelId="{575D9CC5-56FB-47F7-9E23-A358667A0A89}">
      <dgm:prSet phldrT="[Tekst]"/>
      <dgm:spPr>
        <a:solidFill>
          <a:srgbClr val="0070C0"/>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47CFF8EC-3449-4D01-8836-7FFF9DD805DE}" type="parTrans" cxnId="{3E88A219-9738-4492-8272-1C0F913F424E}">
      <dgm:prSet/>
      <dgm:spPr/>
      <dgm:t>
        <a:bodyPr/>
        <a:lstStyle/>
        <a:p>
          <a:endParaRPr lang="nl-NL"/>
        </a:p>
      </dgm:t>
    </dgm:pt>
    <dgm:pt modelId="{5FAA9B38-9CA4-41D1-A459-79A027ED5BA5}" type="sibTrans" cxnId="{3E88A219-9738-4492-8272-1C0F913F424E}">
      <dgm:prSet/>
      <dgm:spPr/>
      <dgm:t>
        <a:bodyPr/>
        <a:lstStyle/>
        <a:p>
          <a:endParaRPr lang="nl-NL"/>
        </a:p>
      </dgm:t>
    </dgm:pt>
    <dgm:pt modelId="{81430F08-196E-4910-82F9-4F139244F23B}">
      <dgm:prSet phldrT="[Tekst]"/>
      <dgm:spPr>
        <a:solidFill>
          <a:srgbClr val="FF9900"/>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641D5B00-E15F-43A0-969D-616D3FC4D33F}" type="parTrans" cxnId="{AE670D3A-F286-4F96-BAF0-D2A00C31788A}">
      <dgm:prSet/>
      <dgm:spPr/>
      <dgm:t>
        <a:bodyPr/>
        <a:lstStyle/>
        <a:p>
          <a:endParaRPr lang="nl-NL"/>
        </a:p>
      </dgm:t>
    </dgm:pt>
    <dgm:pt modelId="{474B61D1-9B16-40BF-9857-B8D065D2D025}" type="sibTrans" cxnId="{AE670D3A-F286-4F96-BAF0-D2A00C31788A}">
      <dgm:prSet/>
      <dgm:spPr/>
      <dgm:t>
        <a:bodyPr/>
        <a:lstStyle/>
        <a:p>
          <a:endParaRPr lang="nl-NL"/>
        </a:p>
      </dgm:t>
    </dgm:pt>
    <dgm:pt modelId="{E30AC4C9-B38C-4DF1-92E2-E1F923F7EE05}">
      <dgm:prSet phldrT="[Tekst]"/>
      <dgm:spPr>
        <a:solidFill>
          <a:srgbClr val="00B050"/>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275228F4-FF6D-4863-B793-142EFF2270A3}" type="parTrans" cxnId="{89DE7027-4693-424C-BEBF-4C82778195D8}">
      <dgm:prSet/>
      <dgm:spPr/>
      <dgm:t>
        <a:bodyPr/>
        <a:lstStyle/>
        <a:p>
          <a:endParaRPr lang="nl-NL"/>
        </a:p>
      </dgm:t>
    </dgm:pt>
    <dgm:pt modelId="{EAA0FB75-9BB0-42C5-92C0-EBC46025509F}" type="sibTrans" cxnId="{89DE7027-4693-424C-BEBF-4C82778195D8}">
      <dgm:prSet/>
      <dgm:spPr/>
      <dgm:t>
        <a:bodyPr/>
        <a:lstStyle/>
        <a:p>
          <a:endParaRPr lang="nl-NL"/>
        </a:p>
      </dgm:t>
    </dgm:pt>
    <dgm:pt modelId="{1B96D085-D78D-411A-ACE4-5B40BDB9FCA6}">
      <dgm:prSet phldrT="[Tekst]"/>
      <dgm:spPr>
        <a:solidFill>
          <a:srgbClr val="C00000"/>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08C5B317-F040-424E-B1C8-7E2EBA2AA04F}" type="parTrans" cxnId="{3F5A25C0-9373-40EB-B674-B5B82B0C043C}">
      <dgm:prSet/>
      <dgm:spPr/>
      <dgm:t>
        <a:bodyPr/>
        <a:lstStyle/>
        <a:p>
          <a:endParaRPr lang="nl-NL"/>
        </a:p>
      </dgm:t>
    </dgm:pt>
    <dgm:pt modelId="{1E080CF0-8823-41FF-B637-761CA0BB1F43}" type="sibTrans" cxnId="{3F5A25C0-9373-40EB-B674-B5B82B0C043C}">
      <dgm:prSet/>
      <dgm:spPr/>
      <dgm:t>
        <a:bodyPr/>
        <a:lstStyle/>
        <a:p>
          <a:endParaRPr lang="nl-NL"/>
        </a:p>
      </dgm:t>
    </dgm:pt>
    <dgm:pt modelId="{29E687E3-0A9C-4F2E-9995-699447F6591A}" type="pres">
      <dgm:prSet presAssocID="{962D7407-1405-4399-B7E6-EB5926E5FBAA}" presName="matrix" presStyleCnt="0">
        <dgm:presLayoutVars>
          <dgm:chMax val="1"/>
          <dgm:dir/>
          <dgm:resizeHandles val="exact"/>
        </dgm:presLayoutVars>
      </dgm:prSet>
      <dgm:spPr/>
    </dgm:pt>
    <dgm:pt modelId="{D9188E63-5078-4BDF-98E3-B923D15FA0F3}" type="pres">
      <dgm:prSet presAssocID="{962D7407-1405-4399-B7E6-EB5926E5FBAA}" presName="axisShape" presStyleLbl="bgShp" presStyleIdx="0" presStyleCnt="1" custScaleX="82731" custScaleY="62844"/>
      <dgm:spPr>
        <a:solidFill>
          <a:schemeClr val="bg1"/>
        </a:solidFill>
        <a:ln w="34925">
          <a:solidFill>
            <a:srgbClr val="FFFFFF"/>
          </a:solidFill>
        </a:ln>
        <a:effectLst>
          <a:outerShdw blurRad="317500" dir="2700000" algn="ctr">
            <a:srgbClr val="000000">
              <a:alpha val="43000"/>
            </a:srgbClr>
          </a:outerShdw>
        </a:effectLst>
        <a:sp3d z="-152400" extrusionH="38100" prstMaterial="clear">
          <a:bevelT w="260350" h="50800" prst="softRound"/>
          <a:bevelB prst="softRound"/>
        </a:sp3d>
      </dgm:spPr>
    </dgm:pt>
    <dgm:pt modelId="{0568737C-1240-4022-83B2-623D3B87BBAE}" type="pres">
      <dgm:prSet presAssocID="{962D7407-1405-4399-B7E6-EB5926E5FBAA}" presName="rect1" presStyleLbl="node1" presStyleIdx="0" presStyleCnt="4" custScaleX="85511" custScaleY="70977" custLinFactNeighborX="6564" custLinFactNeighborY="11615">
        <dgm:presLayoutVars>
          <dgm:chMax val="0"/>
          <dgm:chPref val="0"/>
          <dgm:bulletEnabled val="1"/>
        </dgm:presLayoutVars>
      </dgm:prSet>
      <dgm:spPr>
        <a:prstGeom prst="rect">
          <a:avLst/>
        </a:prstGeom>
      </dgm:spPr>
    </dgm:pt>
    <dgm:pt modelId="{43DFD229-9D53-4393-BC23-7FA78CBE005E}" type="pres">
      <dgm:prSet presAssocID="{962D7407-1405-4399-B7E6-EB5926E5FBAA}" presName="rect2" presStyleLbl="node1" presStyleIdx="1" presStyleCnt="4" custScaleX="86578" custScaleY="70977" custLinFactNeighborX="-3333" custLinFactNeighborY="10642">
        <dgm:presLayoutVars>
          <dgm:chMax val="0"/>
          <dgm:chPref val="0"/>
          <dgm:bulletEnabled val="1"/>
        </dgm:presLayoutVars>
      </dgm:prSet>
      <dgm:spPr>
        <a:prstGeom prst="rect">
          <a:avLst/>
        </a:prstGeom>
      </dgm:spPr>
    </dgm:pt>
    <dgm:pt modelId="{E66EF1BC-F7D3-4F32-9076-6CF594BAC58A}" type="pres">
      <dgm:prSet presAssocID="{962D7407-1405-4399-B7E6-EB5926E5FBAA}" presName="rect3" presStyleLbl="node1" presStyleIdx="2" presStyleCnt="4" custScaleX="85511" custScaleY="70977" custLinFactNeighborX="6126" custLinFactNeighborY="-14337">
        <dgm:presLayoutVars>
          <dgm:chMax val="0"/>
          <dgm:chPref val="0"/>
          <dgm:bulletEnabled val="1"/>
        </dgm:presLayoutVars>
      </dgm:prSet>
      <dgm:spPr>
        <a:prstGeom prst="rect">
          <a:avLst/>
        </a:prstGeom>
      </dgm:spPr>
    </dgm:pt>
    <dgm:pt modelId="{C632AF14-6A62-49D9-BAEE-CBFA753ECD9F}" type="pres">
      <dgm:prSet presAssocID="{962D7407-1405-4399-B7E6-EB5926E5FBAA}" presName="rect4" presStyleLbl="node1" presStyleIdx="3" presStyleCnt="4" custScaleX="83117" custScaleY="70977" custLinFactNeighborX="-3333" custLinFactNeighborY="-15625">
        <dgm:presLayoutVars>
          <dgm:chMax val="0"/>
          <dgm:chPref val="0"/>
          <dgm:bulletEnabled val="1"/>
        </dgm:presLayoutVars>
      </dgm:prSet>
      <dgm:spPr>
        <a:prstGeom prst="rect">
          <a:avLst/>
        </a:prstGeom>
      </dgm:spPr>
    </dgm:pt>
  </dgm:ptLst>
  <dgm:cxnLst>
    <dgm:cxn modelId="{3E88A219-9738-4492-8272-1C0F913F424E}" srcId="{962D7407-1405-4399-B7E6-EB5926E5FBAA}" destId="{575D9CC5-56FB-47F7-9E23-A358667A0A89}" srcOrd="0" destOrd="0" parTransId="{47CFF8EC-3449-4D01-8836-7FFF9DD805DE}" sibTransId="{5FAA9B38-9CA4-41D1-A459-79A027ED5BA5}"/>
    <dgm:cxn modelId="{89DE7027-4693-424C-BEBF-4C82778195D8}" srcId="{962D7407-1405-4399-B7E6-EB5926E5FBAA}" destId="{E30AC4C9-B38C-4DF1-92E2-E1F923F7EE05}" srcOrd="2" destOrd="0" parTransId="{275228F4-FF6D-4863-B793-142EFF2270A3}" sibTransId="{EAA0FB75-9BB0-42C5-92C0-EBC46025509F}"/>
    <dgm:cxn modelId="{87B50D34-FFAA-47A8-9E91-012518FED43B}" type="presOf" srcId="{E30AC4C9-B38C-4DF1-92E2-E1F923F7EE05}" destId="{E66EF1BC-F7D3-4F32-9076-6CF594BAC58A}" srcOrd="0" destOrd="0" presId="urn:microsoft.com/office/officeart/2005/8/layout/matrix2"/>
    <dgm:cxn modelId="{AE670D3A-F286-4F96-BAF0-D2A00C31788A}" srcId="{962D7407-1405-4399-B7E6-EB5926E5FBAA}" destId="{81430F08-196E-4910-82F9-4F139244F23B}" srcOrd="1" destOrd="0" parTransId="{641D5B00-E15F-43A0-969D-616D3FC4D33F}" sibTransId="{474B61D1-9B16-40BF-9857-B8D065D2D025}"/>
    <dgm:cxn modelId="{2D8BB548-D4F6-4857-A52D-1A3C1D2789DC}" type="presOf" srcId="{575D9CC5-56FB-47F7-9E23-A358667A0A89}" destId="{0568737C-1240-4022-83B2-623D3B87BBAE}" srcOrd="0" destOrd="0" presId="urn:microsoft.com/office/officeart/2005/8/layout/matrix2"/>
    <dgm:cxn modelId="{35A2284F-F43D-4FDD-9B9A-4DEE788263B2}" type="presOf" srcId="{962D7407-1405-4399-B7E6-EB5926E5FBAA}" destId="{29E687E3-0A9C-4F2E-9995-699447F6591A}" srcOrd="0" destOrd="0" presId="urn:microsoft.com/office/officeart/2005/8/layout/matrix2"/>
    <dgm:cxn modelId="{3F5A25C0-9373-40EB-B674-B5B82B0C043C}" srcId="{962D7407-1405-4399-B7E6-EB5926E5FBAA}" destId="{1B96D085-D78D-411A-ACE4-5B40BDB9FCA6}" srcOrd="3" destOrd="0" parTransId="{08C5B317-F040-424E-B1C8-7E2EBA2AA04F}" sibTransId="{1E080CF0-8823-41FF-B637-761CA0BB1F43}"/>
    <dgm:cxn modelId="{700614EA-4365-4D8F-B74E-8B80DB65D3F1}" type="presOf" srcId="{81430F08-196E-4910-82F9-4F139244F23B}" destId="{43DFD229-9D53-4393-BC23-7FA78CBE005E}" srcOrd="0" destOrd="0" presId="urn:microsoft.com/office/officeart/2005/8/layout/matrix2"/>
    <dgm:cxn modelId="{338D5FFC-D8E8-4EC7-AAEE-47FE1567C8AA}" type="presOf" srcId="{1B96D085-D78D-411A-ACE4-5B40BDB9FCA6}" destId="{C632AF14-6A62-49D9-BAEE-CBFA753ECD9F}" srcOrd="0" destOrd="0" presId="urn:microsoft.com/office/officeart/2005/8/layout/matrix2"/>
    <dgm:cxn modelId="{8E54BB96-8A5D-49F7-9250-B0ED6A3034E2}" type="presParOf" srcId="{29E687E3-0A9C-4F2E-9995-699447F6591A}" destId="{D9188E63-5078-4BDF-98E3-B923D15FA0F3}" srcOrd="0" destOrd="0" presId="urn:microsoft.com/office/officeart/2005/8/layout/matrix2"/>
    <dgm:cxn modelId="{24F04CE1-F7C0-4DC8-8EBC-454CF1D9758E}" type="presParOf" srcId="{29E687E3-0A9C-4F2E-9995-699447F6591A}" destId="{0568737C-1240-4022-83B2-623D3B87BBAE}" srcOrd="1" destOrd="0" presId="urn:microsoft.com/office/officeart/2005/8/layout/matrix2"/>
    <dgm:cxn modelId="{E82E9EE0-5B2F-43A7-86AB-6973BE0C534C}" type="presParOf" srcId="{29E687E3-0A9C-4F2E-9995-699447F6591A}" destId="{43DFD229-9D53-4393-BC23-7FA78CBE005E}" srcOrd="2" destOrd="0" presId="urn:microsoft.com/office/officeart/2005/8/layout/matrix2"/>
    <dgm:cxn modelId="{0AA7A64D-A989-4862-9F92-D2DAD78F5418}" type="presParOf" srcId="{29E687E3-0A9C-4F2E-9995-699447F6591A}" destId="{E66EF1BC-F7D3-4F32-9076-6CF594BAC58A}" srcOrd="3" destOrd="0" presId="urn:microsoft.com/office/officeart/2005/8/layout/matrix2"/>
    <dgm:cxn modelId="{C8E28BCA-8B07-47F7-9382-25D5D3FDB77D}" type="presParOf" srcId="{29E687E3-0A9C-4F2E-9995-699447F6591A}" destId="{C632AF14-6A62-49D9-BAEE-CBFA753ECD9F}"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2D7407-1405-4399-B7E6-EB5926E5FBAA}" type="doc">
      <dgm:prSet loTypeId="urn:microsoft.com/office/officeart/2005/8/layout/matrix2" loCatId="matrix" qsTypeId="urn:microsoft.com/office/officeart/2005/8/quickstyle/3d2#1" qsCatId="3D" csTypeId="urn:microsoft.com/office/officeart/2005/8/colors/colorful1#1" csCatId="colorful" phldr="1"/>
      <dgm:spPr>
        <a:scene3d>
          <a:camera prst="orthographicFront">
            <a:rot lat="0" lon="0" rev="0"/>
          </a:camera>
          <a:lightRig rig="balanced" dir="t">
            <a:rot lat="0" lon="0" rev="8700000"/>
          </a:lightRig>
        </a:scene3d>
      </dgm:spPr>
      <dgm:t>
        <a:bodyPr/>
        <a:lstStyle/>
        <a:p>
          <a:endParaRPr lang="nl-NL"/>
        </a:p>
      </dgm:t>
    </dgm:pt>
    <dgm:pt modelId="{575D9CC5-56FB-47F7-9E23-A358667A0A89}">
      <dgm:prSet phldrT="[Tekst]"/>
      <dgm:spPr>
        <a:solidFill>
          <a:srgbClr val="0070C0"/>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47CFF8EC-3449-4D01-8836-7FFF9DD805DE}" type="parTrans" cxnId="{3E88A219-9738-4492-8272-1C0F913F424E}">
      <dgm:prSet/>
      <dgm:spPr/>
      <dgm:t>
        <a:bodyPr/>
        <a:lstStyle/>
        <a:p>
          <a:endParaRPr lang="nl-NL"/>
        </a:p>
      </dgm:t>
    </dgm:pt>
    <dgm:pt modelId="{5FAA9B38-9CA4-41D1-A459-79A027ED5BA5}" type="sibTrans" cxnId="{3E88A219-9738-4492-8272-1C0F913F424E}">
      <dgm:prSet/>
      <dgm:spPr/>
      <dgm:t>
        <a:bodyPr/>
        <a:lstStyle/>
        <a:p>
          <a:endParaRPr lang="nl-NL"/>
        </a:p>
      </dgm:t>
    </dgm:pt>
    <dgm:pt modelId="{81430F08-196E-4910-82F9-4F139244F23B}">
      <dgm:prSet phldrT="[Tekst]"/>
      <dgm:spPr>
        <a:solidFill>
          <a:schemeClr val="bg1">
            <a:lumMod val="50000"/>
          </a:schemeClr>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641D5B00-E15F-43A0-969D-616D3FC4D33F}" type="parTrans" cxnId="{AE670D3A-F286-4F96-BAF0-D2A00C31788A}">
      <dgm:prSet/>
      <dgm:spPr/>
      <dgm:t>
        <a:bodyPr/>
        <a:lstStyle/>
        <a:p>
          <a:endParaRPr lang="nl-NL"/>
        </a:p>
      </dgm:t>
    </dgm:pt>
    <dgm:pt modelId="{474B61D1-9B16-40BF-9857-B8D065D2D025}" type="sibTrans" cxnId="{AE670D3A-F286-4F96-BAF0-D2A00C31788A}">
      <dgm:prSet/>
      <dgm:spPr/>
      <dgm:t>
        <a:bodyPr/>
        <a:lstStyle/>
        <a:p>
          <a:endParaRPr lang="nl-NL"/>
        </a:p>
      </dgm:t>
    </dgm:pt>
    <dgm:pt modelId="{E30AC4C9-B38C-4DF1-92E2-E1F923F7EE05}">
      <dgm:prSet phldrT="[Tekst]"/>
      <dgm:spPr>
        <a:solidFill>
          <a:schemeClr val="bg1">
            <a:lumMod val="50000"/>
          </a:schemeClr>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275228F4-FF6D-4863-B793-142EFF2270A3}" type="parTrans" cxnId="{89DE7027-4693-424C-BEBF-4C82778195D8}">
      <dgm:prSet/>
      <dgm:spPr/>
      <dgm:t>
        <a:bodyPr/>
        <a:lstStyle/>
        <a:p>
          <a:endParaRPr lang="nl-NL"/>
        </a:p>
      </dgm:t>
    </dgm:pt>
    <dgm:pt modelId="{EAA0FB75-9BB0-42C5-92C0-EBC46025509F}" type="sibTrans" cxnId="{89DE7027-4693-424C-BEBF-4C82778195D8}">
      <dgm:prSet/>
      <dgm:spPr/>
      <dgm:t>
        <a:bodyPr/>
        <a:lstStyle/>
        <a:p>
          <a:endParaRPr lang="nl-NL"/>
        </a:p>
      </dgm:t>
    </dgm:pt>
    <dgm:pt modelId="{1B96D085-D78D-411A-ACE4-5B40BDB9FCA6}">
      <dgm:prSet phldrT="[Tekst]"/>
      <dgm:spPr>
        <a:solidFill>
          <a:schemeClr val="bg1">
            <a:lumMod val="50000"/>
          </a:schemeClr>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08C5B317-F040-424E-B1C8-7E2EBA2AA04F}" type="parTrans" cxnId="{3F5A25C0-9373-40EB-B674-B5B82B0C043C}">
      <dgm:prSet/>
      <dgm:spPr/>
      <dgm:t>
        <a:bodyPr/>
        <a:lstStyle/>
        <a:p>
          <a:endParaRPr lang="nl-NL"/>
        </a:p>
      </dgm:t>
    </dgm:pt>
    <dgm:pt modelId="{1E080CF0-8823-41FF-B637-761CA0BB1F43}" type="sibTrans" cxnId="{3F5A25C0-9373-40EB-B674-B5B82B0C043C}">
      <dgm:prSet/>
      <dgm:spPr/>
      <dgm:t>
        <a:bodyPr/>
        <a:lstStyle/>
        <a:p>
          <a:endParaRPr lang="nl-NL"/>
        </a:p>
      </dgm:t>
    </dgm:pt>
    <dgm:pt modelId="{29E687E3-0A9C-4F2E-9995-699447F6591A}" type="pres">
      <dgm:prSet presAssocID="{962D7407-1405-4399-B7E6-EB5926E5FBAA}" presName="matrix" presStyleCnt="0">
        <dgm:presLayoutVars>
          <dgm:chMax val="1"/>
          <dgm:dir/>
          <dgm:resizeHandles val="exact"/>
        </dgm:presLayoutVars>
      </dgm:prSet>
      <dgm:spPr/>
    </dgm:pt>
    <dgm:pt modelId="{D9188E63-5078-4BDF-98E3-B923D15FA0F3}" type="pres">
      <dgm:prSet presAssocID="{962D7407-1405-4399-B7E6-EB5926E5FBAA}" presName="axisShape" presStyleLbl="bgShp" presStyleIdx="0" presStyleCnt="1" custScaleX="82731" custScaleY="62844"/>
      <dgm:spPr>
        <a:solidFill>
          <a:schemeClr val="bg1"/>
        </a:solidFill>
        <a:ln w="34925">
          <a:solidFill>
            <a:srgbClr val="FFFFFF"/>
          </a:solidFill>
        </a:ln>
        <a:effectLst>
          <a:outerShdw blurRad="317500" dir="2700000" algn="ctr">
            <a:srgbClr val="000000">
              <a:alpha val="43000"/>
            </a:srgbClr>
          </a:outerShdw>
        </a:effectLst>
        <a:sp3d z="-152400" extrusionH="38100" prstMaterial="clear">
          <a:bevelT w="260350" h="50800" prst="softRound"/>
          <a:bevelB prst="softRound"/>
        </a:sp3d>
      </dgm:spPr>
    </dgm:pt>
    <dgm:pt modelId="{0568737C-1240-4022-83B2-623D3B87BBAE}" type="pres">
      <dgm:prSet presAssocID="{962D7407-1405-4399-B7E6-EB5926E5FBAA}" presName="rect1" presStyleLbl="node1" presStyleIdx="0" presStyleCnt="4" custScaleX="85511" custScaleY="70977" custLinFactNeighborX="6564" custLinFactNeighborY="11615">
        <dgm:presLayoutVars>
          <dgm:chMax val="0"/>
          <dgm:chPref val="0"/>
          <dgm:bulletEnabled val="1"/>
        </dgm:presLayoutVars>
      </dgm:prSet>
      <dgm:spPr>
        <a:prstGeom prst="rect">
          <a:avLst/>
        </a:prstGeom>
      </dgm:spPr>
    </dgm:pt>
    <dgm:pt modelId="{43DFD229-9D53-4393-BC23-7FA78CBE005E}" type="pres">
      <dgm:prSet presAssocID="{962D7407-1405-4399-B7E6-EB5926E5FBAA}" presName="rect2" presStyleLbl="node1" presStyleIdx="1" presStyleCnt="4" custScaleX="86578" custScaleY="70977" custLinFactNeighborX="-3333" custLinFactNeighborY="10642">
        <dgm:presLayoutVars>
          <dgm:chMax val="0"/>
          <dgm:chPref val="0"/>
          <dgm:bulletEnabled val="1"/>
        </dgm:presLayoutVars>
      </dgm:prSet>
      <dgm:spPr>
        <a:prstGeom prst="rect">
          <a:avLst/>
        </a:prstGeom>
      </dgm:spPr>
    </dgm:pt>
    <dgm:pt modelId="{E66EF1BC-F7D3-4F32-9076-6CF594BAC58A}" type="pres">
      <dgm:prSet presAssocID="{962D7407-1405-4399-B7E6-EB5926E5FBAA}" presName="rect3" presStyleLbl="node1" presStyleIdx="2" presStyleCnt="4" custScaleX="85511" custScaleY="70977" custLinFactNeighborX="6126" custLinFactNeighborY="-14337">
        <dgm:presLayoutVars>
          <dgm:chMax val="0"/>
          <dgm:chPref val="0"/>
          <dgm:bulletEnabled val="1"/>
        </dgm:presLayoutVars>
      </dgm:prSet>
      <dgm:spPr>
        <a:prstGeom prst="rect">
          <a:avLst/>
        </a:prstGeom>
      </dgm:spPr>
    </dgm:pt>
    <dgm:pt modelId="{C632AF14-6A62-49D9-BAEE-CBFA753ECD9F}" type="pres">
      <dgm:prSet presAssocID="{962D7407-1405-4399-B7E6-EB5926E5FBAA}" presName="rect4" presStyleLbl="node1" presStyleIdx="3" presStyleCnt="4" custScaleX="83117" custScaleY="70977" custLinFactNeighborX="-3333" custLinFactNeighborY="-15625">
        <dgm:presLayoutVars>
          <dgm:chMax val="0"/>
          <dgm:chPref val="0"/>
          <dgm:bulletEnabled val="1"/>
        </dgm:presLayoutVars>
      </dgm:prSet>
      <dgm:spPr>
        <a:prstGeom prst="rect">
          <a:avLst/>
        </a:prstGeom>
      </dgm:spPr>
    </dgm:pt>
  </dgm:ptLst>
  <dgm:cxnLst>
    <dgm:cxn modelId="{3E88A219-9738-4492-8272-1C0F913F424E}" srcId="{962D7407-1405-4399-B7E6-EB5926E5FBAA}" destId="{575D9CC5-56FB-47F7-9E23-A358667A0A89}" srcOrd="0" destOrd="0" parTransId="{47CFF8EC-3449-4D01-8836-7FFF9DD805DE}" sibTransId="{5FAA9B38-9CA4-41D1-A459-79A027ED5BA5}"/>
    <dgm:cxn modelId="{89DE7027-4693-424C-BEBF-4C82778195D8}" srcId="{962D7407-1405-4399-B7E6-EB5926E5FBAA}" destId="{E30AC4C9-B38C-4DF1-92E2-E1F923F7EE05}" srcOrd="2" destOrd="0" parTransId="{275228F4-FF6D-4863-B793-142EFF2270A3}" sibTransId="{EAA0FB75-9BB0-42C5-92C0-EBC46025509F}"/>
    <dgm:cxn modelId="{87B50D34-FFAA-47A8-9E91-012518FED43B}" type="presOf" srcId="{E30AC4C9-B38C-4DF1-92E2-E1F923F7EE05}" destId="{E66EF1BC-F7D3-4F32-9076-6CF594BAC58A}" srcOrd="0" destOrd="0" presId="urn:microsoft.com/office/officeart/2005/8/layout/matrix2"/>
    <dgm:cxn modelId="{AE670D3A-F286-4F96-BAF0-D2A00C31788A}" srcId="{962D7407-1405-4399-B7E6-EB5926E5FBAA}" destId="{81430F08-196E-4910-82F9-4F139244F23B}" srcOrd="1" destOrd="0" parTransId="{641D5B00-E15F-43A0-969D-616D3FC4D33F}" sibTransId="{474B61D1-9B16-40BF-9857-B8D065D2D025}"/>
    <dgm:cxn modelId="{2D8BB548-D4F6-4857-A52D-1A3C1D2789DC}" type="presOf" srcId="{575D9CC5-56FB-47F7-9E23-A358667A0A89}" destId="{0568737C-1240-4022-83B2-623D3B87BBAE}" srcOrd="0" destOrd="0" presId="urn:microsoft.com/office/officeart/2005/8/layout/matrix2"/>
    <dgm:cxn modelId="{35A2284F-F43D-4FDD-9B9A-4DEE788263B2}" type="presOf" srcId="{962D7407-1405-4399-B7E6-EB5926E5FBAA}" destId="{29E687E3-0A9C-4F2E-9995-699447F6591A}" srcOrd="0" destOrd="0" presId="urn:microsoft.com/office/officeart/2005/8/layout/matrix2"/>
    <dgm:cxn modelId="{3F5A25C0-9373-40EB-B674-B5B82B0C043C}" srcId="{962D7407-1405-4399-B7E6-EB5926E5FBAA}" destId="{1B96D085-D78D-411A-ACE4-5B40BDB9FCA6}" srcOrd="3" destOrd="0" parTransId="{08C5B317-F040-424E-B1C8-7E2EBA2AA04F}" sibTransId="{1E080CF0-8823-41FF-B637-761CA0BB1F43}"/>
    <dgm:cxn modelId="{700614EA-4365-4D8F-B74E-8B80DB65D3F1}" type="presOf" srcId="{81430F08-196E-4910-82F9-4F139244F23B}" destId="{43DFD229-9D53-4393-BC23-7FA78CBE005E}" srcOrd="0" destOrd="0" presId="urn:microsoft.com/office/officeart/2005/8/layout/matrix2"/>
    <dgm:cxn modelId="{338D5FFC-D8E8-4EC7-AAEE-47FE1567C8AA}" type="presOf" srcId="{1B96D085-D78D-411A-ACE4-5B40BDB9FCA6}" destId="{C632AF14-6A62-49D9-BAEE-CBFA753ECD9F}" srcOrd="0" destOrd="0" presId="urn:microsoft.com/office/officeart/2005/8/layout/matrix2"/>
    <dgm:cxn modelId="{8E54BB96-8A5D-49F7-9250-B0ED6A3034E2}" type="presParOf" srcId="{29E687E3-0A9C-4F2E-9995-699447F6591A}" destId="{D9188E63-5078-4BDF-98E3-B923D15FA0F3}" srcOrd="0" destOrd="0" presId="urn:microsoft.com/office/officeart/2005/8/layout/matrix2"/>
    <dgm:cxn modelId="{24F04CE1-F7C0-4DC8-8EBC-454CF1D9758E}" type="presParOf" srcId="{29E687E3-0A9C-4F2E-9995-699447F6591A}" destId="{0568737C-1240-4022-83B2-623D3B87BBAE}" srcOrd="1" destOrd="0" presId="urn:microsoft.com/office/officeart/2005/8/layout/matrix2"/>
    <dgm:cxn modelId="{E82E9EE0-5B2F-43A7-86AB-6973BE0C534C}" type="presParOf" srcId="{29E687E3-0A9C-4F2E-9995-699447F6591A}" destId="{43DFD229-9D53-4393-BC23-7FA78CBE005E}" srcOrd="2" destOrd="0" presId="urn:microsoft.com/office/officeart/2005/8/layout/matrix2"/>
    <dgm:cxn modelId="{0AA7A64D-A989-4862-9F92-D2DAD78F5418}" type="presParOf" srcId="{29E687E3-0A9C-4F2E-9995-699447F6591A}" destId="{E66EF1BC-F7D3-4F32-9076-6CF594BAC58A}" srcOrd="3" destOrd="0" presId="urn:microsoft.com/office/officeart/2005/8/layout/matrix2"/>
    <dgm:cxn modelId="{C8E28BCA-8B07-47F7-9382-25D5D3FDB77D}" type="presParOf" srcId="{29E687E3-0A9C-4F2E-9995-699447F6591A}" destId="{C632AF14-6A62-49D9-BAEE-CBFA753ECD9F}" srcOrd="4" destOrd="0" presId="urn:microsoft.com/office/officeart/2005/8/layout/matrix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2D7407-1405-4399-B7E6-EB5926E5FBAA}" type="doc">
      <dgm:prSet loTypeId="urn:microsoft.com/office/officeart/2005/8/layout/matrix2" loCatId="matrix" qsTypeId="urn:microsoft.com/office/officeart/2005/8/quickstyle/3d2#1" qsCatId="3D" csTypeId="urn:microsoft.com/office/officeart/2005/8/colors/colorful1#1" csCatId="colorful" phldr="1"/>
      <dgm:spPr>
        <a:scene3d>
          <a:camera prst="orthographicFront">
            <a:rot lat="0" lon="0" rev="0"/>
          </a:camera>
          <a:lightRig rig="balanced" dir="t">
            <a:rot lat="0" lon="0" rev="8700000"/>
          </a:lightRig>
        </a:scene3d>
      </dgm:spPr>
      <dgm:t>
        <a:bodyPr/>
        <a:lstStyle/>
        <a:p>
          <a:endParaRPr lang="nl-NL"/>
        </a:p>
      </dgm:t>
    </dgm:pt>
    <dgm:pt modelId="{575D9CC5-56FB-47F7-9E23-A358667A0A89}">
      <dgm:prSet phldrT="[Tekst]"/>
      <dgm:spPr>
        <a:solidFill>
          <a:schemeClr val="bg1">
            <a:lumMod val="50000"/>
          </a:schemeClr>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47CFF8EC-3449-4D01-8836-7FFF9DD805DE}" type="parTrans" cxnId="{3E88A219-9738-4492-8272-1C0F913F424E}">
      <dgm:prSet/>
      <dgm:spPr/>
      <dgm:t>
        <a:bodyPr/>
        <a:lstStyle/>
        <a:p>
          <a:endParaRPr lang="nl-NL"/>
        </a:p>
      </dgm:t>
    </dgm:pt>
    <dgm:pt modelId="{5FAA9B38-9CA4-41D1-A459-79A027ED5BA5}" type="sibTrans" cxnId="{3E88A219-9738-4492-8272-1C0F913F424E}">
      <dgm:prSet/>
      <dgm:spPr/>
      <dgm:t>
        <a:bodyPr/>
        <a:lstStyle/>
        <a:p>
          <a:endParaRPr lang="nl-NL"/>
        </a:p>
      </dgm:t>
    </dgm:pt>
    <dgm:pt modelId="{81430F08-196E-4910-82F9-4F139244F23B}">
      <dgm:prSet phldrT="[Tekst]"/>
      <dgm:spPr>
        <a:solidFill>
          <a:srgbClr val="FF9900"/>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641D5B00-E15F-43A0-969D-616D3FC4D33F}" type="parTrans" cxnId="{AE670D3A-F286-4F96-BAF0-D2A00C31788A}">
      <dgm:prSet/>
      <dgm:spPr/>
      <dgm:t>
        <a:bodyPr/>
        <a:lstStyle/>
        <a:p>
          <a:endParaRPr lang="nl-NL"/>
        </a:p>
      </dgm:t>
    </dgm:pt>
    <dgm:pt modelId="{474B61D1-9B16-40BF-9857-B8D065D2D025}" type="sibTrans" cxnId="{AE670D3A-F286-4F96-BAF0-D2A00C31788A}">
      <dgm:prSet/>
      <dgm:spPr/>
      <dgm:t>
        <a:bodyPr/>
        <a:lstStyle/>
        <a:p>
          <a:endParaRPr lang="nl-NL"/>
        </a:p>
      </dgm:t>
    </dgm:pt>
    <dgm:pt modelId="{E30AC4C9-B38C-4DF1-92E2-E1F923F7EE05}">
      <dgm:prSet phldrT="[Tekst]"/>
      <dgm:spPr>
        <a:solidFill>
          <a:schemeClr val="bg1">
            <a:lumMod val="50000"/>
          </a:schemeClr>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275228F4-FF6D-4863-B793-142EFF2270A3}" type="parTrans" cxnId="{89DE7027-4693-424C-BEBF-4C82778195D8}">
      <dgm:prSet/>
      <dgm:spPr/>
      <dgm:t>
        <a:bodyPr/>
        <a:lstStyle/>
        <a:p>
          <a:endParaRPr lang="nl-NL"/>
        </a:p>
      </dgm:t>
    </dgm:pt>
    <dgm:pt modelId="{EAA0FB75-9BB0-42C5-92C0-EBC46025509F}" type="sibTrans" cxnId="{89DE7027-4693-424C-BEBF-4C82778195D8}">
      <dgm:prSet/>
      <dgm:spPr/>
      <dgm:t>
        <a:bodyPr/>
        <a:lstStyle/>
        <a:p>
          <a:endParaRPr lang="nl-NL"/>
        </a:p>
      </dgm:t>
    </dgm:pt>
    <dgm:pt modelId="{1B96D085-D78D-411A-ACE4-5B40BDB9FCA6}">
      <dgm:prSet phldrT="[Tekst]"/>
      <dgm:spPr>
        <a:solidFill>
          <a:schemeClr val="bg1">
            <a:lumMod val="50000"/>
          </a:schemeClr>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08C5B317-F040-424E-B1C8-7E2EBA2AA04F}" type="parTrans" cxnId="{3F5A25C0-9373-40EB-B674-B5B82B0C043C}">
      <dgm:prSet/>
      <dgm:spPr/>
      <dgm:t>
        <a:bodyPr/>
        <a:lstStyle/>
        <a:p>
          <a:endParaRPr lang="nl-NL"/>
        </a:p>
      </dgm:t>
    </dgm:pt>
    <dgm:pt modelId="{1E080CF0-8823-41FF-B637-761CA0BB1F43}" type="sibTrans" cxnId="{3F5A25C0-9373-40EB-B674-B5B82B0C043C}">
      <dgm:prSet/>
      <dgm:spPr/>
      <dgm:t>
        <a:bodyPr/>
        <a:lstStyle/>
        <a:p>
          <a:endParaRPr lang="nl-NL"/>
        </a:p>
      </dgm:t>
    </dgm:pt>
    <dgm:pt modelId="{29E687E3-0A9C-4F2E-9995-699447F6591A}" type="pres">
      <dgm:prSet presAssocID="{962D7407-1405-4399-B7E6-EB5926E5FBAA}" presName="matrix" presStyleCnt="0">
        <dgm:presLayoutVars>
          <dgm:chMax val="1"/>
          <dgm:dir/>
          <dgm:resizeHandles val="exact"/>
        </dgm:presLayoutVars>
      </dgm:prSet>
      <dgm:spPr/>
    </dgm:pt>
    <dgm:pt modelId="{D9188E63-5078-4BDF-98E3-B923D15FA0F3}" type="pres">
      <dgm:prSet presAssocID="{962D7407-1405-4399-B7E6-EB5926E5FBAA}" presName="axisShape" presStyleLbl="bgShp" presStyleIdx="0" presStyleCnt="1" custScaleX="82731" custScaleY="62844"/>
      <dgm:spPr>
        <a:solidFill>
          <a:schemeClr val="bg1"/>
        </a:solidFill>
        <a:ln w="34925">
          <a:solidFill>
            <a:srgbClr val="FFFFFF"/>
          </a:solidFill>
        </a:ln>
        <a:effectLst>
          <a:outerShdw blurRad="317500" dir="2700000" algn="ctr">
            <a:srgbClr val="000000">
              <a:alpha val="43000"/>
            </a:srgbClr>
          </a:outerShdw>
        </a:effectLst>
        <a:sp3d z="-152400" extrusionH="38100" prstMaterial="clear">
          <a:bevelT w="260350" h="50800" prst="softRound"/>
          <a:bevelB prst="softRound"/>
        </a:sp3d>
      </dgm:spPr>
    </dgm:pt>
    <dgm:pt modelId="{0568737C-1240-4022-83B2-623D3B87BBAE}" type="pres">
      <dgm:prSet presAssocID="{962D7407-1405-4399-B7E6-EB5926E5FBAA}" presName="rect1" presStyleLbl="node1" presStyleIdx="0" presStyleCnt="4" custScaleX="85511" custScaleY="70977" custLinFactNeighborX="6564" custLinFactNeighborY="11615">
        <dgm:presLayoutVars>
          <dgm:chMax val="0"/>
          <dgm:chPref val="0"/>
          <dgm:bulletEnabled val="1"/>
        </dgm:presLayoutVars>
      </dgm:prSet>
      <dgm:spPr>
        <a:prstGeom prst="rect">
          <a:avLst/>
        </a:prstGeom>
      </dgm:spPr>
    </dgm:pt>
    <dgm:pt modelId="{43DFD229-9D53-4393-BC23-7FA78CBE005E}" type="pres">
      <dgm:prSet presAssocID="{962D7407-1405-4399-B7E6-EB5926E5FBAA}" presName="rect2" presStyleLbl="node1" presStyleIdx="1" presStyleCnt="4" custScaleX="86578" custScaleY="70977" custLinFactNeighborX="-3333" custLinFactNeighborY="10642">
        <dgm:presLayoutVars>
          <dgm:chMax val="0"/>
          <dgm:chPref val="0"/>
          <dgm:bulletEnabled val="1"/>
        </dgm:presLayoutVars>
      </dgm:prSet>
      <dgm:spPr>
        <a:prstGeom prst="rect">
          <a:avLst/>
        </a:prstGeom>
      </dgm:spPr>
    </dgm:pt>
    <dgm:pt modelId="{E66EF1BC-F7D3-4F32-9076-6CF594BAC58A}" type="pres">
      <dgm:prSet presAssocID="{962D7407-1405-4399-B7E6-EB5926E5FBAA}" presName="rect3" presStyleLbl="node1" presStyleIdx="2" presStyleCnt="4" custScaleX="85511" custScaleY="70977" custLinFactNeighborX="6126" custLinFactNeighborY="-14337">
        <dgm:presLayoutVars>
          <dgm:chMax val="0"/>
          <dgm:chPref val="0"/>
          <dgm:bulletEnabled val="1"/>
        </dgm:presLayoutVars>
      </dgm:prSet>
      <dgm:spPr>
        <a:prstGeom prst="rect">
          <a:avLst/>
        </a:prstGeom>
      </dgm:spPr>
    </dgm:pt>
    <dgm:pt modelId="{C632AF14-6A62-49D9-BAEE-CBFA753ECD9F}" type="pres">
      <dgm:prSet presAssocID="{962D7407-1405-4399-B7E6-EB5926E5FBAA}" presName="rect4" presStyleLbl="node1" presStyleIdx="3" presStyleCnt="4" custScaleX="83117" custScaleY="70977" custLinFactNeighborX="-3333" custLinFactNeighborY="-15625">
        <dgm:presLayoutVars>
          <dgm:chMax val="0"/>
          <dgm:chPref val="0"/>
          <dgm:bulletEnabled val="1"/>
        </dgm:presLayoutVars>
      </dgm:prSet>
      <dgm:spPr>
        <a:prstGeom prst="rect">
          <a:avLst/>
        </a:prstGeom>
      </dgm:spPr>
    </dgm:pt>
  </dgm:ptLst>
  <dgm:cxnLst>
    <dgm:cxn modelId="{3E88A219-9738-4492-8272-1C0F913F424E}" srcId="{962D7407-1405-4399-B7E6-EB5926E5FBAA}" destId="{575D9CC5-56FB-47F7-9E23-A358667A0A89}" srcOrd="0" destOrd="0" parTransId="{47CFF8EC-3449-4D01-8836-7FFF9DD805DE}" sibTransId="{5FAA9B38-9CA4-41D1-A459-79A027ED5BA5}"/>
    <dgm:cxn modelId="{89DE7027-4693-424C-BEBF-4C82778195D8}" srcId="{962D7407-1405-4399-B7E6-EB5926E5FBAA}" destId="{E30AC4C9-B38C-4DF1-92E2-E1F923F7EE05}" srcOrd="2" destOrd="0" parTransId="{275228F4-FF6D-4863-B793-142EFF2270A3}" sibTransId="{EAA0FB75-9BB0-42C5-92C0-EBC46025509F}"/>
    <dgm:cxn modelId="{87B50D34-FFAA-47A8-9E91-012518FED43B}" type="presOf" srcId="{E30AC4C9-B38C-4DF1-92E2-E1F923F7EE05}" destId="{E66EF1BC-F7D3-4F32-9076-6CF594BAC58A}" srcOrd="0" destOrd="0" presId="urn:microsoft.com/office/officeart/2005/8/layout/matrix2"/>
    <dgm:cxn modelId="{AE670D3A-F286-4F96-BAF0-D2A00C31788A}" srcId="{962D7407-1405-4399-B7E6-EB5926E5FBAA}" destId="{81430F08-196E-4910-82F9-4F139244F23B}" srcOrd="1" destOrd="0" parTransId="{641D5B00-E15F-43A0-969D-616D3FC4D33F}" sibTransId="{474B61D1-9B16-40BF-9857-B8D065D2D025}"/>
    <dgm:cxn modelId="{2D8BB548-D4F6-4857-A52D-1A3C1D2789DC}" type="presOf" srcId="{575D9CC5-56FB-47F7-9E23-A358667A0A89}" destId="{0568737C-1240-4022-83B2-623D3B87BBAE}" srcOrd="0" destOrd="0" presId="urn:microsoft.com/office/officeart/2005/8/layout/matrix2"/>
    <dgm:cxn modelId="{35A2284F-F43D-4FDD-9B9A-4DEE788263B2}" type="presOf" srcId="{962D7407-1405-4399-B7E6-EB5926E5FBAA}" destId="{29E687E3-0A9C-4F2E-9995-699447F6591A}" srcOrd="0" destOrd="0" presId="urn:microsoft.com/office/officeart/2005/8/layout/matrix2"/>
    <dgm:cxn modelId="{3F5A25C0-9373-40EB-B674-B5B82B0C043C}" srcId="{962D7407-1405-4399-B7E6-EB5926E5FBAA}" destId="{1B96D085-D78D-411A-ACE4-5B40BDB9FCA6}" srcOrd="3" destOrd="0" parTransId="{08C5B317-F040-424E-B1C8-7E2EBA2AA04F}" sibTransId="{1E080CF0-8823-41FF-B637-761CA0BB1F43}"/>
    <dgm:cxn modelId="{700614EA-4365-4D8F-B74E-8B80DB65D3F1}" type="presOf" srcId="{81430F08-196E-4910-82F9-4F139244F23B}" destId="{43DFD229-9D53-4393-BC23-7FA78CBE005E}" srcOrd="0" destOrd="0" presId="urn:microsoft.com/office/officeart/2005/8/layout/matrix2"/>
    <dgm:cxn modelId="{338D5FFC-D8E8-4EC7-AAEE-47FE1567C8AA}" type="presOf" srcId="{1B96D085-D78D-411A-ACE4-5B40BDB9FCA6}" destId="{C632AF14-6A62-49D9-BAEE-CBFA753ECD9F}" srcOrd="0" destOrd="0" presId="urn:microsoft.com/office/officeart/2005/8/layout/matrix2"/>
    <dgm:cxn modelId="{8E54BB96-8A5D-49F7-9250-B0ED6A3034E2}" type="presParOf" srcId="{29E687E3-0A9C-4F2E-9995-699447F6591A}" destId="{D9188E63-5078-4BDF-98E3-B923D15FA0F3}" srcOrd="0" destOrd="0" presId="urn:microsoft.com/office/officeart/2005/8/layout/matrix2"/>
    <dgm:cxn modelId="{24F04CE1-F7C0-4DC8-8EBC-454CF1D9758E}" type="presParOf" srcId="{29E687E3-0A9C-4F2E-9995-699447F6591A}" destId="{0568737C-1240-4022-83B2-623D3B87BBAE}" srcOrd="1" destOrd="0" presId="urn:microsoft.com/office/officeart/2005/8/layout/matrix2"/>
    <dgm:cxn modelId="{E82E9EE0-5B2F-43A7-86AB-6973BE0C534C}" type="presParOf" srcId="{29E687E3-0A9C-4F2E-9995-699447F6591A}" destId="{43DFD229-9D53-4393-BC23-7FA78CBE005E}" srcOrd="2" destOrd="0" presId="urn:microsoft.com/office/officeart/2005/8/layout/matrix2"/>
    <dgm:cxn modelId="{0AA7A64D-A989-4862-9F92-D2DAD78F5418}" type="presParOf" srcId="{29E687E3-0A9C-4F2E-9995-699447F6591A}" destId="{E66EF1BC-F7D3-4F32-9076-6CF594BAC58A}" srcOrd="3" destOrd="0" presId="urn:microsoft.com/office/officeart/2005/8/layout/matrix2"/>
    <dgm:cxn modelId="{C8E28BCA-8B07-47F7-9382-25D5D3FDB77D}" type="presParOf" srcId="{29E687E3-0A9C-4F2E-9995-699447F6591A}" destId="{C632AF14-6A62-49D9-BAEE-CBFA753ECD9F}" srcOrd="4" destOrd="0" presId="urn:microsoft.com/office/officeart/2005/8/layout/matrix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2D7407-1405-4399-B7E6-EB5926E5FBAA}" type="doc">
      <dgm:prSet loTypeId="urn:microsoft.com/office/officeart/2005/8/layout/matrix2" loCatId="matrix" qsTypeId="urn:microsoft.com/office/officeart/2005/8/quickstyle/3d2#1" qsCatId="3D" csTypeId="urn:microsoft.com/office/officeart/2005/8/colors/colorful1#1" csCatId="colorful" phldr="1"/>
      <dgm:spPr>
        <a:scene3d>
          <a:camera prst="orthographicFront">
            <a:rot lat="0" lon="0" rev="0"/>
          </a:camera>
          <a:lightRig rig="balanced" dir="t">
            <a:rot lat="0" lon="0" rev="8700000"/>
          </a:lightRig>
        </a:scene3d>
      </dgm:spPr>
      <dgm:t>
        <a:bodyPr/>
        <a:lstStyle/>
        <a:p>
          <a:endParaRPr lang="nl-NL"/>
        </a:p>
      </dgm:t>
    </dgm:pt>
    <dgm:pt modelId="{575D9CC5-56FB-47F7-9E23-A358667A0A89}">
      <dgm:prSet phldrT="[Tekst]"/>
      <dgm:spPr>
        <a:solidFill>
          <a:schemeClr val="bg1">
            <a:lumMod val="50000"/>
          </a:schemeClr>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47CFF8EC-3449-4D01-8836-7FFF9DD805DE}" type="parTrans" cxnId="{3E88A219-9738-4492-8272-1C0F913F424E}">
      <dgm:prSet/>
      <dgm:spPr/>
      <dgm:t>
        <a:bodyPr/>
        <a:lstStyle/>
        <a:p>
          <a:endParaRPr lang="nl-NL"/>
        </a:p>
      </dgm:t>
    </dgm:pt>
    <dgm:pt modelId="{5FAA9B38-9CA4-41D1-A459-79A027ED5BA5}" type="sibTrans" cxnId="{3E88A219-9738-4492-8272-1C0F913F424E}">
      <dgm:prSet/>
      <dgm:spPr/>
      <dgm:t>
        <a:bodyPr/>
        <a:lstStyle/>
        <a:p>
          <a:endParaRPr lang="nl-NL"/>
        </a:p>
      </dgm:t>
    </dgm:pt>
    <dgm:pt modelId="{81430F08-196E-4910-82F9-4F139244F23B}">
      <dgm:prSet phldrT="[Tekst]"/>
      <dgm:spPr>
        <a:solidFill>
          <a:schemeClr val="bg1">
            <a:lumMod val="50000"/>
          </a:schemeClr>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641D5B00-E15F-43A0-969D-616D3FC4D33F}" type="parTrans" cxnId="{AE670D3A-F286-4F96-BAF0-D2A00C31788A}">
      <dgm:prSet/>
      <dgm:spPr/>
      <dgm:t>
        <a:bodyPr/>
        <a:lstStyle/>
        <a:p>
          <a:endParaRPr lang="nl-NL"/>
        </a:p>
      </dgm:t>
    </dgm:pt>
    <dgm:pt modelId="{474B61D1-9B16-40BF-9857-B8D065D2D025}" type="sibTrans" cxnId="{AE670D3A-F286-4F96-BAF0-D2A00C31788A}">
      <dgm:prSet/>
      <dgm:spPr/>
      <dgm:t>
        <a:bodyPr/>
        <a:lstStyle/>
        <a:p>
          <a:endParaRPr lang="nl-NL"/>
        </a:p>
      </dgm:t>
    </dgm:pt>
    <dgm:pt modelId="{E30AC4C9-B38C-4DF1-92E2-E1F923F7EE05}">
      <dgm:prSet phldrT="[Tekst]"/>
      <dgm:spPr>
        <a:solidFill>
          <a:srgbClr val="00B050"/>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275228F4-FF6D-4863-B793-142EFF2270A3}" type="parTrans" cxnId="{89DE7027-4693-424C-BEBF-4C82778195D8}">
      <dgm:prSet/>
      <dgm:spPr/>
      <dgm:t>
        <a:bodyPr/>
        <a:lstStyle/>
        <a:p>
          <a:endParaRPr lang="nl-NL"/>
        </a:p>
      </dgm:t>
    </dgm:pt>
    <dgm:pt modelId="{EAA0FB75-9BB0-42C5-92C0-EBC46025509F}" type="sibTrans" cxnId="{89DE7027-4693-424C-BEBF-4C82778195D8}">
      <dgm:prSet/>
      <dgm:spPr/>
      <dgm:t>
        <a:bodyPr/>
        <a:lstStyle/>
        <a:p>
          <a:endParaRPr lang="nl-NL"/>
        </a:p>
      </dgm:t>
    </dgm:pt>
    <dgm:pt modelId="{1B96D085-D78D-411A-ACE4-5B40BDB9FCA6}">
      <dgm:prSet phldrT="[Tekst]"/>
      <dgm:spPr>
        <a:solidFill>
          <a:schemeClr val="bg1">
            <a:lumMod val="50000"/>
          </a:schemeClr>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08C5B317-F040-424E-B1C8-7E2EBA2AA04F}" type="parTrans" cxnId="{3F5A25C0-9373-40EB-B674-B5B82B0C043C}">
      <dgm:prSet/>
      <dgm:spPr/>
      <dgm:t>
        <a:bodyPr/>
        <a:lstStyle/>
        <a:p>
          <a:endParaRPr lang="nl-NL"/>
        </a:p>
      </dgm:t>
    </dgm:pt>
    <dgm:pt modelId="{1E080CF0-8823-41FF-B637-761CA0BB1F43}" type="sibTrans" cxnId="{3F5A25C0-9373-40EB-B674-B5B82B0C043C}">
      <dgm:prSet/>
      <dgm:spPr/>
      <dgm:t>
        <a:bodyPr/>
        <a:lstStyle/>
        <a:p>
          <a:endParaRPr lang="nl-NL"/>
        </a:p>
      </dgm:t>
    </dgm:pt>
    <dgm:pt modelId="{29E687E3-0A9C-4F2E-9995-699447F6591A}" type="pres">
      <dgm:prSet presAssocID="{962D7407-1405-4399-B7E6-EB5926E5FBAA}" presName="matrix" presStyleCnt="0">
        <dgm:presLayoutVars>
          <dgm:chMax val="1"/>
          <dgm:dir/>
          <dgm:resizeHandles val="exact"/>
        </dgm:presLayoutVars>
      </dgm:prSet>
      <dgm:spPr/>
    </dgm:pt>
    <dgm:pt modelId="{D9188E63-5078-4BDF-98E3-B923D15FA0F3}" type="pres">
      <dgm:prSet presAssocID="{962D7407-1405-4399-B7E6-EB5926E5FBAA}" presName="axisShape" presStyleLbl="bgShp" presStyleIdx="0" presStyleCnt="1" custScaleX="82731" custScaleY="62844"/>
      <dgm:spPr>
        <a:solidFill>
          <a:schemeClr val="bg1"/>
        </a:solidFill>
        <a:ln w="34925">
          <a:solidFill>
            <a:srgbClr val="FFFFFF"/>
          </a:solidFill>
        </a:ln>
        <a:effectLst>
          <a:outerShdw blurRad="317500" dir="2700000" algn="ctr">
            <a:srgbClr val="000000">
              <a:alpha val="43000"/>
            </a:srgbClr>
          </a:outerShdw>
        </a:effectLst>
        <a:sp3d z="-152400" extrusionH="38100" prstMaterial="clear">
          <a:bevelT w="260350" h="50800" prst="softRound"/>
          <a:bevelB prst="softRound"/>
        </a:sp3d>
      </dgm:spPr>
    </dgm:pt>
    <dgm:pt modelId="{0568737C-1240-4022-83B2-623D3B87BBAE}" type="pres">
      <dgm:prSet presAssocID="{962D7407-1405-4399-B7E6-EB5926E5FBAA}" presName="rect1" presStyleLbl="node1" presStyleIdx="0" presStyleCnt="4" custScaleX="85511" custScaleY="70977" custLinFactNeighborX="6564" custLinFactNeighborY="11615">
        <dgm:presLayoutVars>
          <dgm:chMax val="0"/>
          <dgm:chPref val="0"/>
          <dgm:bulletEnabled val="1"/>
        </dgm:presLayoutVars>
      </dgm:prSet>
      <dgm:spPr>
        <a:prstGeom prst="rect">
          <a:avLst/>
        </a:prstGeom>
      </dgm:spPr>
    </dgm:pt>
    <dgm:pt modelId="{43DFD229-9D53-4393-BC23-7FA78CBE005E}" type="pres">
      <dgm:prSet presAssocID="{962D7407-1405-4399-B7E6-EB5926E5FBAA}" presName="rect2" presStyleLbl="node1" presStyleIdx="1" presStyleCnt="4" custScaleX="86578" custScaleY="70977" custLinFactNeighborX="-3333" custLinFactNeighborY="10642">
        <dgm:presLayoutVars>
          <dgm:chMax val="0"/>
          <dgm:chPref val="0"/>
          <dgm:bulletEnabled val="1"/>
        </dgm:presLayoutVars>
      </dgm:prSet>
      <dgm:spPr>
        <a:prstGeom prst="rect">
          <a:avLst/>
        </a:prstGeom>
      </dgm:spPr>
    </dgm:pt>
    <dgm:pt modelId="{E66EF1BC-F7D3-4F32-9076-6CF594BAC58A}" type="pres">
      <dgm:prSet presAssocID="{962D7407-1405-4399-B7E6-EB5926E5FBAA}" presName="rect3" presStyleLbl="node1" presStyleIdx="2" presStyleCnt="4" custScaleX="85511" custScaleY="70977" custLinFactNeighborX="6126" custLinFactNeighborY="-14337">
        <dgm:presLayoutVars>
          <dgm:chMax val="0"/>
          <dgm:chPref val="0"/>
          <dgm:bulletEnabled val="1"/>
        </dgm:presLayoutVars>
      </dgm:prSet>
      <dgm:spPr>
        <a:prstGeom prst="rect">
          <a:avLst/>
        </a:prstGeom>
      </dgm:spPr>
    </dgm:pt>
    <dgm:pt modelId="{C632AF14-6A62-49D9-BAEE-CBFA753ECD9F}" type="pres">
      <dgm:prSet presAssocID="{962D7407-1405-4399-B7E6-EB5926E5FBAA}" presName="rect4" presStyleLbl="node1" presStyleIdx="3" presStyleCnt="4" custScaleX="83117" custScaleY="70977" custLinFactNeighborX="-3333" custLinFactNeighborY="-15625">
        <dgm:presLayoutVars>
          <dgm:chMax val="0"/>
          <dgm:chPref val="0"/>
          <dgm:bulletEnabled val="1"/>
        </dgm:presLayoutVars>
      </dgm:prSet>
      <dgm:spPr>
        <a:prstGeom prst="rect">
          <a:avLst/>
        </a:prstGeom>
      </dgm:spPr>
    </dgm:pt>
  </dgm:ptLst>
  <dgm:cxnLst>
    <dgm:cxn modelId="{3E88A219-9738-4492-8272-1C0F913F424E}" srcId="{962D7407-1405-4399-B7E6-EB5926E5FBAA}" destId="{575D9CC5-56FB-47F7-9E23-A358667A0A89}" srcOrd="0" destOrd="0" parTransId="{47CFF8EC-3449-4D01-8836-7FFF9DD805DE}" sibTransId="{5FAA9B38-9CA4-41D1-A459-79A027ED5BA5}"/>
    <dgm:cxn modelId="{89DE7027-4693-424C-BEBF-4C82778195D8}" srcId="{962D7407-1405-4399-B7E6-EB5926E5FBAA}" destId="{E30AC4C9-B38C-4DF1-92E2-E1F923F7EE05}" srcOrd="2" destOrd="0" parTransId="{275228F4-FF6D-4863-B793-142EFF2270A3}" sibTransId="{EAA0FB75-9BB0-42C5-92C0-EBC46025509F}"/>
    <dgm:cxn modelId="{87B50D34-FFAA-47A8-9E91-012518FED43B}" type="presOf" srcId="{E30AC4C9-B38C-4DF1-92E2-E1F923F7EE05}" destId="{E66EF1BC-F7D3-4F32-9076-6CF594BAC58A}" srcOrd="0" destOrd="0" presId="urn:microsoft.com/office/officeart/2005/8/layout/matrix2"/>
    <dgm:cxn modelId="{AE670D3A-F286-4F96-BAF0-D2A00C31788A}" srcId="{962D7407-1405-4399-B7E6-EB5926E5FBAA}" destId="{81430F08-196E-4910-82F9-4F139244F23B}" srcOrd="1" destOrd="0" parTransId="{641D5B00-E15F-43A0-969D-616D3FC4D33F}" sibTransId="{474B61D1-9B16-40BF-9857-B8D065D2D025}"/>
    <dgm:cxn modelId="{2D8BB548-D4F6-4857-A52D-1A3C1D2789DC}" type="presOf" srcId="{575D9CC5-56FB-47F7-9E23-A358667A0A89}" destId="{0568737C-1240-4022-83B2-623D3B87BBAE}" srcOrd="0" destOrd="0" presId="urn:microsoft.com/office/officeart/2005/8/layout/matrix2"/>
    <dgm:cxn modelId="{35A2284F-F43D-4FDD-9B9A-4DEE788263B2}" type="presOf" srcId="{962D7407-1405-4399-B7E6-EB5926E5FBAA}" destId="{29E687E3-0A9C-4F2E-9995-699447F6591A}" srcOrd="0" destOrd="0" presId="urn:microsoft.com/office/officeart/2005/8/layout/matrix2"/>
    <dgm:cxn modelId="{3F5A25C0-9373-40EB-B674-B5B82B0C043C}" srcId="{962D7407-1405-4399-B7E6-EB5926E5FBAA}" destId="{1B96D085-D78D-411A-ACE4-5B40BDB9FCA6}" srcOrd="3" destOrd="0" parTransId="{08C5B317-F040-424E-B1C8-7E2EBA2AA04F}" sibTransId="{1E080CF0-8823-41FF-B637-761CA0BB1F43}"/>
    <dgm:cxn modelId="{700614EA-4365-4D8F-B74E-8B80DB65D3F1}" type="presOf" srcId="{81430F08-196E-4910-82F9-4F139244F23B}" destId="{43DFD229-9D53-4393-BC23-7FA78CBE005E}" srcOrd="0" destOrd="0" presId="urn:microsoft.com/office/officeart/2005/8/layout/matrix2"/>
    <dgm:cxn modelId="{338D5FFC-D8E8-4EC7-AAEE-47FE1567C8AA}" type="presOf" srcId="{1B96D085-D78D-411A-ACE4-5B40BDB9FCA6}" destId="{C632AF14-6A62-49D9-BAEE-CBFA753ECD9F}" srcOrd="0" destOrd="0" presId="urn:microsoft.com/office/officeart/2005/8/layout/matrix2"/>
    <dgm:cxn modelId="{8E54BB96-8A5D-49F7-9250-B0ED6A3034E2}" type="presParOf" srcId="{29E687E3-0A9C-4F2E-9995-699447F6591A}" destId="{D9188E63-5078-4BDF-98E3-B923D15FA0F3}" srcOrd="0" destOrd="0" presId="urn:microsoft.com/office/officeart/2005/8/layout/matrix2"/>
    <dgm:cxn modelId="{24F04CE1-F7C0-4DC8-8EBC-454CF1D9758E}" type="presParOf" srcId="{29E687E3-0A9C-4F2E-9995-699447F6591A}" destId="{0568737C-1240-4022-83B2-623D3B87BBAE}" srcOrd="1" destOrd="0" presId="urn:microsoft.com/office/officeart/2005/8/layout/matrix2"/>
    <dgm:cxn modelId="{E82E9EE0-5B2F-43A7-86AB-6973BE0C534C}" type="presParOf" srcId="{29E687E3-0A9C-4F2E-9995-699447F6591A}" destId="{43DFD229-9D53-4393-BC23-7FA78CBE005E}" srcOrd="2" destOrd="0" presId="urn:microsoft.com/office/officeart/2005/8/layout/matrix2"/>
    <dgm:cxn modelId="{0AA7A64D-A989-4862-9F92-D2DAD78F5418}" type="presParOf" srcId="{29E687E3-0A9C-4F2E-9995-699447F6591A}" destId="{E66EF1BC-F7D3-4F32-9076-6CF594BAC58A}" srcOrd="3" destOrd="0" presId="urn:microsoft.com/office/officeart/2005/8/layout/matrix2"/>
    <dgm:cxn modelId="{C8E28BCA-8B07-47F7-9382-25D5D3FDB77D}" type="presParOf" srcId="{29E687E3-0A9C-4F2E-9995-699447F6591A}" destId="{C632AF14-6A62-49D9-BAEE-CBFA753ECD9F}" srcOrd="4" destOrd="0" presId="urn:microsoft.com/office/officeart/2005/8/layout/matrix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2D7407-1405-4399-B7E6-EB5926E5FBAA}" type="doc">
      <dgm:prSet loTypeId="urn:microsoft.com/office/officeart/2005/8/layout/matrix2" loCatId="matrix" qsTypeId="urn:microsoft.com/office/officeart/2005/8/quickstyle/3d2#1" qsCatId="3D" csTypeId="urn:microsoft.com/office/officeart/2005/8/colors/colorful1#1" csCatId="colorful" phldr="1"/>
      <dgm:spPr>
        <a:scene3d>
          <a:camera prst="orthographicFront">
            <a:rot lat="0" lon="0" rev="0"/>
          </a:camera>
          <a:lightRig rig="balanced" dir="t">
            <a:rot lat="0" lon="0" rev="8700000"/>
          </a:lightRig>
        </a:scene3d>
      </dgm:spPr>
      <dgm:t>
        <a:bodyPr/>
        <a:lstStyle/>
        <a:p>
          <a:endParaRPr lang="nl-NL"/>
        </a:p>
      </dgm:t>
    </dgm:pt>
    <dgm:pt modelId="{575D9CC5-56FB-47F7-9E23-A358667A0A89}">
      <dgm:prSet phldrT="[Tekst]"/>
      <dgm:spPr>
        <a:solidFill>
          <a:schemeClr val="bg1">
            <a:lumMod val="50000"/>
          </a:schemeClr>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47CFF8EC-3449-4D01-8836-7FFF9DD805DE}" type="parTrans" cxnId="{3E88A219-9738-4492-8272-1C0F913F424E}">
      <dgm:prSet/>
      <dgm:spPr/>
      <dgm:t>
        <a:bodyPr/>
        <a:lstStyle/>
        <a:p>
          <a:endParaRPr lang="nl-NL"/>
        </a:p>
      </dgm:t>
    </dgm:pt>
    <dgm:pt modelId="{5FAA9B38-9CA4-41D1-A459-79A027ED5BA5}" type="sibTrans" cxnId="{3E88A219-9738-4492-8272-1C0F913F424E}">
      <dgm:prSet/>
      <dgm:spPr/>
      <dgm:t>
        <a:bodyPr/>
        <a:lstStyle/>
        <a:p>
          <a:endParaRPr lang="nl-NL"/>
        </a:p>
      </dgm:t>
    </dgm:pt>
    <dgm:pt modelId="{81430F08-196E-4910-82F9-4F139244F23B}">
      <dgm:prSet phldrT="[Tekst]"/>
      <dgm:spPr>
        <a:solidFill>
          <a:schemeClr val="bg1">
            <a:lumMod val="50000"/>
          </a:schemeClr>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641D5B00-E15F-43A0-969D-616D3FC4D33F}" type="parTrans" cxnId="{AE670D3A-F286-4F96-BAF0-D2A00C31788A}">
      <dgm:prSet/>
      <dgm:spPr/>
      <dgm:t>
        <a:bodyPr/>
        <a:lstStyle/>
        <a:p>
          <a:endParaRPr lang="nl-NL"/>
        </a:p>
      </dgm:t>
    </dgm:pt>
    <dgm:pt modelId="{474B61D1-9B16-40BF-9857-B8D065D2D025}" type="sibTrans" cxnId="{AE670D3A-F286-4F96-BAF0-D2A00C31788A}">
      <dgm:prSet/>
      <dgm:spPr/>
      <dgm:t>
        <a:bodyPr/>
        <a:lstStyle/>
        <a:p>
          <a:endParaRPr lang="nl-NL"/>
        </a:p>
      </dgm:t>
    </dgm:pt>
    <dgm:pt modelId="{E30AC4C9-B38C-4DF1-92E2-E1F923F7EE05}">
      <dgm:prSet phldrT="[Tekst]"/>
      <dgm:spPr>
        <a:solidFill>
          <a:schemeClr val="bg1">
            <a:lumMod val="50000"/>
          </a:schemeClr>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275228F4-FF6D-4863-B793-142EFF2270A3}" type="parTrans" cxnId="{89DE7027-4693-424C-BEBF-4C82778195D8}">
      <dgm:prSet/>
      <dgm:spPr/>
      <dgm:t>
        <a:bodyPr/>
        <a:lstStyle/>
        <a:p>
          <a:endParaRPr lang="nl-NL"/>
        </a:p>
      </dgm:t>
    </dgm:pt>
    <dgm:pt modelId="{EAA0FB75-9BB0-42C5-92C0-EBC46025509F}" type="sibTrans" cxnId="{89DE7027-4693-424C-BEBF-4C82778195D8}">
      <dgm:prSet/>
      <dgm:spPr/>
      <dgm:t>
        <a:bodyPr/>
        <a:lstStyle/>
        <a:p>
          <a:endParaRPr lang="nl-NL"/>
        </a:p>
      </dgm:t>
    </dgm:pt>
    <dgm:pt modelId="{1B96D085-D78D-411A-ACE4-5B40BDB9FCA6}">
      <dgm:prSet phldrT="[Tekst]"/>
      <dgm:spPr>
        <a:solidFill>
          <a:srgbClr val="C00000"/>
        </a:solidFill>
        <a:ln w="34925">
          <a:noFill/>
        </a:ln>
        <a:effectLst/>
        <a:scene3d>
          <a:camera prst="orthographicFront">
            <a:rot lat="0" lon="0" rev="0"/>
          </a:camera>
          <a:lightRig rig="balanced" dir="t">
            <a:rot lat="0" lon="0" rev="8700000"/>
          </a:lightRig>
        </a:scene3d>
        <a:sp3d/>
      </dgm:spPr>
      <dgm:t>
        <a:bodyPr/>
        <a:lstStyle/>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08C5B317-F040-424E-B1C8-7E2EBA2AA04F}" type="parTrans" cxnId="{3F5A25C0-9373-40EB-B674-B5B82B0C043C}">
      <dgm:prSet/>
      <dgm:spPr/>
      <dgm:t>
        <a:bodyPr/>
        <a:lstStyle/>
        <a:p>
          <a:endParaRPr lang="nl-NL"/>
        </a:p>
      </dgm:t>
    </dgm:pt>
    <dgm:pt modelId="{1E080CF0-8823-41FF-B637-761CA0BB1F43}" type="sibTrans" cxnId="{3F5A25C0-9373-40EB-B674-B5B82B0C043C}">
      <dgm:prSet/>
      <dgm:spPr/>
      <dgm:t>
        <a:bodyPr/>
        <a:lstStyle/>
        <a:p>
          <a:endParaRPr lang="nl-NL"/>
        </a:p>
      </dgm:t>
    </dgm:pt>
    <dgm:pt modelId="{29E687E3-0A9C-4F2E-9995-699447F6591A}" type="pres">
      <dgm:prSet presAssocID="{962D7407-1405-4399-B7E6-EB5926E5FBAA}" presName="matrix" presStyleCnt="0">
        <dgm:presLayoutVars>
          <dgm:chMax val="1"/>
          <dgm:dir/>
          <dgm:resizeHandles val="exact"/>
        </dgm:presLayoutVars>
      </dgm:prSet>
      <dgm:spPr/>
    </dgm:pt>
    <dgm:pt modelId="{D9188E63-5078-4BDF-98E3-B923D15FA0F3}" type="pres">
      <dgm:prSet presAssocID="{962D7407-1405-4399-B7E6-EB5926E5FBAA}" presName="axisShape" presStyleLbl="bgShp" presStyleIdx="0" presStyleCnt="1" custScaleX="82731" custScaleY="62844"/>
      <dgm:spPr>
        <a:solidFill>
          <a:schemeClr val="bg1"/>
        </a:solidFill>
        <a:ln w="34925">
          <a:solidFill>
            <a:srgbClr val="FFFFFF"/>
          </a:solidFill>
        </a:ln>
        <a:effectLst>
          <a:outerShdw blurRad="317500" dir="2700000" algn="ctr">
            <a:srgbClr val="000000">
              <a:alpha val="43000"/>
            </a:srgbClr>
          </a:outerShdw>
        </a:effectLst>
        <a:sp3d z="-152400" extrusionH="38100" prstMaterial="clear">
          <a:bevelT w="260350" h="50800" prst="softRound"/>
          <a:bevelB prst="softRound"/>
        </a:sp3d>
      </dgm:spPr>
    </dgm:pt>
    <dgm:pt modelId="{0568737C-1240-4022-83B2-623D3B87BBAE}" type="pres">
      <dgm:prSet presAssocID="{962D7407-1405-4399-B7E6-EB5926E5FBAA}" presName="rect1" presStyleLbl="node1" presStyleIdx="0" presStyleCnt="4" custScaleX="85511" custScaleY="70977" custLinFactNeighborX="6564" custLinFactNeighborY="11615">
        <dgm:presLayoutVars>
          <dgm:chMax val="0"/>
          <dgm:chPref val="0"/>
          <dgm:bulletEnabled val="1"/>
        </dgm:presLayoutVars>
      </dgm:prSet>
      <dgm:spPr>
        <a:prstGeom prst="rect">
          <a:avLst/>
        </a:prstGeom>
      </dgm:spPr>
    </dgm:pt>
    <dgm:pt modelId="{43DFD229-9D53-4393-BC23-7FA78CBE005E}" type="pres">
      <dgm:prSet presAssocID="{962D7407-1405-4399-B7E6-EB5926E5FBAA}" presName="rect2" presStyleLbl="node1" presStyleIdx="1" presStyleCnt="4" custScaleX="86578" custScaleY="70977" custLinFactNeighborX="-3333" custLinFactNeighborY="10642">
        <dgm:presLayoutVars>
          <dgm:chMax val="0"/>
          <dgm:chPref val="0"/>
          <dgm:bulletEnabled val="1"/>
        </dgm:presLayoutVars>
      </dgm:prSet>
      <dgm:spPr>
        <a:prstGeom prst="rect">
          <a:avLst/>
        </a:prstGeom>
      </dgm:spPr>
    </dgm:pt>
    <dgm:pt modelId="{E66EF1BC-F7D3-4F32-9076-6CF594BAC58A}" type="pres">
      <dgm:prSet presAssocID="{962D7407-1405-4399-B7E6-EB5926E5FBAA}" presName="rect3" presStyleLbl="node1" presStyleIdx="2" presStyleCnt="4" custScaleX="85511" custScaleY="70977" custLinFactNeighborX="6126" custLinFactNeighborY="-14337">
        <dgm:presLayoutVars>
          <dgm:chMax val="0"/>
          <dgm:chPref val="0"/>
          <dgm:bulletEnabled val="1"/>
        </dgm:presLayoutVars>
      </dgm:prSet>
      <dgm:spPr>
        <a:prstGeom prst="rect">
          <a:avLst/>
        </a:prstGeom>
      </dgm:spPr>
    </dgm:pt>
    <dgm:pt modelId="{C632AF14-6A62-49D9-BAEE-CBFA753ECD9F}" type="pres">
      <dgm:prSet presAssocID="{962D7407-1405-4399-B7E6-EB5926E5FBAA}" presName="rect4" presStyleLbl="node1" presStyleIdx="3" presStyleCnt="4" custScaleX="83117" custScaleY="70977" custLinFactNeighborX="-3333" custLinFactNeighborY="-15625">
        <dgm:presLayoutVars>
          <dgm:chMax val="0"/>
          <dgm:chPref val="0"/>
          <dgm:bulletEnabled val="1"/>
        </dgm:presLayoutVars>
      </dgm:prSet>
      <dgm:spPr>
        <a:prstGeom prst="rect">
          <a:avLst/>
        </a:prstGeom>
      </dgm:spPr>
    </dgm:pt>
  </dgm:ptLst>
  <dgm:cxnLst>
    <dgm:cxn modelId="{3E88A219-9738-4492-8272-1C0F913F424E}" srcId="{962D7407-1405-4399-B7E6-EB5926E5FBAA}" destId="{575D9CC5-56FB-47F7-9E23-A358667A0A89}" srcOrd="0" destOrd="0" parTransId="{47CFF8EC-3449-4D01-8836-7FFF9DD805DE}" sibTransId="{5FAA9B38-9CA4-41D1-A459-79A027ED5BA5}"/>
    <dgm:cxn modelId="{89DE7027-4693-424C-BEBF-4C82778195D8}" srcId="{962D7407-1405-4399-B7E6-EB5926E5FBAA}" destId="{E30AC4C9-B38C-4DF1-92E2-E1F923F7EE05}" srcOrd="2" destOrd="0" parTransId="{275228F4-FF6D-4863-B793-142EFF2270A3}" sibTransId="{EAA0FB75-9BB0-42C5-92C0-EBC46025509F}"/>
    <dgm:cxn modelId="{87B50D34-FFAA-47A8-9E91-012518FED43B}" type="presOf" srcId="{E30AC4C9-B38C-4DF1-92E2-E1F923F7EE05}" destId="{E66EF1BC-F7D3-4F32-9076-6CF594BAC58A}" srcOrd="0" destOrd="0" presId="urn:microsoft.com/office/officeart/2005/8/layout/matrix2"/>
    <dgm:cxn modelId="{AE670D3A-F286-4F96-BAF0-D2A00C31788A}" srcId="{962D7407-1405-4399-B7E6-EB5926E5FBAA}" destId="{81430F08-196E-4910-82F9-4F139244F23B}" srcOrd="1" destOrd="0" parTransId="{641D5B00-E15F-43A0-969D-616D3FC4D33F}" sibTransId="{474B61D1-9B16-40BF-9857-B8D065D2D025}"/>
    <dgm:cxn modelId="{2D8BB548-D4F6-4857-A52D-1A3C1D2789DC}" type="presOf" srcId="{575D9CC5-56FB-47F7-9E23-A358667A0A89}" destId="{0568737C-1240-4022-83B2-623D3B87BBAE}" srcOrd="0" destOrd="0" presId="urn:microsoft.com/office/officeart/2005/8/layout/matrix2"/>
    <dgm:cxn modelId="{35A2284F-F43D-4FDD-9B9A-4DEE788263B2}" type="presOf" srcId="{962D7407-1405-4399-B7E6-EB5926E5FBAA}" destId="{29E687E3-0A9C-4F2E-9995-699447F6591A}" srcOrd="0" destOrd="0" presId="urn:microsoft.com/office/officeart/2005/8/layout/matrix2"/>
    <dgm:cxn modelId="{3F5A25C0-9373-40EB-B674-B5B82B0C043C}" srcId="{962D7407-1405-4399-B7E6-EB5926E5FBAA}" destId="{1B96D085-D78D-411A-ACE4-5B40BDB9FCA6}" srcOrd="3" destOrd="0" parTransId="{08C5B317-F040-424E-B1C8-7E2EBA2AA04F}" sibTransId="{1E080CF0-8823-41FF-B637-761CA0BB1F43}"/>
    <dgm:cxn modelId="{700614EA-4365-4D8F-B74E-8B80DB65D3F1}" type="presOf" srcId="{81430F08-196E-4910-82F9-4F139244F23B}" destId="{43DFD229-9D53-4393-BC23-7FA78CBE005E}" srcOrd="0" destOrd="0" presId="urn:microsoft.com/office/officeart/2005/8/layout/matrix2"/>
    <dgm:cxn modelId="{338D5FFC-D8E8-4EC7-AAEE-47FE1567C8AA}" type="presOf" srcId="{1B96D085-D78D-411A-ACE4-5B40BDB9FCA6}" destId="{C632AF14-6A62-49D9-BAEE-CBFA753ECD9F}" srcOrd="0" destOrd="0" presId="urn:microsoft.com/office/officeart/2005/8/layout/matrix2"/>
    <dgm:cxn modelId="{8E54BB96-8A5D-49F7-9250-B0ED6A3034E2}" type="presParOf" srcId="{29E687E3-0A9C-4F2E-9995-699447F6591A}" destId="{D9188E63-5078-4BDF-98E3-B923D15FA0F3}" srcOrd="0" destOrd="0" presId="urn:microsoft.com/office/officeart/2005/8/layout/matrix2"/>
    <dgm:cxn modelId="{24F04CE1-F7C0-4DC8-8EBC-454CF1D9758E}" type="presParOf" srcId="{29E687E3-0A9C-4F2E-9995-699447F6591A}" destId="{0568737C-1240-4022-83B2-623D3B87BBAE}" srcOrd="1" destOrd="0" presId="urn:microsoft.com/office/officeart/2005/8/layout/matrix2"/>
    <dgm:cxn modelId="{E82E9EE0-5B2F-43A7-86AB-6973BE0C534C}" type="presParOf" srcId="{29E687E3-0A9C-4F2E-9995-699447F6591A}" destId="{43DFD229-9D53-4393-BC23-7FA78CBE005E}" srcOrd="2" destOrd="0" presId="urn:microsoft.com/office/officeart/2005/8/layout/matrix2"/>
    <dgm:cxn modelId="{0AA7A64D-A989-4862-9F92-D2DAD78F5418}" type="presParOf" srcId="{29E687E3-0A9C-4F2E-9995-699447F6591A}" destId="{E66EF1BC-F7D3-4F32-9076-6CF594BAC58A}" srcOrd="3" destOrd="0" presId="urn:microsoft.com/office/officeart/2005/8/layout/matrix2"/>
    <dgm:cxn modelId="{C8E28BCA-8B07-47F7-9382-25D5D3FDB77D}" type="presParOf" srcId="{29E687E3-0A9C-4F2E-9995-699447F6591A}" destId="{C632AF14-6A62-49D9-BAEE-CBFA753ECD9F}" srcOrd="4" destOrd="0" presId="urn:microsoft.com/office/officeart/2005/8/layout/matrix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88E63-5078-4BDF-98E3-B923D15FA0F3}">
      <dsp:nvSpPr>
        <dsp:cNvPr id="0" name=""/>
        <dsp:cNvSpPr/>
      </dsp:nvSpPr>
      <dsp:spPr>
        <a:xfrm>
          <a:off x="866578" y="942294"/>
          <a:ext cx="4196197" cy="3187509"/>
        </a:xfrm>
        <a:prstGeom prst="quadArrow">
          <a:avLst>
            <a:gd name="adj1" fmla="val 2000"/>
            <a:gd name="adj2" fmla="val 4000"/>
            <a:gd name="adj3" fmla="val 5000"/>
          </a:avLst>
        </a:prstGeom>
        <a:solidFill>
          <a:schemeClr val="bg1"/>
        </a:solidFill>
        <a:ln w="34925">
          <a:solidFill>
            <a:srgbClr val="FFFFFF"/>
          </a:solidFill>
        </a:ln>
        <a:effectLst>
          <a:outerShdw blurRad="317500" dir="2700000" algn="ctr" rotWithShape="0">
            <a:srgbClr val="000000">
              <a:alpha val="43000"/>
            </a:srgbClr>
          </a:outerShdw>
        </a:effectLst>
        <a:scene3d>
          <a:camera prst="orthographicFront"/>
          <a:lightRig rig="threePt" dir="t">
            <a:rot lat="0" lon="0" rev="7500000"/>
          </a:lightRig>
        </a:scene3d>
        <a:sp3d z="-152400" extrusionH="38100" prstMaterial="clear">
          <a:bevelT w="260350" h="50800" prst="softRound"/>
          <a:bevelB prst="softRound"/>
        </a:sp3d>
      </dsp:spPr>
      <dsp:style>
        <a:lnRef idx="0">
          <a:scrgbClr r="0" g="0" b="0"/>
        </a:lnRef>
        <a:fillRef idx="3">
          <a:scrgbClr r="0" g="0" b="0"/>
        </a:fillRef>
        <a:effectRef idx="0">
          <a:scrgbClr r="0" g="0" b="0"/>
        </a:effectRef>
        <a:fontRef idx="minor"/>
      </dsp:style>
    </dsp:sp>
    <dsp:sp modelId="{0568737C-1240-4022-83B2-623D3B87BBAE}">
      <dsp:nvSpPr>
        <dsp:cNvPr id="0" name=""/>
        <dsp:cNvSpPr/>
      </dsp:nvSpPr>
      <dsp:spPr>
        <a:xfrm>
          <a:off x="1038466" y="859751"/>
          <a:ext cx="1734880" cy="1440009"/>
        </a:xfrm>
        <a:prstGeom prst="rect">
          <a:avLst/>
        </a:prstGeom>
        <a:solidFill>
          <a:srgbClr val="0070C0"/>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038466" y="859751"/>
        <a:ext cx="1734880" cy="1440009"/>
      </dsp:txXfrm>
    </dsp:sp>
    <dsp:sp modelId="{43DFD229-9D53-4393-BC23-7FA78CBE005E}">
      <dsp:nvSpPr>
        <dsp:cNvPr id="0" name=""/>
        <dsp:cNvSpPr/>
      </dsp:nvSpPr>
      <dsp:spPr>
        <a:xfrm>
          <a:off x="3210734" y="840010"/>
          <a:ext cx="1756528" cy="1440009"/>
        </a:xfrm>
        <a:prstGeom prst="rect">
          <a:avLst/>
        </a:prstGeom>
        <a:solidFill>
          <a:srgbClr val="FF9900"/>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3210734" y="840010"/>
        <a:ext cx="1756528" cy="1440009"/>
      </dsp:txXfrm>
    </dsp:sp>
    <dsp:sp modelId="{E66EF1BC-F7D3-4F32-9076-6CF594BAC58A}">
      <dsp:nvSpPr>
        <dsp:cNvPr id="0" name=""/>
        <dsp:cNvSpPr/>
      </dsp:nvSpPr>
      <dsp:spPr>
        <a:xfrm>
          <a:off x="1029580" y="2717112"/>
          <a:ext cx="1734880" cy="1440009"/>
        </a:xfrm>
        <a:prstGeom prst="rect">
          <a:avLst/>
        </a:prstGeom>
        <a:solidFill>
          <a:srgbClr val="00B050"/>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029580" y="2717112"/>
        <a:ext cx="1734880" cy="1440009"/>
      </dsp:txXfrm>
    </dsp:sp>
    <dsp:sp modelId="{C632AF14-6A62-49D9-BAEE-CBFA753ECD9F}">
      <dsp:nvSpPr>
        <dsp:cNvPr id="0" name=""/>
        <dsp:cNvSpPr/>
      </dsp:nvSpPr>
      <dsp:spPr>
        <a:xfrm>
          <a:off x="3245843" y="2690981"/>
          <a:ext cx="1686310" cy="1440009"/>
        </a:xfrm>
        <a:prstGeom prst="rect">
          <a:avLst/>
        </a:prstGeom>
        <a:solidFill>
          <a:srgbClr val="C00000"/>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3245843" y="2690981"/>
        <a:ext cx="1686310" cy="14400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88E63-5078-4BDF-98E3-B923D15FA0F3}">
      <dsp:nvSpPr>
        <dsp:cNvPr id="0" name=""/>
        <dsp:cNvSpPr/>
      </dsp:nvSpPr>
      <dsp:spPr>
        <a:xfrm>
          <a:off x="866578" y="942294"/>
          <a:ext cx="4196197" cy="3187509"/>
        </a:xfrm>
        <a:prstGeom prst="quadArrow">
          <a:avLst>
            <a:gd name="adj1" fmla="val 2000"/>
            <a:gd name="adj2" fmla="val 4000"/>
            <a:gd name="adj3" fmla="val 5000"/>
          </a:avLst>
        </a:prstGeom>
        <a:solidFill>
          <a:schemeClr val="bg1"/>
        </a:solidFill>
        <a:ln w="34925">
          <a:solidFill>
            <a:srgbClr val="FFFFFF"/>
          </a:solidFill>
        </a:ln>
        <a:effectLst>
          <a:outerShdw blurRad="317500" dir="2700000" algn="ctr" rotWithShape="0">
            <a:srgbClr val="000000">
              <a:alpha val="43000"/>
            </a:srgbClr>
          </a:outerShdw>
        </a:effectLst>
        <a:scene3d>
          <a:camera prst="orthographicFront"/>
          <a:lightRig rig="threePt" dir="t">
            <a:rot lat="0" lon="0" rev="7500000"/>
          </a:lightRig>
        </a:scene3d>
        <a:sp3d z="-152400" extrusionH="38100" prstMaterial="clear">
          <a:bevelT w="260350" h="50800" prst="softRound"/>
          <a:bevelB prst="softRound"/>
        </a:sp3d>
      </dsp:spPr>
      <dsp:style>
        <a:lnRef idx="0">
          <a:scrgbClr r="0" g="0" b="0"/>
        </a:lnRef>
        <a:fillRef idx="3">
          <a:scrgbClr r="0" g="0" b="0"/>
        </a:fillRef>
        <a:effectRef idx="0">
          <a:scrgbClr r="0" g="0" b="0"/>
        </a:effectRef>
        <a:fontRef idx="minor"/>
      </dsp:style>
    </dsp:sp>
    <dsp:sp modelId="{0568737C-1240-4022-83B2-623D3B87BBAE}">
      <dsp:nvSpPr>
        <dsp:cNvPr id="0" name=""/>
        <dsp:cNvSpPr/>
      </dsp:nvSpPr>
      <dsp:spPr>
        <a:xfrm>
          <a:off x="1038466" y="859751"/>
          <a:ext cx="1734880" cy="1440009"/>
        </a:xfrm>
        <a:prstGeom prst="rect">
          <a:avLst/>
        </a:prstGeom>
        <a:solidFill>
          <a:srgbClr val="0070C0"/>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038466" y="859751"/>
        <a:ext cx="1734880" cy="1440009"/>
      </dsp:txXfrm>
    </dsp:sp>
    <dsp:sp modelId="{43DFD229-9D53-4393-BC23-7FA78CBE005E}">
      <dsp:nvSpPr>
        <dsp:cNvPr id="0" name=""/>
        <dsp:cNvSpPr/>
      </dsp:nvSpPr>
      <dsp:spPr>
        <a:xfrm>
          <a:off x="3210734" y="840010"/>
          <a:ext cx="1756528" cy="1440009"/>
        </a:xfrm>
        <a:prstGeom prst="rect">
          <a:avLst/>
        </a:prstGeom>
        <a:solidFill>
          <a:schemeClr val="bg1">
            <a:lumMod val="50000"/>
          </a:schemeClr>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3210734" y="840010"/>
        <a:ext cx="1756528" cy="1440009"/>
      </dsp:txXfrm>
    </dsp:sp>
    <dsp:sp modelId="{E66EF1BC-F7D3-4F32-9076-6CF594BAC58A}">
      <dsp:nvSpPr>
        <dsp:cNvPr id="0" name=""/>
        <dsp:cNvSpPr/>
      </dsp:nvSpPr>
      <dsp:spPr>
        <a:xfrm>
          <a:off x="1029580" y="2717112"/>
          <a:ext cx="1734880" cy="1440009"/>
        </a:xfrm>
        <a:prstGeom prst="rect">
          <a:avLst/>
        </a:prstGeom>
        <a:solidFill>
          <a:schemeClr val="bg1">
            <a:lumMod val="50000"/>
          </a:schemeClr>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029580" y="2717112"/>
        <a:ext cx="1734880" cy="1440009"/>
      </dsp:txXfrm>
    </dsp:sp>
    <dsp:sp modelId="{C632AF14-6A62-49D9-BAEE-CBFA753ECD9F}">
      <dsp:nvSpPr>
        <dsp:cNvPr id="0" name=""/>
        <dsp:cNvSpPr/>
      </dsp:nvSpPr>
      <dsp:spPr>
        <a:xfrm>
          <a:off x="3245843" y="2690981"/>
          <a:ext cx="1686310" cy="1440009"/>
        </a:xfrm>
        <a:prstGeom prst="rect">
          <a:avLst/>
        </a:prstGeom>
        <a:solidFill>
          <a:schemeClr val="bg1">
            <a:lumMod val="50000"/>
          </a:schemeClr>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3245843" y="2690981"/>
        <a:ext cx="1686310" cy="14400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88E63-5078-4BDF-98E3-B923D15FA0F3}">
      <dsp:nvSpPr>
        <dsp:cNvPr id="0" name=""/>
        <dsp:cNvSpPr/>
      </dsp:nvSpPr>
      <dsp:spPr>
        <a:xfrm>
          <a:off x="866578" y="942294"/>
          <a:ext cx="4196197" cy="3187509"/>
        </a:xfrm>
        <a:prstGeom prst="quadArrow">
          <a:avLst>
            <a:gd name="adj1" fmla="val 2000"/>
            <a:gd name="adj2" fmla="val 4000"/>
            <a:gd name="adj3" fmla="val 5000"/>
          </a:avLst>
        </a:prstGeom>
        <a:solidFill>
          <a:schemeClr val="bg1"/>
        </a:solidFill>
        <a:ln w="34925">
          <a:solidFill>
            <a:srgbClr val="FFFFFF"/>
          </a:solidFill>
        </a:ln>
        <a:effectLst>
          <a:outerShdw blurRad="317500" dir="2700000" algn="ctr" rotWithShape="0">
            <a:srgbClr val="000000">
              <a:alpha val="43000"/>
            </a:srgbClr>
          </a:outerShdw>
        </a:effectLst>
        <a:scene3d>
          <a:camera prst="orthographicFront"/>
          <a:lightRig rig="threePt" dir="t">
            <a:rot lat="0" lon="0" rev="7500000"/>
          </a:lightRig>
        </a:scene3d>
        <a:sp3d z="-152400" extrusionH="38100" prstMaterial="clear">
          <a:bevelT w="260350" h="50800" prst="softRound"/>
          <a:bevelB prst="softRound"/>
        </a:sp3d>
      </dsp:spPr>
      <dsp:style>
        <a:lnRef idx="0">
          <a:scrgbClr r="0" g="0" b="0"/>
        </a:lnRef>
        <a:fillRef idx="3">
          <a:scrgbClr r="0" g="0" b="0"/>
        </a:fillRef>
        <a:effectRef idx="0">
          <a:scrgbClr r="0" g="0" b="0"/>
        </a:effectRef>
        <a:fontRef idx="minor"/>
      </dsp:style>
    </dsp:sp>
    <dsp:sp modelId="{0568737C-1240-4022-83B2-623D3B87BBAE}">
      <dsp:nvSpPr>
        <dsp:cNvPr id="0" name=""/>
        <dsp:cNvSpPr/>
      </dsp:nvSpPr>
      <dsp:spPr>
        <a:xfrm>
          <a:off x="1038466" y="859751"/>
          <a:ext cx="1734880" cy="1440009"/>
        </a:xfrm>
        <a:prstGeom prst="rect">
          <a:avLst/>
        </a:prstGeom>
        <a:solidFill>
          <a:schemeClr val="bg1">
            <a:lumMod val="50000"/>
          </a:schemeClr>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038466" y="859751"/>
        <a:ext cx="1734880" cy="1440009"/>
      </dsp:txXfrm>
    </dsp:sp>
    <dsp:sp modelId="{43DFD229-9D53-4393-BC23-7FA78CBE005E}">
      <dsp:nvSpPr>
        <dsp:cNvPr id="0" name=""/>
        <dsp:cNvSpPr/>
      </dsp:nvSpPr>
      <dsp:spPr>
        <a:xfrm>
          <a:off x="3210734" y="840010"/>
          <a:ext cx="1756528" cy="1440009"/>
        </a:xfrm>
        <a:prstGeom prst="rect">
          <a:avLst/>
        </a:prstGeom>
        <a:solidFill>
          <a:srgbClr val="FF9900"/>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3210734" y="840010"/>
        <a:ext cx="1756528" cy="1440009"/>
      </dsp:txXfrm>
    </dsp:sp>
    <dsp:sp modelId="{E66EF1BC-F7D3-4F32-9076-6CF594BAC58A}">
      <dsp:nvSpPr>
        <dsp:cNvPr id="0" name=""/>
        <dsp:cNvSpPr/>
      </dsp:nvSpPr>
      <dsp:spPr>
        <a:xfrm>
          <a:off x="1029580" y="2717112"/>
          <a:ext cx="1734880" cy="1440009"/>
        </a:xfrm>
        <a:prstGeom prst="rect">
          <a:avLst/>
        </a:prstGeom>
        <a:solidFill>
          <a:schemeClr val="bg1">
            <a:lumMod val="50000"/>
          </a:schemeClr>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029580" y="2717112"/>
        <a:ext cx="1734880" cy="1440009"/>
      </dsp:txXfrm>
    </dsp:sp>
    <dsp:sp modelId="{C632AF14-6A62-49D9-BAEE-CBFA753ECD9F}">
      <dsp:nvSpPr>
        <dsp:cNvPr id="0" name=""/>
        <dsp:cNvSpPr/>
      </dsp:nvSpPr>
      <dsp:spPr>
        <a:xfrm>
          <a:off x="3245843" y="2690981"/>
          <a:ext cx="1686310" cy="1440009"/>
        </a:xfrm>
        <a:prstGeom prst="rect">
          <a:avLst/>
        </a:prstGeom>
        <a:solidFill>
          <a:schemeClr val="bg1">
            <a:lumMod val="50000"/>
          </a:schemeClr>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3245843" y="2690981"/>
        <a:ext cx="1686310" cy="14400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88E63-5078-4BDF-98E3-B923D15FA0F3}">
      <dsp:nvSpPr>
        <dsp:cNvPr id="0" name=""/>
        <dsp:cNvSpPr/>
      </dsp:nvSpPr>
      <dsp:spPr>
        <a:xfrm>
          <a:off x="866578" y="942294"/>
          <a:ext cx="4196197" cy="3187509"/>
        </a:xfrm>
        <a:prstGeom prst="quadArrow">
          <a:avLst>
            <a:gd name="adj1" fmla="val 2000"/>
            <a:gd name="adj2" fmla="val 4000"/>
            <a:gd name="adj3" fmla="val 5000"/>
          </a:avLst>
        </a:prstGeom>
        <a:solidFill>
          <a:schemeClr val="bg1"/>
        </a:solidFill>
        <a:ln w="34925">
          <a:solidFill>
            <a:srgbClr val="FFFFFF"/>
          </a:solidFill>
        </a:ln>
        <a:effectLst>
          <a:outerShdw blurRad="317500" dir="2700000" algn="ctr" rotWithShape="0">
            <a:srgbClr val="000000">
              <a:alpha val="43000"/>
            </a:srgbClr>
          </a:outerShdw>
        </a:effectLst>
        <a:scene3d>
          <a:camera prst="orthographicFront"/>
          <a:lightRig rig="threePt" dir="t">
            <a:rot lat="0" lon="0" rev="7500000"/>
          </a:lightRig>
        </a:scene3d>
        <a:sp3d z="-152400" extrusionH="38100" prstMaterial="clear">
          <a:bevelT w="260350" h="50800" prst="softRound"/>
          <a:bevelB prst="softRound"/>
        </a:sp3d>
      </dsp:spPr>
      <dsp:style>
        <a:lnRef idx="0">
          <a:scrgbClr r="0" g="0" b="0"/>
        </a:lnRef>
        <a:fillRef idx="3">
          <a:scrgbClr r="0" g="0" b="0"/>
        </a:fillRef>
        <a:effectRef idx="0">
          <a:scrgbClr r="0" g="0" b="0"/>
        </a:effectRef>
        <a:fontRef idx="minor"/>
      </dsp:style>
    </dsp:sp>
    <dsp:sp modelId="{0568737C-1240-4022-83B2-623D3B87BBAE}">
      <dsp:nvSpPr>
        <dsp:cNvPr id="0" name=""/>
        <dsp:cNvSpPr/>
      </dsp:nvSpPr>
      <dsp:spPr>
        <a:xfrm>
          <a:off x="1038466" y="859751"/>
          <a:ext cx="1734880" cy="1440009"/>
        </a:xfrm>
        <a:prstGeom prst="rect">
          <a:avLst/>
        </a:prstGeom>
        <a:solidFill>
          <a:schemeClr val="bg1">
            <a:lumMod val="50000"/>
          </a:schemeClr>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038466" y="859751"/>
        <a:ext cx="1734880" cy="1440009"/>
      </dsp:txXfrm>
    </dsp:sp>
    <dsp:sp modelId="{43DFD229-9D53-4393-BC23-7FA78CBE005E}">
      <dsp:nvSpPr>
        <dsp:cNvPr id="0" name=""/>
        <dsp:cNvSpPr/>
      </dsp:nvSpPr>
      <dsp:spPr>
        <a:xfrm>
          <a:off x="3210734" y="840010"/>
          <a:ext cx="1756528" cy="1440009"/>
        </a:xfrm>
        <a:prstGeom prst="rect">
          <a:avLst/>
        </a:prstGeom>
        <a:solidFill>
          <a:schemeClr val="bg1">
            <a:lumMod val="50000"/>
          </a:schemeClr>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3210734" y="840010"/>
        <a:ext cx="1756528" cy="1440009"/>
      </dsp:txXfrm>
    </dsp:sp>
    <dsp:sp modelId="{E66EF1BC-F7D3-4F32-9076-6CF594BAC58A}">
      <dsp:nvSpPr>
        <dsp:cNvPr id="0" name=""/>
        <dsp:cNvSpPr/>
      </dsp:nvSpPr>
      <dsp:spPr>
        <a:xfrm>
          <a:off x="1029580" y="2717112"/>
          <a:ext cx="1734880" cy="1440009"/>
        </a:xfrm>
        <a:prstGeom prst="rect">
          <a:avLst/>
        </a:prstGeom>
        <a:solidFill>
          <a:srgbClr val="00B050"/>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029580" y="2717112"/>
        <a:ext cx="1734880" cy="1440009"/>
      </dsp:txXfrm>
    </dsp:sp>
    <dsp:sp modelId="{C632AF14-6A62-49D9-BAEE-CBFA753ECD9F}">
      <dsp:nvSpPr>
        <dsp:cNvPr id="0" name=""/>
        <dsp:cNvSpPr/>
      </dsp:nvSpPr>
      <dsp:spPr>
        <a:xfrm>
          <a:off x="3245843" y="2690981"/>
          <a:ext cx="1686310" cy="1440009"/>
        </a:xfrm>
        <a:prstGeom prst="rect">
          <a:avLst/>
        </a:prstGeom>
        <a:solidFill>
          <a:schemeClr val="bg1">
            <a:lumMod val="50000"/>
          </a:schemeClr>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3245843" y="2690981"/>
        <a:ext cx="1686310" cy="14400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188E63-5078-4BDF-98E3-B923D15FA0F3}">
      <dsp:nvSpPr>
        <dsp:cNvPr id="0" name=""/>
        <dsp:cNvSpPr/>
      </dsp:nvSpPr>
      <dsp:spPr>
        <a:xfrm>
          <a:off x="866578" y="942294"/>
          <a:ext cx="4196197" cy="3187509"/>
        </a:xfrm>
        <a:prstGeom prst="quadArrow">
          <a:avLst>
            <a:gd name="adj1" fmla="val 2000"/>
            <a:gd name="adj2" fmla="val 4000"/>
            <a:gd name="adj3" fmla="val 5000"/>
          </a:avLst>
        </a:prstGeom>
        <a:solidFill>
          <a:schemeClr val="bg1"/>
        </a:solidFill>
        <a:ln w="34925">
          <a:solidFill>
            <a:srgbClr val="FFFFFF"/>
          </a:solidFill>
        </a:ln>
        <a:effectLst>
          <a:outerShdw blurRad="317500" dir="2700000" algn="ctr" rotWithShape="0">
            <a:srgbClr val="000000">
              <a:alpha val="43000"/>
            </a:srgbClr>
          </a:outerShdw>
        </a:effectLst>
        <a:scene3d>
          <a:camera prst="orthographicFront"/>
          <a:lightRig rig="threePt" dir="t">
            <a:rot lat="0" lon="0" rev="7500000"/>
          </a:lightRig>
        </a:scene3d>
        <a:sp3d z="-152400" extrusionH="38100" prstMaterial="clear">
          <a:bevelT w="260350" h="50800" prst="softRound"/>
          <a:bevelB prst="softRound"/>
        </a:sp3d>
      </dsp:spPr>
      <dsp:style>
        <a:lnRef idx="0">
          <a:scrgbClr r="0" g="0" b="0"/>
        </a:lnRef>
        <a:fillRef idx="3">
          <a:scrgbClr r="0" g="0" b="0"/>
        </a:fillRef>
        <a:effectRef idx="0">
          <a:scrgbClr r="0" g="0" b="0"/>
        </a:effectRef>
        <a:fontRef idx="minor"/>
      </dsp:style>
    </dsp:sp>
    <dsp:sp modelId="{0568737C-1240-4022-83B2-623D3B87BBAE}">
      <dsp:nvSpPr>
        <dsp:cNvPr id="0" name=""/>
        <dsp:cNvSpPr/>
      </dsp:nvSpPr>
      <dsp:spPr>
        <a:xfrm>
          <a:off x="1038466" y="859751"/>
          <a:ext cx="1734880" cy="1440009"/>
        </a:xfrm>
        <a:prstGeom prst="rect">
          <a:avLst/>
        </a:prstGeom>
        <a:solidFill>
          <a:schemeClr val="bg1">
            <a:lumMod val="50000"/>
          </a:schemeClr>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038466" y="859751"/>
        <a:ext cx="1734880" cy="1440009"/>
      </dsp:txXfrm>
    </dsp:sp>
    <dsp:sp modelId="{43DFD229-9D53-4393-BC23-7FA78CBE005E}">
      <dsp:nvSpPr>
        <dsp:cNvPr id="0" name=""/>
        <dsp:cNvSpPr/>
      </dsp:nvSpPr>
      <dsp:spPr>
        <a:xfrm>
          <a:off x="3210734" y="840010"/>
          <a:ext cx="1756528" cy="1440009"/>
        </a:xfrm>
        <a:prstGeom prst="rect">
          <a:avLst/>
        </a:prstGeom>
        <a:solidFill>
          <a:schemeClr val="bg1">
            <a:lumMod val="50000"/>
          </a:schemeClr>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3210734" y="840010"/>
        <a:ext cx="1756528" cy="1440009"/>
      </dsp:txXfrm>
    </dsp:sp>
    <dsp:sp modelId="{E66EF1BC-F7D3-4F32-9076-6CF594BAC58A}">
      <dsp:nvSpPr>
        <dsp:cNvPr id="0" name=""/>
        <dsp:cNvSpPr/>
      </dsp:nvSpPr>
      <dsp:spPr>
        <a:xfrm>
          <a:off x="1029580" y="2717112"/>
          <a:ext cx="1734880" cy="1440009"/>
        </a:xfrm>
        <a:prstGeom prst="rect">
          <a:avLst/>
        </a:prstGeom>
        <a:solidFill>
          <a:schemeClr val="bg1">
            <a:lumMod val="50000"/>
          </a:schemeClr>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1029580" y="2717112"/>
        <a:ext cx="1734880" cy="1440009"/>
      </dsp:txXfrm>
    </dsp:sp>
    <dsp:sp modelId="{C632AF14-6A62-49D9-BAEE-CBFA753ECD9F}">
      <dsp:nvSpPr>
        <dsp:cNvPr id="0" name=""/>
        <dsp:cNvSpPr/>
      </dsp:nvSpPr>
      <dsp:spPr>
        <a:xfrm>
          <a:off x="3245843" y="2690981"/>
          <a:ext cx="1686310" cy="1440009"/>
        </a:xfrm>
        <a:prstGeom prst="rect">
          <a:avLst/>
        </a:prstGeom>
        <a:solidFill>
          <a:srgbClr val="C00000"/>
        </a:solidFill>
        <a:ln w="34925">
          <a:noFill/>
        </a:ln>
        <a:effectLst/>
        <a:scene3d>
          <a:camera prst="orthographicFront">
            <a:rot lat="0" lon="0" rev="0"/>
          </a:camera>
          <a:lightRig rig="balanced" dir="t">
            <a:rot lat="0" lon="0" rev="8700000"/>
          </a:lightRig>
        </a:scene3d>
        <a:sp3d/>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endParaRPr lang="en-US"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lvl="0" indent="0" algn="ctr" defTabSz="577850">
            <a:lnSpc>
              <a:spcPct val="90000"/>
            </a:lnSpc>
            <a:spcBef>
              <a:spcPct val="0"/>
            </a:spcBef>
            <a:spcAft>
              <a:spcPct val="35000"/>
            </a:spcAft>
            <a:buNone/>
          </a:pPr>
          <a:r>
            <a:rPr lang="en-US" sz="1300" kern="12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besluitvormingsproces</a:t>
          </a:r>
          <a:endParaRPr lang="nl-NL" sz="1300" kern="1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3245843" y="2690981"/>
        <a:ext cx="1686310" cy="1440009"/>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C93198-FC9A-4F96-9423-BCE0DA160286}" type="datetimeFigureOut">
              <a:rPr lang="nl-NL" smtClean="0"/>
              <a:t>13-5-2020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58D45B-227F-4307-93C2-A46301305FE0}" type="slidenum">
              <a:rPr lang="nl-NL" smtClean="0"/>
              <a:t>‹nr.›</a:t>
            </a:fld>
            <a:endParaRPr lang="nl-NL"/>
          </a:p>
        </p:txBody>
      </p:sp>
    </p:spTree>
    <p:extLst>
      <p:ext uri="{BB962C8B-B14F-4D97-AF65-F5344CB8AC3E}">
        <p14:creationId xmlns:p14="http://schemas.microsoft.com/office/powerpoint/2010/main" val="4260423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ilburguniversity.edu/nl/studenten/studie/colleges/spsshelpdesk/edesk/samenhan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5C4021-9FD9-40C5-941E-E9C2540AB7B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108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6">
            <a:extLst>
              <a:ext uri="{FF2B5EF4-FFF2-40B4-BE49-F238E27FC236}">
                <a16:creationId xmlns:a16="http://schemas.microsoft.com/office/drawing/2014/main" id="{3F94BE0B-1FDB-451C-BD78-838D4DEDA27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1pPr>
            <a:lvl2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2pPr>
            <a:lvl3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3pPr>
            <a:lvl4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4pPr>
            <a:lvl5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FEFFC74C-54BA-4AA3-832B-72066771FA6B}" type="slidenum">
              <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25</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endParaRPr>
          </a:p>
        </p:txBody>
      </p:sp>
      <p:sp>
        <p:nvSpPr>
          <p:cNvPr id="110595" name="Rectangle 1">
            <a:extLst>
              <a:ext uri="{FF2B5EF4-FFF2-40B4-BE49-F238E27FC236}">
                <a16:creationId xmlns:a16="http://schemas.microsoft.com/office/drawing/2014/main" id="{7C77A3BA-7FD9-4881-A53E-373C66E5F4B9}"/>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110596" name="Rectangle 2">
            <a:extLst>
              <a:ext uri="{FF2B5EF4-FFF2-40B4-BE49-F238E27FC236}">
                <a16:creationId xmlns:a16="http://schemas.microsoft.com/office/drawing/2014/main" id="{F7AF27A5-FACE-4B72-A4EE-D274211CB54D}"/>
              </a:ext>
            </a:extLst>
          </p:cNvPr>
          <p:cNvSpPr txBox="1">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nl-NL" altLang="nl-NL"/>
          </a:p>
        </p:txBody>
      </p:sp>
    </p:spTree>
    <p:extLst>
      <p:ext uri="{BB962C8B-B14F-4D97-AF65-F5344CB8AC3E}">
        <p14:creationId xmlns:p14="http://schemas.microsoft.com/office/powerpoint/2010/main" val="4191757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6">
            <a:extLst>
              <a:ext uri="{FF2B5EF4-FFF2-40B4-BE49-F238E27FC236}">
                <a16:creationId xmlns:a16="http://schemas.microsoft.com/office/drawing/2014/main" id="{E11221BE-39F7-4DAE-AF71-7CE63A6BC1F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1pPr>
            <a:lvl2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2pPr>
            <a:lvl3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3pPr>
            <a:lvl4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4pPr>
            <a:lvl5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D8A07E94-6EC8-496F-96FB-42843638392C}" type="slidenum">
              <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27</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endParaRPr>
          </a:p>
        </p:txBody>
      </p:sp>
      <p:sp>
        <p:nvSpPr>
          <p:cNvPr id="109571" name="Rectangle 1">
            <a:extLst>
              <a:ext uri="{FF2B5EF4-FFF2-40B4-BE49-F238E27FC236}">
                <a16:creationId xmlns:a16="http://schemas.microsoft.com/office/drawing/2014/main" id="{9324AF77-EB9A-401B-9610-B1025327FEEF}"/>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109572" name="Rectangle 2">
            <a:extLst>
              <a:ext uri="{FF2B5EF4-FFF2-40B4-BE49-F238E27FC236}">
                <a16:creationId xmlns:a16="http://schemas.microsoft.com/office/drawing/2014/main" id="{CE88AD6D-0EF3-475B-A497-AFFB7AF93D11}"/>
              </a:ext>
            </a:extLst>
          </p:cNvPr>
          <p:cNvSpPr txBox="1">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nl-NL" altLang="nl-NL"/>
          </a:p>
        </p:txBody>
      </p:sp>
    </p:spTree>
    <p:extLst>
      <p:ext uri="{BB962C8B-B14F-4D97-AF65-F5344CB8AC3E}">
        <p14:creationId xmlns:p14="http://schemas.microsoft.com/office/powerpoint/2010/main" val="4266607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6">
            <a:extLst>
              <a:ext uri="{FF2B5EF4-FFF2-40B4-BE49-F238E27FC236}">
                <a16:creationId xmlns:a16="http://schemas.microsoft.com/office/drawing/2014/main" id="{E11221BE-39F7-4DAE-AF71-7CE63A6BC1F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1pPr>
            <a:lvl2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2pPr>
            <a:lvl3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3pPr>
            <a:lvl4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4pPr>
            <a:lvl5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D8A07E94-6EC8-496F-96FB-42843638392C}" type="slidenum">
              <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28</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endParaRPr>
          </a:p>
        </p:txBody>
      </p:sp>
      <p:sp>
        <p:nvSpPr>
          <p:cNvPr id="109571" name="Rectangle 1">
            <a:extLst>
              <a:ext uri="{FF2B5EF4-FFF2-40B4-BE49-F238E27FC236}">
                <a16:creationId xmlns:a16="http://schemas.microsoft.com/office/drawing/2014/main" id="{9324AF77-EB9A-401B-9610-B1025327FEEF}"/>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109572" name="Rectangle 2">
            <a:extLst>
              <a:ext uri="{FF2B5EF4-FFF2-40B4-BE49-F238E27FC236}">
                <a16:creationId xmlns:a16="http://schemas.microsoft.com/office/drawing/2014/main" id="{CE88AD6D-0EF3-475B-A497-AFFB7AF93D11}"/>
              </a:ext>
            </a:extLst>
          </p:cNvPr>
          <p:cNvSpPr txBox="1">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nl-NL" altLang="nl-NL"/>
          </a:p>
        </p:txBody>
      </p:sp>
    </p:spTree>
    <p:extLst>
      <p:ext uri="{BB962C8B-B14F-4D97-AF65-F5344CB8AC3E}">
        <p14:creationId xmlns:p14="http://schemas.microsoft.com/office/powerpoint/2010/main" val="2675875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6">
            <a:extLst>
              <a:ext uri="{FF2B5EF4-FFF2-40B4-BE49-F238E27FC236}">
                <a16:creationId xmlns:a16="http://schemas.microsoft.com/office/drawing/2014/main" id="{9E44E504-CCDB-4059-A82E-B9059C4ACE1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1pPr>
            <a:lvl2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2pPr>
            <a:lvl3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3pPr>
            <a:lvl4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4pPr>
            <a:lvl5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8B53F64E-1E6A-4F2C-AB96-D7DDB264CA93}" type="slidenum">
              <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30</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endParaRPr>
          </a:p>
        </p:txBody>
      </p:sp>
      <p:sp>
        <p:nvSpPr>
          <p:cNvPr id="112643" name="Rectangle 1">
            <a:extLst>
              <a:ext uri="{FF2B5EF4-FFF2-40B4-BE49-F238E27FC236}">
                <a16:creationId xmlns:a16="http://schemas.microsoft.com/office/drawing/2014/main" id="{E54BBFEA-1794-4611-8CAE-F82FBFDD9F7F}"/>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112644" name="Rectangle 2">
            <a:extLst>
              <a:ext uri="{FF2B5EF4-FFF2-40B4-BE49-F238E27FC236}">
                <a16:creationId xmlns:a16="http://schemas.microsoft.com/office/drawing/2014/main" id="{5A88ED46-32CF-44AC-B933-E588E6733840}"/>
              </a:ext>
            </a:extLst>
          </p:cNvPr>
          <p:cNvSpPr txBox="1">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nl-NL" altLang="nl-NL"/>
          </a:p>
        </p:txBody>
      </p:sp>
    </p:spTree>
    <p:extLst>
      <p:ext uri="{BB962C8B-B14F-4D97-AF65-F5344CB8AC3E}">
        <p14:creationId xmlns:p14="http://schemas.microsoft.com/office/powerpoint/2010/main" val="3516707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458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6">
            <a:extLst>
              <a:ext uri="{FF2B5EF4-FFF2-40B4-BE49-F238E27FC236}">
                <a16:creationId xmlns:a16="http://schemas.microsoft.com/office/drawing/2014/main" id="{5ABA4399-39D4-4B23-A954-DE6C19E3D1B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1pPr>
            <a:lvl2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2pPr>
            <a:lvl3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3pPr>
            <a:lvl4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4pPr>
            <a:lvl5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7667D4FF-DB41-4E25-9A27-03974321C6DC}" type="slidenum">
              <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32</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endParaRPr>
          </a:p>
        </p:txBody>
      </p:sp>
      <p:sp>
        <p:nvSpPr>
          <p:cNvPr id="111619" name="Rectangle 1">
            <a:extLst>
              <a:ext uri="{FF2B5EF4-FFF2-40B4-BE49-F238E27FC236}">
                <a16:creationId xmlns:a16="http://schemas.microsoft.com/office/drawing/2014/main" id="{9BD8D078-C66C-415A-AEDD-97790E092ED4}"/>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111620" name="Rectangle 2">
            <a:extLst>
              <a:ext uri="{FF2B5EF4-FFF2-40B4-BE49-F238E27FC236}">
                <a16:creationId xmlns:a16="http://schemas.microsoft.com/office/drawing/2014/main" id="{924CD86E-F47F-42F8-B33D-84992CFC584E}"/>
              </a:ext>
            </a:extLst>
          </p:cNvPr>
          <p:cNvSpPr txBox="1">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nl-NL" altLang="nl-NL"/>
          </a:p>
        </p:txBody>
      </p:sp>
    </p:spTree>
    <p:extLst>
      <p:ext uri="{BB962C8B-B14F-4D97-AF65-F5344CB8AC3E}">
        <p14:creationId xmlns:p14="http://schemas.microsoft.com/office/powerpoint/2010/main" val="3670863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667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6">
            <a:extLst>
              <a:ext uri="{FF2B5EF4-FFF2-40B4-BE49-F238E27FC236}">
                <a16:creationId xmlns:a16="http://schemas.microsoft.com/office/drawing/2014/main" id="{E11221BE-39F7-4DAE-AF71-7CE63A6BC1F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1pPr>
            <a:lvl2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2pPr>
            <a:lvl3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3pPr>
            <a:lvl4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4pPr>
            <a:lvl5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D8A07E94-6EC8-496F-96FB-42843638392C}" type="slidenum">
              <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34</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endParaRPr>
          </a:p>
        </p:txBody>
      </p:sp>
      <p:sp>
        <p:nvSpPr>
          <p:cNvPr id="109571" name="Rectangle 1">
            <a:extLst>
              <a:ext uri="{FF2B5EF4-FFF2-40B4-BE49-F238E27FC236}">
                <a16:creationId xmlns:a16="http://schemas.microsoft.com/office/drawing/2014/main" id="{9324AF77-EB9A-401B-9610-B1025327FEEF}"/>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109572" name="Rectangle 2">
            <a:extLst>
              <a:ext uri="{FF2B5EF4-FFF2-40B4-BE49-F238E27FC236}">
                <a16:creationId xmlns:a16="http://schemas.microsoft.com/office/drawing/2014/main" id="{CE88AD6D-0EF3-475B-A497-AFFB7AF93D11}"/>
              </a:ext>
            </a:extLst>
          </p:cNvPr>
          <p:cNvSpPr txBox="1">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nl-NL" altLang="nl-NL"/>
          </a:p>
        </p:txBody>
      </p:sp>
    </p:spTree>
    <p:extLst>
      <p:ext uri="{BB962C8B-B14F-4D97-AF65-F5344CB8AC3E}">
        <p14:creationId xmlns:p14="http://schemas.microsoft.com/office/powerpoint/2010/main" val="96325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6">
            <a:extLst>
              <a:ext uri="{FF2B5EF4-FFF2-40B4-BE49-F238E27FC236}">
                <a16:creationId xmlns:a16="http://schemas.microsoft.com/office/drawing/2014/main" id="{E11221BE-39F7-4DAE-AF71-7CE63A6BC1F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1pPr>
            <a:lvl2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2pPr>
            <a:lvl3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3pPr>
            <a:lvl4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4pPr>
            <a:lvl5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D8A07E94-6EC8-496F-96FB-42843638392C}" type="slidenum">
              <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35</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endParaRPr>
          </a:p>
        </p:txBody>
      </p:sp>
      <p:sp>
        <p:nvSpPr>
          <p:cNvPr id="109571" name="Rectangle 1">
            <a:extLst>
              <a:ext uri="{FF2B5EF4-FFF2-40B4-BE49-F238E27FC236}">
                <a16:creationId xmlns:a16="http://schemas.microsoft.com/office/drawing/2014/main" id="{9324AF77-EB9A-401B-9610-B1025327FEEF}"/>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109572" name="Rectangle 2">
            <a:extLst>
              <a:ext uri="{FF2B5EF4-FFF2-40B4-BE49-F238E27FC236}">
                <a16:creationId xmlns:a16="http://schemas.microsoft.com/office/drawing/2014/main" id="{CE88AD6D-0EF3-475B-A497-AFFB7AF93D11}"/>
              </a:ext>
            </a:extLst>
          </p:cNvPr>
          <p:cNvSpPr txBox="1">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nl-NL" altLang="nl-NL"/>
          </a:p>
        </p:txBody>
      </p:sp>
    </p:spTree>
    <p:extLst>
      <p:ext uri="{BB962C8B-B14F-4D97-AF65-F5344CB8AC3E}">
        <p14:creationId xmlns:p14="http://schemas.microsoft.com/office/powerpoint/2010/main" val="1260035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220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699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vele onderzoekartikelen te raadplegen. Criteria om op te letten zijn de bron: hoe betrouwbaar is deze? Idealiter gaat het om een onderzoek uit een wetenschappelijk tijdschrift, of ontleend aan de website van een onderzoeksinstituut of wetenschapper. Nog beter zijn actuele reviews of meta-analyses omdat hierin een samenvatting wordt gegeven en een rode lijn wordt geschetst in de vele wetenschappelijke onderzoeken over een bepaald thema. </a:t>
            </a:r>
          </a:p>
          <a:p>
            <a:endParaRPr lang="nl-NL" dirty="0"/>
          </a:p>
          <a:p>
            <a:r>
              <a:rPr lang="nl-NL" dirty="0"/>
              <a:t>Check hier o.a. de volgende zaken:</a:t>
            </a:r>
          </a:p>
          <a:p>
            <a:pPr marL="228600" indent="-228600">
              <a:buFont typeface="+mj-lt"/>
              <a:buAutoNum type="arabicPeriod"/>
            </a:pPr>
            <a:r>
              <a:rPr lang="nl-NL" dirty="0"/>
              <a:t>check of de zoektermen die gebruikt worden inderdaad effectief zijn zeker ook de Engelstalige. Let op de mogelijkheden en beperkingen van de zoekbestanden. Zoeken via Google </a:t>
            </a:r>
            <a:r>
              <a:rPr lang="nl-NL" dirty="0" err="1"/>
              <a:t>Scholar</a:t>
            </a:r>
            <a:r>
              <a:rPr lang="nl-NL" dirty="0"/>
              <a:t> kan interessante zaken opleveren, maar laat ook veel belangrijk werk niet zien. </a:t>
            </a:r>
          </a:p>
          <a:p>
            <a:pPr marL="228600" indent="-228600">
              <a:buFont typeface="+mj-lt"/>
              <a:buAutoNum type="arabicPeriod"/>
            </a:pPr>
            <a:r>
              <a:rPr lang="nl-NL" dirty="0"/>
              <a:t>check of het in deze literatuurbronnen gaat om </a:t>
            </a:r>
            <a:r>
              <a:rPr lang="nl-NL" i="1" dirty="0"/>
              <a:t>meningen</a:t>
            </a:r>
            <a:r>
              <a:rPr lang="nl-NL" dirty="0"/>
              <a:t> of </a:t>
            </a:r>
            <a:r>
              <a:rPr lang="nl-NL" i="1" dirty="0"/>
              <a:t>feiten</a:t>
            </a:r>
            <a:r>
              <a:rPr lang="nl-NL" dirty="0"/>
              <a:t>. Feiten zijn bijvoorbeeld resultaten uit wetenschappelijk onderzoek of objectief observeerbare fenomenen.</a:t>
            </a:r>
          </a:p>
          <a:p>
            <a:pPr marL="228600" indent="-228600">
              <a:buFont typeface="+mj-lt"/>
              <a:buAutoNum type="arabicPeriod"/>
            </a:pPr>
            <a:r>
              <a:rPr lang="nl-NL" dirty="0"/>
              <a:t>check het wetenschappelijk gehalte van de auteur. Is er geen (duidelijke) auteur check dan het wetenschappelijk gehalte van de organisatie achter de website. Is dat allemaal niet zo duidelijk, raadpleeg dan liever een andere bron.</a:t>
            </a:r>
          </a:p>
          <a:p>
            <a:endParaRPr lang="nl-NL" dirty="0"/>
          </a:p>
          <a:p>
            <a:r>
              <a:rPr lang="nl-NL" b="1" dirty="0" err="1"/>
              <a:t>PiCarta</a:t>
            </a:r>
            <a:r>
              <a:rPr lang="nl-NL" dirty="0"/>
              <a:t> is een zogeheten meta-catalogus van OCLC, waarmee voor het publiek het zoeken mogelijk gemaakt is in de titelgegevens van boeken en tijdschriftartikelen en andere materialen die tezamen de Nederlandse Centrale Catalogus vormen. </a:t>
            </a:r>
            <a:r>
              <a:rPr lang="nl-NL" dirty="0" err="1"/>
              <a:t>PiCarta</a:t>
            </a:r>
            <a:r>
              <a:rPr lang="nl-NL" dirty="0"/>
              <a:t> werd in 1998 door PICA (nu OCLC genaamd) op de markt gebracht. </a:t>
            </a:r>
            <a:r>
              <a:rPr lang="nl-NL" dirty="0" err="1"/>
              <a:t>PiCarta</a:t>
            </a:r>
            <a:r>
              <a:rPr lang="nl-NL" dirty="0"/>
              <a:t> bevat de gegevens van ongeveer 14 miljoen boeken, 40 miljoen tijdschriftartikelen, 500.000 tijdschriften (papier en elektronisch) en de gegevens van diverse andere materialen</a:t>
            </a:r>
          </a:p>
          <a:p>
            <a:endParaRPr lang="nl-NL" dirty="0"/>
          </a:p>
          <a:p>
            <a:r>
              <a:rPr lang="nl-NL" dirty="0"/>
              <a:t>De </a:t>
            </a:r>
            <a:r>
              <a:rPr lang="nl-NL" b="1" dirty="0"/>
              <a:t>HBO kennisbank </a:t>
            </a:r>
            <a:r>
              <a:rPr lang="nl-NL" dirty="0"/>
              <a:t>bevat meer dan 50.000 publicaties van Hogescholen in Nederland. Deze zijn vrij toegankelijk via https://hbo-kennisbank.nl/index. </a:t>
            </a:r>
          </a:p>
          <a:p>
            <a:endParaRPr lang="nl-NL" dirty="0"/>
          </a:p>
          <a:p>
            <a:r>
              <a:rPr lang="nl-NL" b="1" dirty="0"/>
              <a:t>EBSCO</a:t>
            </a:r>
            <a:r>
              <a:rPr lang="nl-NL" dirty="0"/>
              <a:t> is een online database die toegang biedt tot artikelen uit verschillende wetenschappelijke tijdschriften</a:t>
            </a:r>
          </a:p>
          <a:p>
            <a:endParaRPr lang="nl-NL" dirty="0"/>
          </a:p>
          <a:p>
            <a:r>
              <a:rPr lang="nl-NL" dirty="0"/>
              <a:t>Een groot deel van de wetenschappelijke artikelen is niet vrij toegankelijk. Daarvoor is het handig een abonnement af te sluiten. Lid worden van de Koninklijke Bibliotheek kost maar 15</a:t>
            </a:r>
          </a:p>
          <a:p>
            <a:r>
              <a:rPr lang="nl-NL" dirty="0"/>
              <a:t>euro per jaar. Zie https://www.kb.nl/dienstverlening/lidmaatschap</a:t>
            </a:r>
          </a:p>
          <a:p>
            <a:endParaRPr lang="nl-NL" dirty="0"/>
          </a:p>
          <a:p>
            <a:r>
              <a:rPr lang="nl-NL" dirty="0"/>
              <a:t>Indien u ook feitelijke gegevens zoekt, kunt u ook kijken op websites van net TNO, CBS, etc.</a:t>
            </a:r>
          </a:p>
        </p:txBody>
      </p:sp>
      <p:sp>
        <p:nvSpPr>
          <p:cNvPr id="4" name="Tijdelijke aanduiding voor dianummer 3"/>
          <p:cNvSpPr>
            <a:spLocks noGrp="1"/>
          </p:cNvSpPr>
          <p:nvPr>
            <p:ph type="sldNum" sz="quarter" idx="5"/>
          </p:nvPr>
        </p:nvSpPr>
        <p:spPr/>
        <p:txBody>
          <a:bodyPr/>
          <a:lstStyle/>
          <a:p>
            <a:fld id="{7658D45B-227F-4307-93C2-A46301305FE0}" type="slidenum">
              <a:rPr lang="nl-NL" smtClean="0"/>
              <a:t>38</a:t>
            </a:fld>
            <a:endParaRPr lang="nl-NL"/>
          </a:p>
        </p:txBody>
      </p:sp>
    </p:spTree>
    <p:extLst>
      <p:ext uri="{BB962C8B-B14F-4D97-AF65-F5344CB8AC3E}">
        <p14:creationId xmlns:p14="http://schemas.microsoft.com/office/powerpoint/2010/main" val="2227398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8D45B-227F-4307-93C2-A46301305FE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037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8D45B-227F-4307-93C2-A46301305FE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939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245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l-NL" altLang="nl-NL" sz="1200" b="1" i="0" u="none" strike="noStrike" kern="1200" cap="none" spc="0" normalizeH="0" baseline="0" noProof="0" dirty="0">
                <a:ln>
                  <a:noFill/>
                </a:ln>
                <a:solidFill>
                  <a:srgbClr val="000000"/>
                </a:solidFill>
                <a:effectLst/>
                <a:uLnTx/>
                <a:uFillTx/>
                <a:latin typeface="Times New Roman" pitchFamily="18" charset="0"/>
                <a:ea typeface="+mn-ea"/>
                <a:cs typeface="+mn-cs"/>
              </a:rPr>
              <a:t>Betrouwbaarheid </a:t>
            </a:r>
            <a:br>
              <a:rPr kumimoji="0" lang="nl-NL" altLang="nl-NL" sz="1200" b="1" i="0" u="none" strike="noStrike" kern="1200" cap="none" spc="0" normalizeH="0" baseline="0" noProof="0" dirty="0">
                <a:ln>
                  <a:noFill/>
                </a:ln>
                <a:solidFill>
                  <a:srgbClr val="000000"/>
                </a:solidFill>
                <a:effectLst/>
                <a:uLnTx/>
                <a:uFillTx/>
                <a:latin typeface="Times New Roman" pitchFamily="18" charset="0"/>
                <a:ea typeface="+mn-ea"/>
                <a:cs typeface="+mn-cs"/>
              </a:rPr>
            </a:br>
            <a:endParaRPr kumimoji="0" lang="nl-NL" altLang="nl-NL"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l-NL" altLang="nl-NL" sz="1200" b="0" i="0" u="none" strike="noStrike" kern="1200" cap="none" spc="0" normalizeH="0" baseline="0" noProof="0" dirty="0">
                <a:ln>
                  <a:noFill/>
                </a:ln>
                <a:solidFill>
                  <a:srgbClr val="000000"/>
                </a:solidFill>
                <a:effectLst/>
                <a:uLnTx/>
                <a:uFillTx/>
                <a:latin typeface="Times New Roman" pitchFamily="18" charset="0"/>
                <a:ea typeface="+mn-ea"/>
                <a:cs typeface="+mn-cs"/>
              </a:rPr>
              <a:t>Testbetrouwbaarheid is een schatting van de mate waarin een test vrij is van willekeurige meetfouten (random error). Het gaat erom dat je meetinstrument betrouwbare resultaten geeft, d.w.z. dat je meetinstrument steeds dezelfde resultaten geeft onder dezelfde condities. Dit wordt bekeken aan de hand van (verschillende vormen van) herhaalbaarheid van metingen. Hiervoor kun je een test meerdere keren afnemen (test-</a:t>
            </a:r>
            <a:r>
              <a:rPr kumimoji="0" lang="nl-NL" altLang="nl-NL" sz="1200" b="0" i="0" u="none" strike="noStrike" kern="1200" cap="none" spc="0" normalizeH="0" baseline="0" noProof="0" dirty="0" err="1">
                <a:ln>
                  <a:noFill/>
                </a:ln>
                <a:solidFill>
                  <a:srgbClr val="000000"/>
                </a:solidFill>
                <a:effectLst/>
                <a:uLnTx/>
                <a:uFillTx/>
                <a:latin typeface="Times New Roman" pitchFamily="18" charset="0"/>
                <a:ea typeface="+mn-ea"/>
                <a:cs typeface="+mn-cs"/>
              </a:rPr>
              <a:t>hertest</a:t>
            </a:r>
            <a:r>
              <a:rPr kumimoji="0" lang="nl-NL" altLang="nl-NL" sz="1200" b="0" i="0" u="none" strike="noStrike" kern="1200" cap="none" spc="0" normalizeH="0" baseline="0" noProof="0" dirty="0">
                <a:ln>
                  <a:noFill/>
                </a:ln>
                <a:solidFill>
                  <a:srgbClr val="000000"/>
                </a:solidFill>
                <a:effectLst/>
                <a:uLnTx/>
                <a:uFillTx/>
                <a:latin typeface="Times New Roman" pitchFamily="18" charset="0"/>
                <a:ea typeface="+mn-ea"/>
                <a:cs typeface="+mn-cs"/>
              </a:rPr>
              <a:t> betrouwbaarheid), bekijk je de relatie tussen de metingen van twee beoordelaars (</a:t>
            </a:r>
            <a:r>
              <a:rPr kumimoji="0" lang="nl-NL" altLang="nl-NL" sz="1200" b="0" i="0" u="none" strike="noStrike" kern="1200" cap="none" spc="0" normalizeH="0" baseline="0" noProof="0" dirty="0" err="1">
                <a:ln>
                  <a:noFill/>
                </a:ln>
                <a:solidFill>
                  <a:srgbClr val="000000"/>
                </a:solidFill>
                <a:effectLst/>
                <a:uLnTx/>
                <a:uFillTx/>
                <a:latin typeface="Times New Roman" pitchFamily="18" charset="0"/>
                <a:ea typeface="+mn-ea"/>
                <a:cs typeface="+mn-cs"/>
              </a:rPr>
              <a:t>interbeoordelaarsbetrouwbaarheid</a:t>
            </a:r>
            <a:r>
              <a:rPr kumimoji="0" lang="nl-NL" altLang="nl-NL" sz="1200" b="0" i="0" u="none" strike="noStrike" kern="1200" cap="none" spc="0" normalizeH="0" baseline="0" noProof="0" dirty="0">
                <a:ln>
                  <a:noFill/>
                </a:ln>
                <a:solidFill>
                  <a:srgbClr val="000000"/>
                </a:solidFill>
                <a:effectLst/>
                <a:uLnTx/>
                <a:uFillTx/>
                <a:latin typeface="Times New Roman" pitchFamily="18" charset="0"/>
                <a:ea typeface="+mn-ea"/>
                <a:cs typeface="+mn-cs"/>
              </a:rPr>
              <a:t>), of bekijk je de relatie tussen meerdere items die tot een schaal horen (interne consistentie, </a:t>
            </a:r>
            <a:r>
              <a:rPr kumimoji="0" lang="nl-NL" altLang="nl-NL" sz="1200" b="0" i="0" u="none" strike="noStrike" kern="1200" cap="none" spc="0" normalizeH="0" baseline="0" noProof="0" dirty="0" err="1">
                <a:ln>
                  <a:noFill/>
                </a:ln>
                <a:solidFill>
                  <a:srgbClr val="000000"/>
                </a:solidFill>
                <a:effectLst/>
                <a:uLnTx/>
                <a:uFillTx/>
                <a:latin typeface="Times New Roman" pitchFamily="18" charset="0"/>
                <a:ea typeface="+mn-ea"/>
                <a:cs typeface="+mn-cs"/>
              </a:rPr>
              <a:t>Cronbach's</a:t>
            </a:r>
            <a:r>
              <a:rPr kumimoji="0" lang="nl-NL" altLang="nl-NL" sz="12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nl-NL" altLang="nl-NL" sz="1200" b="0" i="0" u="none" strike="noStrike" kern="1200" cap="none" spc="0" normalizeH="0" baseline="0" noProof="0" dirty="0" err="1">
                <a:ln>
                  <a:noFill/>
                </a:ln>
                <a:solidFill>
                  <a:srgbClr val="000000"/>
                </a:solidFill>
                <a:effectLst/>
                <a:uLnTx/>
                <a:uFillTx/>
                <a:latin typeface="Times New Roman" pitchFamily="18" charset="0"/>
                <a:ea typeface="+mn-ea"/>
                <a:cs typeface="+mn-cs"/>
              </a:rPr>
              <a:t>alpha</a:t>
            </a:r>
            <a:r>
              <a:rPr kumimoji="0" lang="nl-NL" altLang="nl-NL" sz="1200" b="0" i="0" u="none" strike="noStrike" kern="1200" cap="none" spc="0" normalizeH="0" baseline="0" noProof="0" dirty="0">
                <a:ln>
                  <a:noFill/>
                </a:ln>
                <a:solidFill>
                  <a:srgbClr val="000000"/>
                </a:solidFill>
                <a:effectLst/>
                <a:uLnTx/>
                <a:uFillTx/>
                <a:latin typeface="Times New Roman" pitchFamily="18" charset="0"/>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l-NL" altLang="nl-NL" sz="1200" b="0" i="0" u="none" strike="noStrike" kern="1200" cap="none" spc="0" normalizeH="0" baseline="0" noProof="0" dirty="0">
                <a:ln>
                  <a:noFill/>
                </a:ln>
                <a:solidFill>
                  <a:srgbClr val="000000"/>
                </a:solidFill>
                <a:effectLst/>
                <a:uLnTx/>
                <a:uFillTx/>
                <a:latin typeface="Times New Roman" pitchFamily="18" charset="0"/>
                <a:ea typeface="+mn-ea"/>
                <a:cs typeface="+mn-cs"/>
              </a:rPr>
              <a:t>Statistisch gezien druk je betrouwbaarheid uit met behulp van een maat voor de sterkte van de samenhang, ofwel een associatiemaat. Welke maat je kiest is afhankelijk van de variabelen die hierbij betrokken zijn. </a:t>
            </a:r>
            <a:r>
              <a:rPr kumimoji="0" lang="nl-NL" altLang="nl-NL" sz="1200" b="0" i="0" u="none" strike="noStrike" kern="1200" cap="none" spc="0" normalizeH="0" baseline="0" noProof="0" dirty="0">
                <a:ln>
                  <a:noFill/>
                </a:ln>
                <a:solidFill>
                  <a:srgbClr val="000000"/>
                </a:solidFill>
                <a:effectLst/>
                <a:uLnTx/>
                <a:uFillTx/>
                <a:latin typeface="Times New Roman" pitchFamily="18" charset="0"/>
                <a:ea typeface="+mn-ea"/>
                <a:cs typeface="+mn-cs"/>
                <a:hlinkClick r:id="rId3" tooltip="Samenhang en associatiematen">
                  <a:extLst>
                    <a:ext uri="{A12FA001-AC4F-418D-AE19-62706E023703}">
                      <ahyp:hlinkClr xmlns:ahyp="http://schemas.microsoft.com/office/drawing/2018/hyperlinkcolor" val="tx"/>
                    </a:ext>
                  </a:extLst>
                </a:hlinkClick>
              </a:rPr>
              <a:t>Beschrijving van een aantal associatiematen</a:t>
            </a:r>
            <a:r>
              <a:rPr kumimoji="0" lang="nl-NL" altLang="nl-NL" sz="1200" b="0" i="0" u="none" strike="noStrike" kern="1200" cap="none" spc="0" normalizeH="0" baseline="0" noProof="0" dirty="0">
                <a:ln>
                  <a:noFill/>
                </a:ln>
                <a:solidFill>
                  <a:srgbClr val="000000"/>
                </a:solidFill>
                <a:effectLst/>
                <a:uLnTx/>
                <a:uFillTx/>
                <a:latin typeface="Times New Roman" pitchFamily="18" charset="0"/>
                <a:ea typeface="+mn-ea"/>
                <a:cs typeface="+mn-cs"/>
              </a:rPr>
              <a:t>. </a:t>
            </a:r>
            <a:br>
              <a:rPr kumimoji="0" lang="nl-NL" altLang="nl-NL" sz="1200" b="0" i="0" u="none" strike="noStrike" kern="1200" cap="none" spc="0" normalizeH="0" baseline="0" noProof="0" dirty="0">
                <a:ln>
                  <a:noFill/>
                </a:ln>
                <a:solidFill>
                  <a:srgbClr val="000000"/>
                </a:solidFill>
                <a:effectLst/>
                <a:uLnTx/>
                <a:uFillTx/>
                <a:latin typeface="Times New Roman" pitchFamily="18" charset="0"/>
                <a:ea typeface="+mn-ea"/>
                <a:cs typeface="+mn-cs"/>
              </a:rPr>
            </a:br>
            <a:endParaRPr kumimoji="0" lang="nl-NL" altLang="nl-NL"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l-NL" altLang="nl-NL" sz="1200" b="1" i="0" u="none" strike="noStrike" kern="1200" cap="none" spc="0" normalizeH="0" baseline="0" noProof="0" dirty="0">
                <a:ln>
                  <a:noFill/>
                </a:ln>
                <a:solidFill>
                  <a:srgbClr val="000000"/>
                </a:solidFill>
                <a:effectLst/>
                <a:uLnTx/>
                <a:uFillTx/>
                <a:latin typeface="Times New Roman" pitchFamily="18" charset="0"/>
                <a:ea typeface="+mn-ea"/>
                <a:cs typeface="+mn-cs"/>
              </a:rPr>
              <a:t>Validiteit </a:t>
            </a:r>
            <a:br>
              <a:rPr kumimoji="0" lang="nl-NL" altLang="nl-NL" sz="1200" b="1" i="0" u="none" strike="noStrike" kern="1200" cap="none" spc="0" normalizeH="0" baseline="0" noProof="0" dirty="0">
                <a:ln>
                  <a:noFill/>
                </a:ln>
                <a:solidFill>
                  <a:srgbClr val="000000"/>
                </a:solidFill>
                <a:effectLst/>
                <a:uLnTx/>
                <a:uFillTx/>
                <a:latin typeface="Times New Roman" pitchFamily="18" charset="0"/>
                <a:ea typeface="+mn-ea"/>
                <a:cs typeface="+mn-cs"/>
              </a:rPr>
            </a:br>
            <a:endParaRPr kumimoji="0" lang="nl-NL" altLang="nl-NL"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l-NL" altLang="nl-NL" sz="1200" b="0" i="0" u="none" strike="noStrike" kern="1200" cap="none" spc="0" normalizeH="0" baseline="0" noProof="0" dirty="0">
                <a:ln>
                  <a:noFill/>
                </a:ln>
                <a:solidFill>
                  <a:srgbClr val="000000"/>
                </a:solidFill>
                <a:effectLst/>
                <a:uLnTx/>
                <a:uFillTx/>
                <a:latin typeface="Times New Roman" pitchFamily="18" charset="0"/>
                <a:ea typeface="+mn-ea"/>
                <a:cs typeface="+mn-cs"/>
              </a:rPr>
              <a:t>De validiteit verwijst naar de juistheid of accuraatheid van metingen: het meetinstrument meet hetgeen het moet meten. Zelfs als je meting betrouwbaar is (je meet steeds hetzelfde), dan hoeft die nog niet valide te zijn. Je kunt met een slechte meetlat steeds dezelfde lengte meten, maar dit kan wel steeds een foutieve lengte zijn. Met validiteit hangen vormen van systematische fouten (bias) samen</a:t>
            </a:r>
          </a:p>
          <a:p>
            <a:endParaRPr lang="nl-NL"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l-NL" altLang="nl-NL" sz="1200" b="1" i="0" u="none" strike="noStrike" kern="1200" cap="none" spc="0" normalizeH="0" baseline="0" noProof="0" dirty="0">
                <a:ln>
                  <a:noFill/>
                </a:ln>
                <a:solidFill>
                  <a:srgbClr val="000000"/>
                </a:solidFill>
                <a:effectLst/>
                <a:uLnTx/>
                <a:uFillTx/>
                <a:latin typeface="Times New Roman" pitchFamily="18" charset="0"/>
                <a:ea typeface="+mn-ea"/>
                <a:cs typeface="+mn-cs"/>
              </a:rPr>
              <a:t>Valide én betrouwbaar?</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nl-NL" altLang="nl-NL" sz="1200" b="0" i="0" u="none" strike="noStrike" kern="1200" cap="none" spc="0" normalizeH="0" baseline="0" noProof="0" dirty="0">
                <a:ln>
                  <a:noFill/>
                </a:ln>
                <a:solidFill>
                  <a:srgbClr val="000000"/>
                </a:solidFill>
                <a:effectLst/>
                <a:uLnTx/>
                <a:uFillTx/>
                <a:latin typeface="Times New Roman" pitchFamily="18" charset="0"/>
                <a:ea typeface="+mn-ea"/>
                <a:cs typeface="+mn-cs"/>
              </a:rPr>
              <a:t>Een betrouwbaar onderzoek hoeft niet valide te zijn en andersom. De combinatie van én valide én betrouwbaar is de grootste uitdaging. Bij een </a:t>
            </a:r>
            <a:r>
              <a:rPr kumimoji="0" lang="nl-NL" altLang="nl-NL" sz="1200" b="0" i="1" u="none" strike="noStrike" kern="1200" cap="none" spc="0" normalizeH="0" baseline="0" noProof="0" dirty="0">
                <a:ln>
                  <a:noFill/>
                </a:ln>
                <a:solidFill>
                  <a:srgbClr val="000000"/>
                </a:solidFill>
                <a:effectLst/>
                <a:uLnTx/>
                <a:uFillTx/>
                <a:latin typeface="Times New Roman" pitchFamily="18" charset="0"/>
                <a:ea typeface="+mn-ea"/>
                <a:cs typeface="+mn-cs"/>
              </a:rPr>
              <a:t>diepte-interview</a:t>
            </a:r>
            <a:r>
              <a:rPr kumimoji="0" lang="nl-NL" altLang="nl-NL" sz="1200" b="0" i="0" u="none" strike="noStrike" kern="1200" cap="none" spc="0" normalizeH="0" baseline="0" noProof="0" dirty="0">
                <a:ln>
                  <a:noFill/>
                </a:ln>
                <a:solidFill>
                  <a:srgbClr val="000000"/>
                </a:solidFill>
                <a:effectLst/>
                <a:uLnTx/>
                <a:uFillTx/>
                <a:latin typeface="Times New Roman" pitchFamily="18" charset="0"/>
                <a:ea typeface="+mn-ea"/>
                <a:cs typeface="+mn-cs"/>
              </a:rPr>
              <a:t> is er een grotere kans dat u vrij nauwkeurig achterhaalt wat er bij die persoon speelt. Bij een volgend interview krijgt u waarschijnlijk weer een ander beeld. Wanneer u een groot aantal interviews afneemt, stabiliseert het resultaat en gaat u de grote lijn zien. En pas bij een zeer groot aantal interviews zijn de resultaten </a:t>
            </a:r>
            <a:r>
              <a:rPr kumimoji="0" lang="nl-NL" altLang="nl-NL" sz="1200" b="0" i="0" u="none" strike="noStrike" kern="1200" cap="none" spc="0" normalizeH="0" baseline="0" noProof="0" dirty="0" err="1">
                <a:ln>
                  <a:noFill/>
                </a:ln>
                <a:solidFill>
                  <a:srgbClr val="000000"/>
                </a:solidFill>
                <a:effectLst/>
                <a:uLnTx/>
                <a:uFillTx/>
                <a:latin typeface="Times New Roman" pitchFamily="18" charset="0"/>
                <a:ea typeface="+mn-ea"/>
                <a:cs typeface="+mn-cs"/>
              </a:rPr>
              <a:t>generaliseerbaar</a:t>
            </a:r>
            <a:r>
              <a:rPr kumimoji="0" lang="nl-NL" altLang="nl-NL" sz="1200" b="0" i="0" u="none" strike="noStrike" kern="1200" cap="none" spc="0" normalizeH="0" baseline="0" noProof="0" dirty="0">
                <a:ln>
                  <a:noFill/>
                </a:ln>
                <a:solidFill>
                  <a:srgbClr val="000000"/>
                </a:solidFill>
                <a:effectLst/>
                <a:uLnTx/>
                <a:uFillTx/>
                <a:latin typeface="Times New Roman" pitchFamily="18" charset="0"/>
                <a:ea typeface="+mn-ea"/>
                <a:cs typeface="+mn-cs"/>
              </a:rPr>
              <a:t> naar een grotere groep. Vaak ontbreekt het echter aan tijd en middelen om een groot aantal diepte-interviews af te nemen. Omgekeerd krijgt u met een </a:t>
            </a:r>
            <a:r>
              <a:rPr kumimoji="0" lang="nl-NL" altLang="nl-NL" sz="1200" b="0" i="1" u="none" strike="noStrike" kern="1200" cap="none" spc="0" normalizeH="0" baseline="0" noProof="0" dirty="0">
                <a:ln>
                  <a:noFill/>
                </a:ln>
                <a:solidFill>
                  <a:srgbClr val="000000"/>
                </a:solidFill>
                <a:effectLst/>
                <a:uLnTx/>
                <a:uFillTx/>
                <a:latin typeface="Times New Roman" pitchFamily="18" charset="0"/>
                <a:ea typeface="+mn-ea"/>
                <a:cs typeface="+mn-cs"/>
              </a:rPr>
              <a:t>groots opgezette schriftelijke enquête</a:t>
            </a:r>
            <a:r>
              <a:rPr kumimoji="0" lang="nl-NL" altLang="nl-NL" sz="1200" b="0" i="0" u="none" strike="noStrike" kern="1200" cap="none" spc="0" normalizeH="0" baseline="0" noProof="0" dirty="0">
                <a:ln>
                  <a:noFill/>
                </a:ln>
                <a:solidFill>
                  <a:srgbClr val="000000"/>
                </a:solidFill>
                <a:effectLst/>
                <a:uLnTx/>
                <a:uFillTx/>
                <a:latin typeface="Times New Roman" pitchFamily="18" charset="0"/>
                <a:ea typeface="+mn-ea"/>
                <a:cs typeface="+mn-cs"/>
              </a:rPr>
              <a:t> vrij eenvoudig een betrouwbaar beeld, maar weet u niet meteen wat er inhoudelijk aan de hand is. Een combinatie van beide </a:t>
            </a:r>
            <a:r>
              <a:rPr kumimoji="0" lang="nl-NL" altLang="nl-NL" sz="1200" b="0" i="0" u="none" strike="noStrike" kern="1200" cap="none" spc="0" normalizeH="0" baseline="0" noProof="0" dirty="0" err="1">
                <a:ln>
                  <a:noFill/>
                </a:ln>
                <a:solidFill>
                  <a:srgbClr val="000000"/>
                </a:solidFill>
                <a:effectLst/>
                <a:uLnTx/>
                <a:uFillTx/>
                <a:latin typeface="Times New Roman" pitchFamily="18" charset="0"/>
                <a:ea typeface="+mn-ea"/>
                <a:cs typeface="+mn-cs"/>
              </a:rPr>
              <a:t>onderzoeksvormen</a:t>
            </a:r>
            <a:r>
              <a:rPr kumimoji="0" lang="nl-NL" altLang="nl-NL" sz="1200" b="0" i="0" u="none" strike="noStrike" kern="1200" cap="none" spc="0" normalizeH="0" baseline="0" noProof="0" dirty="0">
                <a:ln>
                  <a:noFill/>
                </a:ln>
                <a:solidFill>
                  <a:srgbClr val="000000"/>
                </a:solidFill>
                <a:effectLst/>
                <a:uLnTx/>
                <a:uFillTx/>
                <a:latin typeface="Times New Roman" pitchFamily="18" charset="0"/>
                <a:ea typeface="+mn-ea"/>
                <a:cs typeface="+mn-cs"/>
              </a:rPr>
              <a:t> kan een oplossing bieden: de enquête levert de ‘statistiek’ (de betrouwbaarheid) en de interviews geven een verdieping om erachter te komen wat er werkelijk speelt (de validiteit).</a:t>
            </a:r>
          </a:p>
          <a:p>
            <a:endParaRPr lang="nl-NL" dirty="0"/>
          </a:p>
        </p:txBody>
      </p:sp>
      <p:sp>
        <p:nvSpPr>
          <p:cNvPr id="4" name="Tijdelijke aanduiding voor dianummer 3"/>
          <p:cNvSpPr>
            <a:spLocks noGrp="1"/>
          </p:cNvSpPr>
          <p:nvPr>
            <p:ph type="sldNum" sz="quarter" idx="5"/>
          </p:nvPr>
        </p:nvSpPr>
        <p:spPr/>
        <p:txBody>
          <a:bodyPr/>
          <a:lstStyle/>
          <a:p>
            <a:fld id="{7658D45B-227F-4307-93C2-A46301305FE0}" type="slidenum">
              <a:rPr lang="nl-NL" smtClean="0"/>
              <a:t>47</a:t>
            </a:fld>
            <a:endParaRPr lang="nl-NL"/>
          </a:p>
        </p:txBody>
      </p:sp>
    </p:spTree>
    <p:extLst>
      <p:ext uri="{BB962C8B-B14F-4D97-AF65-F5344CB8AC3E}">
        <p14:creationId xmlns:p14="http://schemas.microsoft.com/office/powerpoint/2010/main" val="31764370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6">
            <a:extLst>
              <a:ext uri="{FF2B5EF4-FFF2-40B4-BE49-F238E27FC236}">
                <a16:creationId xmlns:a16="http://schemas.microsoft.com/office/drawing/2014/main" id="{36CCF792-A333-4C9E-87B0-8765A52B607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1pPr>
            <a:lvl2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2pPr>
            <a:lvl3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3pPr>
            <a:lvl4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4pPr>
            <a:lvl5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305270BE-CEFD-4F50-B7DC-67F216FBC129}" type="slidenum">
              <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54</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endParaRPr>
          </a:p>
        </p:txBody>
      </p:sp>
      <p:sp>
        <p:nvSpPr>
          <p:cNvPr id="114691" name="Rectangle 1">
            <a:extLst>
              <a:ext uri="{FF2B5EF4-FFF2-40B4-BE49-F238E27FC236}">
                <a16:creationId xmlns:a16="http://schemas.microsoft.com/office/drawing/2014/main" id="{506C01C0-346C-4D01-A095-C9616AD0FEBC}"/>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114692" name="Rectangle 2">
            <a:extLst>
              <a:ext uri="{FF2B5EF4-FFF2-40B4-BE49-F238E27FC236}">
                <a16:creationId xmlns:a16="http://schemas.microsoft.com/office/drawing/2014/main" id="{CD44E913-E7C2-458B-8E21-55FE67AD34FA}"/>
              </a:ext>
            </a:extLst>
          </p:cNvPr>
          <p:cNvSpPr txBox="1">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nl-NL" altLang="nl-NL" dirty="0"/>
              <a:t>De </a:t>
            </a:r>
            <a:r>
              <a:rPr lang="nl-NL" altLang="nl-NL" dirty="0" err="1"/>
              <a:t>Likert</a:t>
            </a:r>
            <a:r>
              <a:rPr lang="nl-NL" altLang="nl-NL" dirty="0"/>
              <a:t> schaal is een methode om moeilijk te kwantificeren gegevens toch te kunnen ondervragen en te kunnen voorzien van een ordinaal meetniveau.’</a:t>
            </a:r>
          </a:p>
          <a:p>
            <a:endParaRPr lang="nl-NL" altLang="nl-NL" dirty="0"/>
          </a:p>
          <a:p>
            <a:r>
              <a:rPr lang="nl-NL" altLang="nl-NL" dirty="0"/>
              <a:t>De </a:t>
            </a:r>
            <a:r>
              <a:rPr lang="nl-NL" altLang="nl-NL" dirty="0" err="1"/>
              <a:t>Likert</a:t>
            </a:r>
            <a:r>
              <a:rPr lang="nl-NL" altLang="nl-NL" dirty="0"/>
              <a:t> schaal bestaat uit een serie stellingen over een onderwerp, waarover de respondent zijn mate van instemming kan aangeven. </a:t>
            </a:r>
          </a:p>
          <a:p>
            <a:r>
              <a:rPr lang="nl-NL" altLang="nl-NL" dirty="0"/>
              <a:t>Per item wordt een respondent gevraagd, aan de hand van een serie geordende antwoordopties, aan te geven in hoeverre hij het eens is met de stelling, bijvoorbeeld ‘</a:t>
            </a:r>
            <a:r>
              <a:rPr lang="nl-NL" altLang="nl-NL" i="1" dirty="0"/>
              <a:t>helemaal mee eens</a:t>
            </a:r>
            <a:r>
              <a:rPr lang="nl-NL" altLang="nl-NL" dirty="0"/>
              <a:t>’ of ‘</a:t>
            </a:r>
            <a:r>
              <a:rPr lang="nl-NL" altLang="nl-NL" i="1" dirty="0"/>
              <a:t>oneens</a:t>
            </a:r>
            <a:r>
              <a:rPr lang="nl-NL" altLang="nl-NL" dirty="0"/>
              <a:t>’. </a:t>
            </a:r>
          </a:p>
        </p:txBody>
      </p:sp>
    </p:spTree>
    <p:extLst>
      <p:ext uri="{BB962C8B-B14F-4D97-AF65-F5344CB8AC3E}">
        <p14:creationId xmlns:p14="http://schemas.microsoft.com/office/powerpoint/2010/main" val="2935290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 onderzoek maakt u gebruik van </a:t>
            </a:r>
            <a:r>
              <a:rPr lang="nl-NL" b="1" dirty="0"/>
              <a:t>Excel</a:t>
            </a:r>
            <a:r>
              <a:rPr lang="nl-NL" dirty="0"/>
              <a:t> of </a:t>
            </a:r>
            <a:r>
              <a:rPr lang="nl-NL" b="1" dirty="0"/>
              <a:t>JASP</a:t>
            </a:r>
            <a:r>
              <a:rPr lang="nl-NL" dirty="0"/>
              <a:t> (zie https://jasp-stats.org/) voor het verwerken van verzamelde gegevens. JASP is een softwareprogramma waarmee u berekeningen en analyses kunt uitvoeren op verzamelde gegevens</a:t>
            </a:r>
          </a:p>
        </p:txBody>
      </p:sp>
      <p:sp>
        <p:nvSpPr>
          <p:cNvPr id="4" name="Tijdelijke aanduiding voor dianummer 3"/>
          <p:cNvSpPr>
            <a:spLocks noGrp="1"/>
          </p:cNvSpPr>
          <p:nvPr>
            <p:ph type="sldNum" sz="quarter" idx="5"/>
          </p:nvPr>
        </p:nvSpPr>
        <p:spPr/>
        <p:txBody>
          <a:bodyPr/>
          <a:lstStyle/>
          <a:p>
            <a:fld id="{7658D45B-227F-4307-93C2-A46301305FE0}" type="slidenum">
              <a:rPr lang="nl-NL" smtClean="0"/>
              <a:t>68</a:t>
            </a:fld>
            <a:endParaRPr lang="nl-NL"/>
          </a:p>
        </p:txBody>
      </p:sp>
    </p:spTree>
    <p:extLst>
      <p:ext uri="{BB962C8B-B14F-4D97-AF65-F5344CB8AC3E}">
        <p14:creationId xmlns:p14="http://schemas.microsoft.com/office/powerpoint/2010/main" val="3700945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Courier New" panose="02070309020205020404" pitchFamily="49" charset="0"/>
              <a:buChar char="o"/>
            </a:pPr>
            <a:r>
              <a:rPr lang="nl-NL" dirty="0"/>
              <a:t>Wat u presenteert in tabellen of figuren moet geen letterlijke herhaling zijn van wat u al in de tekst heeft geschreven </a:t>
            </a:r>
          </a:p>
          <a:p>
            <a:pPr marL="171450" indent="-171450">
              <a:buFont typeface="Courier New" panose="02070309020205020404" pitchFamily="49" charset="0"/>
              <a:buChar char="o"/>
            </a:pPr>
            <a:endParaRPr lang="nl-NL" dirty="0"/>
          </a:p>
          <a:p>
            <a:pPr marL="171450" indent="-171450">
              <a:buFont typeface="Courier New" panose="02070309020205020404" pitchFamily="49" charset="0"/>
              <a:buChar char="o"/>
            </a:pPr>
            <a:r>
              <a:rPr lang="nl-NL" dirty="0"/>
              <a:t>Tabellen en figuren moeten altijd genummerd worden en een duidelijk onderschrift hebben -Geef in tabellen en figuren informatie weer die lastig in tekst te vatten is. Denk bijvoorbeeld aan het geven van een overzicht van meerdere variabelen of aan gemiddelden die zijn uitgesplitst per geslacht of bevolkingsgroep. </a:t>
            </a:r>
          </a:p>
          <a:p>
            <a:pPr marL="171450" indent="-171450">
              <a:buFont typeface="Courier New" panose="02070309020205020404" pitchFamily="49" charset="0"/>
              <a:buChar char="o"/>
            </a:pPr>
            <a:endParaRPr lang="nl-NL" dirty="0"/>
          </a:p>
          <a:p>
            <a:pPr marL="171450" indent="-171450">
              <a:buFont typeface="Courier New" panose="02070309020205020404" pitchFamily="49" charset="0"/>
              <a:buChar char="o"/>
            </a:pPr>
            <a:r>
              <a:rPr lang="nl-NL" dirty="0"/>
              <a:t>Er moet in de tekst altijd worden verwezen naar tabellen of figuren, waarbij de tabel of figuur kort wordt toegelicht (wat is er te zien in de tabel en wat valt eventueel op?) </a:t>
            </a:r>
          </a:p>
        </p:txBody>
      </p:sp>
      <p:sp>
        <p:nvSpPr>
          <p:cNvPr id="4" name="Tijdelijke aanduiding voor dianummer 3"/>
          <p:cNvSpPr>
            <a:spLocks noGrp="1"/>
          </p:cNvSpPr>
          <p:nvPr>
            <p:ph type="sldNum" sz="quarter" idx="5"/>
          </p:nvPr>
        </p:nvSpPr>
        <p:spPr/>
        <p:txBody>
          <a:bodyPr/>
          <a:lstStyle/>
          <a:p>
            <a:fld id="{7658D45B-227F-4307-93C2-A46301305FE0}" type="slidenum">
              <a:rPr lang="nl-NL" smtClean="0"/>
              <a:t>73</a:t>
            </a:fld>
            <a:endParaRPr lang="nl-NL"/>
          </a:p>
        </p:txBody>
      </p:sp>
    </p:spTree>
    <p:extLst>
      <p:ext uri="{BB962C8B-B14F-4D97-AF65-F5344CB8AC3E}">
        <p14:creationId xmlns:p14="http://schemas.microsoft.com/office/powerpoint/2010/main" val="4199173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4414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Conclusies</a:t>
            </a:r>
          </a:p>
          <a:p>
            <a:r>
              <a:rPr lang="nl-NL" dirty="0"/>
              <a:t>Bij aanvang van het schrijven zocht u een antwoord op de door u geformuleerde vraag.</a:t>
            </a:r>
          </a:p>
          <a:p>
            <a:r>
              <a:rPr lang="nl-NL" dirty="0"/>
              <a:t>Logisch dat er een moment komt dat u het antwoord op die vraag geeft. Dit antwoord kunt u bij uw conclusies vermelden. </a:t>
            </a:r>
          </a:p>
          <a:p>
            <a:endParaRPr lang="nl-NL" dirty="0"/>
          </a:p>
        </p:txBody>
      </p:sp>
      <p:sp>
        <p:nvSpPr>
          <p:cNvPr id="4" name="Tijdelijke aanduiding voor dianummer 3"/>
          <p:cNvSpPr>
            <a:spLocks noGrp="1"/>
          </p:cNvSpPr>
          <p:nvPr>
            <p:ph type="sldNum" sz="quarter" idx="5"/>
          </p:nvPr>
        </p:nvSpPr>
        <p:spPr/>
        <p:txBody>
          <a:bodyPr/>
          <a:lstStyle/>
          <a:p>
            <a:fld id="{7658D45B-227F-4307-93C2-A46301305FE0}" type="slidenum">
              <a:rPr lang="nl-NL" smtClean="0"/>
              <a:t>75</a:t>
            </a:fld>
            <a:endParaRPr lang="nl-NL"/>
          </a:p>
        </p:txBody>
      </p:sp>
    </p:spTree>
    <p:extLst>
      <p:ext uri="{BB962C8B-B14F-4D97-AF65-F5344CB8AC3E}">
        <p14:creationId xmlns:p14="http://schemas.microsoft.com/office/powerpoint/2010/main" val="3580717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6">
            <a:extLst>
              <a:ext uri="{FF2B5EF4-FFF2-40B4-BE49-F238E27FC236}">
                <a16:creationId xmlns:a16="http://schemas.microsoft.com/office/drawing/2014/main" id="{50A3A5AB-CA08-4A43-9977-D4605625F6B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1pPr>
            <a:lvl2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2pPr>
            <a:lvl3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3pPr>
            <a:lvl4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4pPr>
            <a:lvl5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7C3CB9CF-8560-4132-AC6D-174D712D3243}" type="slidenum">
              <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17</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endParaRPr>
          </a:p>
        </p:txBody>
      </p:sp>
      <p:sp>
        <p:nvSpPr>
          <p:cNvPr id="108547" name="Rectangle 1">
            <a:extLst>
              <a:ext uri="{FF2B5EF4-FFF2-40B4-BE49-F238E27FC236}">
                <a16:creationId xmlns:a16="http://schemas.microsoft.com/office/drawing/2014/main" id="{FE319B69-840E-4553-9A05-E48BDE7F875F}"/>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108548" name="Rectangle 2">
            <a:extLst>
              <a:ext uri="{FF2B5EF4-FFF2-40B4-BE49-F238E27FC236}">
                <a16:creationId xmlns:a16="http://schemas.microsoft.com/office/drawing/2014/main" id="{2A92C0BE-F641-4829-8E62-A4FA2AFE1CFE}"/>
              </a:ext>
            </a:extLst>
          </p:cNvPr>
          <p:cNvSpPr txBox="1">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nl-NL" altLang="nl-NL"/>
          </a:p>
        </p:txBody>
      </p:sp>
    </p:spTree>
    <p:extLst>
      <p:ext uri="{BB962C8B-B14F-4D97-AF65-F5344CB8AC3E}">
        <p14:creationId xmlns:p14="http://schemas.microsoft.com/office/powerpoint/2010/main" val="1343926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Aanbevelingen</a:t>
            </a:r>
          </a:p>
          <a:p>
            <a:r>
              <a:rPr lang="nl-NL" b="0" dirty="0"/>
              <a:t>Als u een duidelijk antwoord heeft gegeven op de vraagstelling, kunt u uitleggen wat er zoal moet gebeuren om het probleem dat u beschreef op te lossen.</a:t>
            </a:r>
          </a:p>
          <a:p>
            <a:endParaRPr lang="nl-NL" b="0" dirty="0"/>
          </a:p>
          <a:p>
            <a:r>
              <a:rPr lang="nl-NL" b="0" dirty="0"/>
              <a:t>In alle gevallen moet u bij uw aanbevelingen toelichten waarom ze aan een oplossing voor uw vraagstelling bijdragen. Verder is het verstandig realistische, haalbare oplossingen te kiezen.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8D45B-227F-4307-93C2-A46301305FE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941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8D45B-227F-4307-93C2-A46301305FE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260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58D45B-227F-4307-93C2-A46301305FE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064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lay-out is heel belangrijk voor de leesbaarheid. Zorg voor een indeling die rustig oogt. </a:t>
            </a:r>
          </a:p>
          <a:p>
            <a:r>
              <a:rPr lang="nl-NL" dirty="0"/>
              <a:t>Een plaatje zegt meer dan 1000 woorden, maar zorg wel dat iedere afbeelding bijdraagt aan het begrip van uw eindopdracht.</a:t>
            </a:r>
          </a:p>
          <a:p>
            <a:endParaRPr lang="nl-NL" dirty="0"/>
          </a:p>
        </p:txBody>
      </p:sp>
      <p:sp>
        <p:nvSpPr>
          <p:cNvPr id="4" name="Tijdelijke aanduiding voor dianummer 3"/>
          <p:cNvSpPr>
            <a:spLocks noGrp="1"/>
          </p:cNvSpPr>
          <p:nvPr>
            <p:ph type="sldNum" sz="quarter" idx="5"/>
          </p:nvPr>
        </p:nvSpPr>
        <p:spPr/>
        <p:txBody>
          <a:bodyPr/>
          <a:lstStyle/>
          <a:p>
            <a:fld id="{7658D45B-227F-4307-93C2-A46301305FE0}" type="slidenum">
              <a:rPr lang="nl-NL" smtClean="0"/>
              <a:t>82</a:t>
            </a:fld>
            <a:endParaRPr lang="nl-NL"/>
          </a:p>
        </p:txBody>
      </p:sp>
    </p:spTree>
    <p:extLst>
      <p:ext uri="{BB962C8B-B14F-4D97-AF65-F5344CB8AC3E}">
        <p14:creationId xmlns:p14="http://schemas.microsoft.com/office/powerpoint/2010/main" val="1761665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6469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480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een visgraatdiagram worden oorzaken en relaties weergegeven die leiden tot een bepaald gewenst of een ongewenst resultaat veroorzaken. Het is afkomstig uit de kwaliteitszorg waarin het gebruikt</a:t>
            </a:r>
          </a:p>
          <a:p>
            <a:r>
              <a:rPr lang="nl-NL" dirty="0"/>
              <a:t>wordt om de invloed van factoren op bepaalde kwaliteitsaspecten vast te stellen om daarmee gericht verbeteringsacties te kunnen ondernemen. Het is een handig middel om de </a:t>
            </a:r>
            <a:r>
              <a:rPr lang="nl-NL" dirty="0" err="1"/>
              <a:t>invloedsfactoren</a:t>
            </a:r>
            <a:r>
              <a:rPr lang="nl-NL" dirty="0"/>
              <a:t> van een effect/resultaat is kaart te brengen. Bij veranderingsprocessen kan het gebruikt worden in de analyse van de IST situatie om bestaande knelpunten op te sporen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89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567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910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198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Voorwaarden aan een probleemstelling o.a.</a:t>
            </a:r>
          </a:p>
          <a:p>
            <a:pPr marL="171450" indent="-171450">
              <a:buFont typeface="Courier New" panose="02070309020205020404" pitchFamily="49" charset="0"/>
              <a:buChar char="o"/>
            </a:pPr>
            <a:r>
              <a:rPr lang="nl-NL" b="0" dirty="0"/>
              <a:t>is opgesteld in termen van een </a:t>
            </a:r>
            <a:r>
              <a:rPr lang="nl-NL" b="0" i="1" dirty="0"/>
              <a:t>heldere</a:t>
            </a:r>
            <a:r>
              <a:rPr lang="nl-NL" b="0" dirty="0"/>
              <a:t> vraag</a:t>
            </a:r>
          </a:p>
          <a:p>
            <a:pPr marL="171450" indent="-171450">
              <a:buFont typeface="Courier New" panose="02070309020205020404" pitchFamily="49" charset="0"/>
              <a:buChar char="o"/>
            </a:pPr>
            <a:r>
              <a:rPr lang="nl-NL" b="0" dirty="0"/>
              <a:t>past bij de doelstelling</a:t>
            </a:r>
          </a:p>
          <a:p>
            <a:pPr marL="171450" indent="-171450">
              <a:buFont typeface="Courier New" panose="02070309020205020404" pitchFamily="49" charset="0"/>
              <a:buChar char="o"/>
            </a:pPr>
            <a:r>
              <a:rPr lang="nl-NL" b="0" dirty="0"/>
              <a:t>maakt duidelijk welke kennis de onderzoeker nodig heeft (dus welke begrippen zijn belangrijk. Denk aan gedrag, motieven, feiten, meningen en beleving van personen).</a:t>
            </a:r>
          </a:p>
          <a:p>
            <a:pPr marL="171450" indent="-171450">
              <a:buFont typeface="Courier New" panose="02070309020205020404" pitchFamily="49" charset="0"/>
              <a:buChar char="o"/>
            </a:pPr>
            <a:r>
              <a:rPr lang="nl-NL" b="0" dirty="0"/>
              <a:t>is volledig</a:t>
            </a:r>
          </a:p>
          <a:p>
            <a:pPr marL="171450" indent="-171450">
              <a:buFont typeface="Courier New" panose="02070309020205020404" pitchFamily="49" charset="0"/>
              <a:buChar char="o"/>
            </a:pPr>
            <a:r>
              <a:rPr lang="nl-NL" b="0" dirty="0"/>
              <a:t>is doelvrij</a:t>
            </a:r>
          </a:p>
          <a:p>
            <a:endParaRPr lang="nl-NL" b="1" dirty="0"/>
          </a:p>
          <a:p>
            <a:r>
              <a:rPr lang="nl-NL" b="1" dirty="0"/>
              <a:t>Hoofdvraag en deelvragen</a:t>
            </a:r>
          </a:p>
          <a:p>
            <a:r>
              <a:rPr lang="nl-NL" dirty="0"/>
              <a:t>Bij het formuleren van hoofd- en deelvragen dienen de volgende punten in ogenschouw te worden genomen:</a:t>
            </a:r>
          </a:p>
          <a:p>
            <a:endParaRPr lang="nl-NL" dirty="0"/>
          </a:p>
          <a:p>
            <a:r>
              <a:rPr lang="nl-NL" dirty="0"/>
              <a:t>De </a:t>
            </a:r>
            <a:r>
              <a:rPr lang="nl-NL" i="1" dirty="0"/>
              <a:t>centrale vraag</a:t>
            </a:r>
            <a:r>
              <a:rPr lang="nl-NL" dirty="0"/>
              <a:t>:</a:t>
            </a:r>
          </a:p>
          <a:p>
            <a:pPr marL="171450" indent="-171450">
              <a:buFont typeface="Courier New" panose="02070309020205020404" pitchFamily="49" charset="0"/>
              <a:buChar char="o"/>
            </a:pPr>
            <a:r>
              <a:rPr lang="nl-NL" dirty="0"/>
              <a:t>sluit aan op het doel</a:t>
            </a:r>
          </a:p>
          <a:p>
            <a:pPr marL="171450" indent="-171450">
              <a:buFont typeface="Courier New" panose="02070309020205020404" pitchFamily="49" charset="0"/>
              <a:buChar char="o"/>
            </a:pPr>
            <a:r>
              <a:rPr lang="nl-NL" dirty="0"/>
              <a:t>is een open vraag (in tegenstelling tot een gesloten vraag die alleen te beantwoorden is met ja/nee)</a:t>
            </a:r>
          </a:p>
          <a:p>
            <a:pPr marL="171450" indent="-171450">
              <a:buFont typeface="Courier New" panose="02070309020205020404" pitchFamily="49" charset="0"/>
              <a:buChar char="o"/>
            </a:pPr>
            <a:r>
              <a:rPr lang="nl-NL" dirty="0"/>
              <a:t>bevat informatie over het </a:t>
            </a:r>
            <a:r>
              <a:rPr lang="nl-NL" dirty="0" err="1"/>
              <a:t>onderzoeksdomein</a:t>
            </a:r>
            <a:r>
              <a:rPr lang="nl-NL" dirty="0"/>
              <a:t> (personen of objecten die worden onderzocht)</a:t>
            </a:r>
          </a:p>
          <a:p>
            <a:pPr marL="171450" indent="-171450">
              <a:buFont typeface="Courier New" panose="02070309020205020404" pitchFamily="49" charset="0"/>
              <a:buChar char="o"/>
            </a:pPr>
            <a:r>
              <a:rPr lang="nl-NL" dirty="0"/>
              <a:t>bevat informatie over de kenmerken van het </a:t>
            </a:r>
            <a:r>
              <a:rPr lang="nl-NL" dirty="0" err="1"/>
              <a:t>onderzoeksdomein</a:t>
            </a:r>
            <a:r>
              <a:rPr lang="nl-NL" dirty="0"/>
              <a:t> (variabelen) en eventueel een relatie tussen variabelen en </a:t>
            </a:r>
            <a:r>
              <a:rPr lang="nl-NL" dirty="0" err="1"/>
              <a:t>onderzoeksdomein</a:t>
            </a:r>
            <a:endParaRPr lang="nl-NL" dirty="0"/>
          </a:p>
          <a:p>
            <a:endParaRPr lang="nl-NL" dirty="0"/>
          </a:p>
          <a:p>
            <a:r>
              <a:rPr lang="nl-NL" i="1" dirty="0"/>
              <a:t>Deelvragen</a:t>
            </a:r>
            <a:r>
              <a:rPr lang="nl-NL" dirty="0"/>
              <a:t>:</a:t>
            </a:r>
          </a:p>
          <a:p>
            <a:pPr marL="171450" indent="-171450">
              <a:buFont typeface="Courier New" panose="02070309020205020404" pitchFamily="49" charset="0"/>
              <a:buChar char="o"/>
            </a:pPr>
            <a:r>
              <a:rPr lang="nl-NL" dirty="0"/>
              <a:t>vloeien logisch voort uit de centrale vraag </a:t>
            </a:r>
          </a:p>
          <a:p>
            <a:endParaRPr lang="nl-NL" dirty="0"/>
          </a:p>
          <a:p>
            <a:r>
              <a:rPr lang="nl-NL" i="1" dirty="0"/>
              <a:t>Deelvragen</a:t>
            </a:r>
            <a:r>
              <a:rPr lang="nl-NL" dirty="0"/>
              <a:t> bevatten dezelfde onderzoekseenheden en variabelen als de hoofdvraag.</a:t>
            </a:r>
          </a:p>
          <a:p>
            <a:pPr marL="171450" indent="-171450">
              <a:buFont typeface="Courier New" panose="02070309020205020404" pitchFamily="49" charset="0"/>
              <a:buChar char="o"/>
            </a:pPr>
            <a:r>
              <a:rPr lang="nl-NL" dirty="0"/>
              <a:t>zijn kleiner en eenvoudiger dan de centrale vraag </a:t>
            </a:r>
          </a:p>
          <a:p>
            <a:endParaRPr lang="nl-NL" dirty="0"/>
          </a:p>
          <a:p>
            <a:r>
              <a:rPr lang="nl-NL" i="1" dirty="0"/>
              <a:t>Deelvragen</a:t>
            </a:r>
            <a:r>
              <a:rPr lang="nl-NL" dirty="0"/>
              <a:t> maken het onderzoek niet breder, maar juist specifieker</a:t>
            </a:r>
          </a:p>
          <a:p>
            <a:endParaRPr lang="nl-NL" dirty="0"/>
          </a:p>
          <a:p>
            <a:r>
              <a:rPr lang="nl-NL" i="1" dirty="0"/>
              <a:t>Deelvragen</a:t>
            </a:r>
            <a:r>
              <a:rPr lang="nl-NL" dirty="0"/>
              <a:t> zijn beknopt en duidelijk geformuleerd</a:t>
            </a:r>
          </a:p>
          <a:p>
            <a:pPr marL="171450" indent="-171450">
              <a:buFont typeface="Courier New" panose="02070309020205020404" pitchFamily="49" charset="0"/>
              <a:buChar char="o"/>
            </a:pPr>
            <a:r>
              <a:rPr lang="nl-NL" dirty="0"/>
              <a:t>zijn allemaal nodig om de centrale vraag te beantwoorden </a:t>
            </a:r>
          </a:p>
          <a:p>
            <a:endParaRPr lang="nl-NL" dirty="0"/>
          </a:p>
          <a:p>
            <a:r>
              <a:rPr lang="nl-NL" i="1" dirty="0"/>
              <a:t>Deelvragen</a:t>
            </a:r>
            <a:r>
              <a:rPr lang="nl-NL" dirty="0"/>
              <a:t> dragen bij aan het beantwoorden van de hoofdvraag (centrale onderzoeksvraag).</a:t>
            </a:r>
          </a:p>
          <a:p>
            <a:pPr marL="171450" indent="-171450">
              <a:buFont typeface="Courier New" panose="02070309020205020404" pitchFamily="49" charset="0"/>
              <a:buChar char="o"/>
            </a:pPr>
            <a:r>
              <a:rPr lang="nl-NL" dirty="0"/>
              <a:t>volgen elkaar logisch op en sluiten goed op elkaar aan </a:t>
            </a:r>
          </a:p>
          <a:p>
            <a:endParaRPr lang="nl-NL" dirty="0"/>
          </a:p>
          <a:p>
            <a:r>
              <a:rPr lang="nl-NL" i="1" dirty="0"/>
              <a:t>Deelvragen</a:t>
            </a:r>
            <a:r>
              <a:rPr lang="nl-NL" dirty="0"/>
              <a:t> zijn onafhankelijk: een deelvraag moet kunnen worden beantwoord zonder het antwoord op een andere deelvraag te weten.</a:t>
            </a:r>
          </a:p>
          <a:p>
            <a:r>
              <a:rPr lang="nl-NL" dirty="0"/>
              <a:t>beschrijvende deelvragen (wat is ..) komen voor eventuele verklarende deelvragen (waarom/hoe kan het dat...).</a:t>
            </a:r>
          </a:p>
          <a:p>
            <a:pPr marL="171450" indent="-171450">
              <a:buFont typeface="Courier New" panose="02070309020205020404" pitchFamily="49" charset="0"/>
              <a:buChar char="o"/>
            </a:pPr>
            <a:r>
              <a:rPr lang="nl-NL" dirty="0"/>
              <a:t>zijn </a:t>
            </a:r>
            <a:r>
              <a:rPr lang="nl-NL" dirty="0" err="1"/>
              <a:t>onderzoekbaar</a:t>
            </a:r>
            <a:endParaRPr lang="nl-NL" dirty="0"/>
          </a:p>
          <a:p>
            <a:endParaRPr lang="nl-NL" dirty="0"/>
          </a:p>
          <a:p>
            <a:r>
              <a:rPr lang="nl-NL" dirty="0"/>
              <a:t>Er wordt binnen praktijkonderzoek onderscheid gemaakt tussen </a:t>
            </a:r>
            <a:r>
              <a:rPr lang="nl-NL" i="1" dirty="0"/>
              <a:t>theoretische</a:t>
            </a:r>
            <a:r>
              <a:rPr lang="nl-NL" dirty="0"/>
              <a:t> en </a:t>
            </a:r>
            <a:r>
              <a:rPr lang="nl-NL" i="1" dirty="0"/>
              <a:t>empirische</a:t>
            </a:r>
            <a:r>
              <a:rPr lang="nl-NL" dirty="0"/>
              <a:t> deelvragen: theoretische deelvragen worden beantwoord met behulp van literatuuronderzoek, empirische deelvragen worden beantwoord met empirisch (=praktijk) onderzoek.</a:t>
            </a:r>
          </a:p>
          <a:p>
            <a:endParaRPr lang="nl-NL" dirty="0"/>
          </a:p>
          <a:p>
            <a:r>
              <a:rPr lang="nl-NL" b="1" dirty="0"/>
              <a:t>Doelstelling</a:t>
            </a:r>
          </a:p>
          <a:p>
            <a:endParaRPr lang="nl-NL" b="0" dirty="0"/>
          </a:p>
          <a:p>
            <a:r>
              <a:rPr lang="nl-NL" b="0" dirty="0"/>
              <a:t>In het boek </a:t>
            </a:r>
            <a:r>
              <a:rPr lang="nl-NL" b="0" i="1" dirty="0"/>
              <a:t>Praktijkgericht onderzoek van </a:t>
            </a:r>
            <a:r>
              <a:rPr lang="nl-NL" b="0" i="0" dirty="0" err="1"/>
              <a:t>van</a:t>
            </a:r>
            <a:r>
              <a:rPr lang="nl-NL" b="0" i="0" dirty="0"/>
              <a:t> der Velde c.s.</a:t>
            </a:r>
            <a:r>
              <a:rPr lang="nl-NL" b="0" i="1" dirty="0"/>
              <a:t> </a:t>
            </a:r>
            <a:r>
              <a:rPr lang="nl-NL" b="0" dirty="0"/>
              <a:t>heeft u gelezen welke kwesties van belang zijn bij het bepalen van een doelstelling. Dit zijn:</a:t>
            </a:r>
          </a:p>
          <a:p>
            <a:endParaRPr lang="nl-NL" b="0" dirty="0"/>
          </a:p>
          <a:p>
            <a:pPr marL="171450" indent="-171450">
              <a:buFont typeface="Courier New" panose="02070309020205020404" pitchFamily="49" charset="0"/>
              <a:buChar char="o"/>
            </a:pPr>
            <a:r>
              <a:rPr lang="nl-NL" b="0" dirty="0"/>
              <a:t>Waarom u het onderzoek doet</a:t>
            </a:r>
          </a:p>
          <a:p>
            <a:pPr marL="171450" indent="-171450">
              <a:buFont typeface="Courier New" panose="02070309020205020404" pitchFamily="49" charset="0"/>
              <a:buChar char="o"/>
            </a:pPr>
            <a:r>
              <a:rPr lang="nl-NL" b="0" dirty="0"/>
              <a:t>Wat u wilt bereiken</a:t>
            </a:r>
          </a:p>
          <a:p>
            <a:pPr marL="171450" indent="-171450">
              <a:buFont typeface="Courier New" panose="02070309020205020404" pitchFamily="49" charset="0"/>
              <a:buChar char="o"/>
            </a:pPr>
            <a:r>
              <a:rPr lang="nl-NL" b="0" dirty="0"/>
              <a:t>En voor wie u dit wilt bereiken</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7658D45B-227F-4307-93C2-A46301305FE0}" type="slidenum">
              <a:rPr lang="nl-NL" smtClean="0"/>
              <a:t>18</a:t>
            </a:fld>
            <a:endParaRPr lang="nl-NL"/>
          </a:p>
        </p:txBody>
      </p:sp>
    </p:spTree>
    <p:extLst>
      <p:ext uri="{BB962C8B-B14F-4D97-AF65-F5344CB8AC3E}">
        <p14:creationId xmlns:p14="http://schemas.microsoft.com/office/powerpoint/2010/main" val="35119831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2975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0672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9540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083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Analyse </a:t>
            </a:r>
            <a:r>
              <a:rPr kumimoji="0" lang="nl-NL" sz="1200" b="0" i="0" u="none" strike="noStrike" kern="1200" cap="none" spc="0" normalizeH="0" baseline="0" noProof="0" dirty="0" err="1">
                <a:ln>
                  <a:noFill/>
                </a:ln>
                <a:solidFill>
                  <a:prstClr val="black"/>
                </a:solidFill>
                <a:effectLst/>
                <a:uLnTx/>
                <a:uFillTx/>
                <a:latin typeface="+mn-lt"/>
                <a:ea typeface="+mn-ea"/>
                <a:cs typeface="+mn-cs"/>
              </a:rPr>
              <a:t>ahv</a:t>
            </a:r>
            <a:r>
              <a:rPr kumimoji="0" lang="nl-NL" sz="1200" b="0" i="0" u="none" strike="noStrike" kern="1200" cap="none" spc="0" normalizeH="0" baseline="0" noProof="0" dirty="0">
                <a:ln>
                  <a:noFill/>
                </a:ln>
                <a:solidFill>
                  <a:prstClr val="black"/>
                </a:solidFill>
                <a:effectLst/>
                <a:uLnTx/>
                <a:uFillTx/>
                <a:latin typeface="+mn-lt"/>
                <a:ea typeface="+mn-ea"/>
                <a:cs typeface="+mn-cs"/>
              </a:rPr>
              <a:t> een stroomschema: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ga bij elke activiteit (rechthoekig symbool) na of deze activiteit wel noodzakelijk is om het proces tot een goed einde te brengen, of deze activiteit wellicht een bottleneck is in de doorstroming van het proces en of voldoende duidelijk is hoe deze activiteit uitgevoerd wordt (door wie, wie is verantwoordelijk, enzovoort);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ga bij elke beslissing (ruitsymbool) na of deze beslissing noodzakelijk is in het proces, of duidelijk is wie de beslissing neemt en of de criteria helder zijn op basis waarvan de beslissing wordt genomen;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ga bij elke ‘terugstroming’ (herstelwerkzaamheden) na of deze terugstroming vermeden kan worden of in elk geval korter gemaakt kan worden;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ga bij elk document dat wordt geproduceerd na of het document wel in een volgend proces wordt gebruikt en of de gegevens die geproduceerd worden allemaal nodig zijn (</a:t>
            </a:r>
            <a:r>
              <a:rPr kumimoji="0" lang="nl-NL" sz="1200" b="0" i="0" u="none" strike="noStrike" kern="1200" cap="none" spc="0" normalizeH="0" baseline="0" noProof="0" dirty="0" err="1">
                <a:ln>
                  <a:noFill/>
                </a:ln>
                <a:solidFill>
                  <a:prstClr val="black"/>
                </a:solidFill>
                <a:effectLst/>
                <a:uLnTx/>
                <a:uFillTx/>
                <a:latin typeface="+mn-lt"/>
                <a:ea typeface="+mn-ea"/>
                <a:cs typeface="+mn-cs"/>
              </a:rPr>
              <a:t>need-to-know</a:t>
            </a:r>
            <a:r>
              <a:rPr kumimoji="0" lang="nl-NL" sz="1200" b="0" i="0" u="none" strike="noStrike" kern="1200" cap="none" spc="0" normalizeH="0" baseline="0" noProof="0" dirty="0">
                <a:ln>
                  <a:noFill/>
                </a:ln>
                <a:solidFill>
                  <a:prstClr val="black"/>
                </a:solidFill>
                <a:effectLst/>
                <a:uLnTx/>
                <a:uFillTx/>
                <a:latin typeface="+mn-lt"/>
                <a:ea typeface="+mn-ea"/>
                <a:cs typeface="+mn-cs"/>
              </a:rPr>
              <a:t> versus </a:t>
            </a:r>
            <a:r>
              <a:rPr kumimoji="0" lang="nl-NL" sz="1200" b="0" i="0" u="none" strike="noStrike" kern="1200" cap="none" spc="0" normalizeH="0" baseline="0" noProof="0" dirty="0" err="1">
                <a:ln>
                  <a:noFill/>
                </a:ln>
                <a:solidFill>
                  <a:prstClr val="black"/>
                </a:solidFill>
                <a:effectLst/>
                <a:uLnTx/>
                <a:uFillTx/>
                <a:latin typeface="+mn-lt"/>
                <a:ea typeface="+mn-ea"/>
                <a:cs typeface="+mn-cs"/>
              </a:rPr>
              <a:t>nice-to-know</a:t>
            </a:r>
            <a:r>
              <a:rPr kumimoji="0" lang="nl-NL" sz="1200" b="0" i="0" u="none" strike="noStrike" kern="1200" cap="none" spc="0" normalizeH="0" baseline="0" noProof="0" dirty="0">
                <a:ln>
                  <a:noFill/>
                </a:ln>
                <a:solidFill>
                  <a:prstClr val="black"/>
                </a:solidFill>
                <a:effectLst/>
                <a:uLnTx/>
                <a:uFillTx/>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ga bij elke meting na of deze meting wel noodzakelijk is en of er niet andere manieren zijn om het proces te borgen.</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6197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255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6423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Bepaling van de nauwkeurigheid van de meetsystemen [‘</a:t>
            </a:r>
            <a:r>
              <a:rPr lang="nl-NL" i="1" dirty="0"/>
              <a:t>herhaalbaarheid</a:t>
            </a:r>
            <a:r>
              <a:rPr lang="nl-NL" dirty="0"/>
              <a:t>’ en ‘</a:t>
            </a:r>
            <a:r>
              <a:rPr lang="nl-NL" i="1" dirty="0"/>
              <a:t>reproduceerbaarheid</a:t>
            </a:r>
            <a:r>
              <a:rPr lang="nl-NL" dirty="0"/>
              <a:t>’]</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2C226-6F17-4B57-9F4F-9DF999A16B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7361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Gaspersz</a:t>
            </a:r>
            <a:r>
              <a:rPr lang="nl-NL" dirty="0"/>
              <a:t> (2005) noemt de volgende drie niveaus waarop in een organisatie aandacht kan zijn voor creatief denken:</a:t>
            </a:r>
          </a:p>
          <a:p>
            <a:endParaRPr lang="nl-NL" dirty="0"/>
          </a:p>
          <a:p>
            <a:pPr marL="228600" indent="-228600">
              <a:buFont typeface="+mj-lt"/>
              <a:buAutoNum type="arabicPeriod"/>
            </a:pPr>
            <a:r>
              <a:rPr lang="nl-NL" dirty="0" err="1"/>
              <a:t>Creativiteitstimulerend</a:t>
            </a:r>
            <a:r>
              <a:rPr lang="nl-NL" dirty="0"/>
              <a:t> klimaat</a:t>
            </a:r>
          </a:p>
          <a:p>
            <a:pPr marL="228600" indent="-228600">
              <a:buFont typeface="+mj-lt"/>
              <a:buAutoNum type="arabicPeriod"/>
            </a:pPr>
            <a:r>
              <a:rPr lang="nl-NL" dirty="0"/>
              <a:t>Creatieve denkvaardigheden</a:t>
            </a:r>
          </a:p>
          <a:p>
            <a:pPr marL="228600" indent="-228600">
              <a:buFont typeface="+mj-lt"/>
              <a:buAutoNum type="arabicPeriod"/>
            </a:pPr>
            <a:r>
              <a:rPr lang="nl-NL" dirty="0"/>
              <a:t>Ideeënmanagement</a:t>
            </a:r>
          </a:p>
          <a:p>
            <a:endParaRPr lang="nl-NL" dirty="0"/>
          </a:p>
          <a:p>
            <a:r>
              <a:rPr lang="nl-NL" dirty="0"/>
              <a:t>Organisaties beschikken over grote kansen om hun creatief potentieel aan te wenden voor succes en concurrentiekracht. Het is dan belangrijk dat managers een stijl van leidinggeven hanteren waarmee men medewerkers aanmoedigt om met nieuwe ideeën te komen.</a:t>
            </a:r>
          </a:p>
          <a:p>
            <a:r>
              <a:rPr lang="nl-NL" dirty="0"/>
              <a:t>Het is daarbij de opgave om niemand van dat creatieve denkproces uit te sluiten.</a:t>
            </a:r>
          </a:p>
          <a:p>
            <a:endParaRPr lang="nl-NL" dirty="0"/>
          </a:p>
          <a:p>
            <a:r>
              <a:rPr lang="nl-NL" dirty="0"/>
              <a:t>Organisaties die hun blik alleen werpen op medewerkers in de zogenaamde creatieve functies als marketing en research &amp; development, missen kansen.</a:t>
            </a:r>
          </a:p>
          <a:p>
            <a:r>
              <a:rPr lang="nl-NL" dirty="0"/>
              <a:t>Met creativiteitsgericht leiderschap en een vruchtbaar klimaat zijn ideeën voor verbetering en vernieuwing uit de gehele personeelsbevolking te oogsten. Het zijn</a:t>
            </a:r>
          </a:p>
          <a:p>
            <a:r>
              <a:rPr lang="nl-NL" dirty="0"/>
              <a:t>deze ideeën die nodig zijn om onder meer kosten te drukken, de kwaliteit verder te verhogen en nieuwe producten en diensten te introduceren. Het zijn de ideeën die de organisatie hard nodig heeft om te groeien, concurrerend en succesvol te zijn.</a:t>
            </a:r>
          </a:p>
          <a:p>
            <a:endParaRPr lang="nl-NL" dirty="0"/>
          </a:p>
          <a:p>
            <a:r>
              <a:rPr lang="nl-NL" dirty="0"/>
              <a:t>Dat vraagt van het management dat zij open communiceren over de vraagstukken waar de organisatie, unit of afdeling mee worstelt en daarbij iedereen uitnodigt mee te denken over oplossingen. Voorts kan een onderneming door het stimuleren en organiseren van kennisdeling het proces van ideeënvorming bevorderen. Daarnaast is kruisbestuiving nodig om nieuwe perspectieven te ontwikkelen. Dat kan bijvoorbeeld door het arrangeren van ontmoetingen met mensen uit geheel andere sectoren en disciplines. Het stellen van uitdagende doelen zet de creativiteit van mensen op scherp. Wanneer de creatieve spanning die dat oplevert gepaard gaat met een tolerante houding van het management bij mislukking, ontstaat een stimulerende context voor experimenteren en ondernemend zijn. Het is een context waar mensen uit eigen initiatief met ideeën komen. Het is dan belangrijk dat het management voldoende tijd biedt om te kunnen werken aan de uitwerking van de eigen ideeën.</a:t>
            </a:r>
          </a:p>
          <a:p>
            <a:endParaRPr lang="nl-NL" dirty="0"/>
          </a:p>
          <a:p>
            <a:r>
              <a:rPr lang="nl-NL" dirty="0"/>
              <a:t>Creativiteitstechnieken kunnen voorts helpen om in het denken nieuwe kansrijke wegen te bewandelen en een groot aantal ideeën te genereren. Ideeënmanagement, als het geheel van acties om ideeën te signaleren, te selecteren, te belonen en gereed te maken voor implementatie, zorgt verder voor de benutting van de oogst van creativiteit.</a:t>
            </a:r>
          </a:p>
          <a:p>
            <a:endParaRPr lang="nl-NL" dirty="0"/>
          </a:p>
          <a:p>
            <a:r>
              <a:rPr lang="nl-NL" dirty="0"/>
              <a:t>Het benutten van de creatieve vermogens van medewerkers is voor alle organisaties, onafhankelijk van grootte, sector, strategie en groeifase van belang. De vaak als dilemma ervaren keuze tussen productiviteit en creativiteit is feitelijk geen dilemma. Met productiviteit leveren we aan de klant. Met creativiteit kunnen we aan weinig loyale en verwende klanten blijven leveren. Creativiteit stelt ons immers in staat om anders te denken en te kijken en de vraag te beantwoorden: Hoe kan het nog beter, slimmer en productiever?</a:t>
            </a:r>
          </a:p>
          <a:p>
            <a:endParaRPr lang="nl-NL" dirty="0"/>
          </a:p>
          <a:p>
            <a:r>
              <a:rPr lang="nl-NL" dirty="0"/>
              <a:t>De overheid kan een belangrijke rol spelen om creativiteit te stimuleren en te benutten. Hierbij is te denken aan de bevordering van kennisdeling over excellente</a:t>
            </a:r>
          </a:p>
          <a:p>
            <a:r>
              <a:rPr lang="nl-NL" dirty="0"/>
              <a:t>creatieve organisaties. De overheid kan voorts in het onderwijs meer aandacht besteden aan creatief denken en kan systematisch waardevolle ideeën onder de</a:t>
            </a:r>
          </a:p>
          <a:p>
            <a:r>
              <a:rPr lang="nl-NL" dirty="0"/>
              <a:t>bevolking oogsten. Verder zal de overheid ook zelf een inspirerend voorbeeld moeten zijn op het gebied van het management van creativiteit.</a:t>
            </a:r>
          </a:p>
          <a:p>
            <a:endParaRPr lang="nl-NL" dirty="0"/>
          </a:p>
          <a:p>
            <a:pPr marL="171450" indent="-171450">
              <a:buFont typeface="Courier New" panose="02070309020205020404" pitchFamily="49" charset="0"/>
              <a:buChar char="o"/>
            </a:pPr>
            <a:r>
              <a:rPr lang="nl-NL" dirty="0"/>
              <a:t>Herformuleer het probleem in andere woorden.</a:t>
            </a:r>
          </a:p>
          <a:p>
            <a:pPr marL="171450" indent="-171450">
              <a:buFont typeface="Courier New" panose="02070309020205020404" pitchFamily="49" charset="0"/>
              <a:buChar char="o"/>
            </a:pPr>
            <a:r>
              <a:rPr lang="nl-NL" dirty="0"/>
              <a:t>Draai het probleem om.</a:t>
            </a:r>
          </a:p>
          <a:p>
            <a:pPr marL="171450" indent="-171450">
              <a:buFont typeface="Courier New" panose="02070309020205020404" pitchFamily="49" charset="0"/>
              <a:buChar char="o"/>
            </a:pPr>
            <a:r>
              <a:rPr lang="nl-NL" dirty="0"/>
              <a:t>Verbreed uw focus.</a:t>
            </a:r>
          </a:p>
          <a:p>
            <a:pPr marL="171450" indent="-171450">
              <a:buFont typeface="Courier New" panose="02070309020205020404" pitchFamily="49" charset="0"/>
              <a:buChar char="o"/>
            </a:pPr>
            <a:r>
              <a:rPr lang="nl-NL" dirty="0"/>
              <a:t>Zie het probleem als voordeel.</a:t>
            </a:r>
          </a:p>
          <a:p>
            <a:pPr marL="171450" indent="-171450">
              <a:buFont typeface="Courier New" panose="02070309020205020404" pitchFamily="49" charset="0"/>
              <a:buChar char="o"/>
            </a:pPr>
            <a:r>
              <a:rPr lang="nl-NL" dirty="0"/>
              <a:t>Stel de </a:t>
            </a:r>
            <a:r>
              <a:rPr lang="nl-NL" dirty="0" err="1"/>
              <a:t>waarom-vraag</a:t>
            </a:r>
            <a:r>
              <a:rPr lang="nl-NL" dirty="0"/>
              <a:t>.</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9168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033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Courier New" panose="02070309020205020404" pitchFamily="49" charset="0"/>
              <a:buChar char="o"/>
            </a:pPr>
            <a:r>
              <a:rPr lang="nl-NL" dirty="0"/>
              <a:t>Wat is het probleem? Zorg ervoor dat de </a:t>
            </a:r>
            <a:r>
              <a:rPr lang="nl-NL" i="1" dirty="0"/>
              <a:t>kern van het probleem </a:t>
            </a:r>
            <a:r>
              <a:rPr lang="nl-NL" dirty="0"/>
              <a:t>wordt beschreven.</a:t>
            </a:r>
          </a:p>
          <a:p>
            <a:pPr marL="171450" indent="-171450">
              <a:buFont typeface="Courier New" panose="02070309020205020404" pitchFamily="49" charset="0"/>
              <a:buChar char="o"/>
            </a:pPr>
            <a:r>
              <a:rPr lang="nl-NL" dirty="0"/>
              <a:t>Waarom is het een probleem? Beschrijf de gevolgen van het probleem en de manier waarop zich dit uit. Hierbij kan ook ingegaan worden op de ontstaansgeschiedenis van het probleem.</a:t>
            </a:r>
          </a:p>
          <a:p>
            <a:pPr marL="171450" indent="-171450">
              <a:buFont typeface="Courier New" panose="02070309020205020404" pitchFamily="49" charset="0"/>
              <a:buChar char="o"/>
            </a:pPr>
            <a:r>
              <a:rPr lang="nl-NL" dirty="0"/>
              <a:t>Voor wie is het een probleem? Beschrijf welke partijen bij het probleem betrokken zijn.</a:t>
            </a:r>
          </a:p>
          <a:p>
            <a:pPr marL="171450" indent="-171450">
              <a:buFont typeface="Courier New" panose="02070309020205020404" pitchFamily="49" charset="0"/>
              <a:buChar char="o"/>
            </a:pPr>
            <a:r>
              <a:rPr lang="nl-NL" dirty="0"/>
              <a:t>Welke </a:t>
            </a:r>
            <a:r>
              <a:rPr lang="nl-NL" i="1" dirty="0"/>
              <a:t>variabelen</a:t>
            </a:r>
            <a:r>
              <a:rPr lang="nl-NL" dirty="0"/>
              <a:t> spelen mogelijk een rol bij de instandhouding van het probleem? Variabelen zijn bepaalde kenmerken (bijvoorbeeld van personen). </a:t>
            </a:r>
          </a:p>
        </p:txBody>
      </p:sp>
      <p:sp>
        <p:nvSpPr>
          <p:cNvPr id="4" name="Tijdelijke aanduiding voor dianummer 3"/>
          <p:cNvSpPr>
            <a:spLocks noGrp="1"/>
          </p:cNvSpPr>
          <p:nvPr>
            <p:ph type="sldNum" sz="quarter" idx="5"/>
          </p:nvPr>
        </p:nvSpPr>
        <p:spPr/>
        <p:txBody>
          <a:bodyPr/>
          <a:lstStyle/>
          <a:p>
            <a:fld id="{7658D45B-227F-4307-93C2-A46301305FE0}" type="slidenum">
              <a:rPr lang="nl-NL" smtClean="0"/>
              <a:t>19</a:t>
            </a:fld>
            <a:endParaRPr lang="nl-NL"/>
          </a:p>
        </p:txBody>
      </p:sp>
    </p:spTree>
    <p:extLst>
      <p:ext uri="{BB962C8B-B14F-4D97-AF65-F5344CB8AC3E}">
        <p14:creationId xmlns:p14="http://schemas.microsoft.com/office/powerpoint/2010/main" val="8461247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Voorbeelden van wat hij bereikt heeft met het lateraal denken concept zijn de Olympische Spelen in Los Angeles in 1984, de eerste spelen die winstgevend waren. De organisatie directeur, Peter </a:t>
            </a:r>
            <a:r>
              <a:rPr lang="nl-NL" dirty="0" err="1"/>
              <a:t>Ueberroth</a:t>
            </a:r>
            <a:r>
              <a:rPr lang="nl-NL" dirty="0"/>
              <a:t>, schreef dit succes toe aan de </a:t>
            </a:r>
            <a:r>
              <a:rPr lang="nl-NL" dirty="0" err="1"/>
              <a:t>Bono</a:t>
            </a:r>
            <a:r>
              <a:rPr lang="nl-NL" dirty="0"/>
              <a:t>. Hetzelfde geldt voor John Bertrand, schipper in de </a:t>
            </a:r>
            <a:r>
              <a:rPr lang="nl-NL" dirty="0" err="1"/>
              <a:t>America's</a:t>
            </a:r>
            <a:r>
              <a:rPr lang="nl-NL" dirty="0"/>
              <a:t> Cup. </a:t>
            </a:r>
          </a:p>
          <a:p>
            <a:endParaRPr lang="nl-NL" dirty="0"/>
          </a:p>
          <a:p>
            <a:r>
              <a:rPr lang="nl-NL" dirty="0"/>
              <a:t>De Zes Denkhoeden techniek is een brainstormtechniek gebaseerd op rollen. Elke deelnemer krijgt (virtueel) een gekleurde hoed op; de kleur hoed staat voor een rol. De</a:t>
            </a:r>
          </a:p>
          <a:p>
            <a:r>
              <a:rPr lang="nl-NL" dirty="0"/>
              <a:t>deelnemers mogen alles zeggen vanuit hun rol. Een keertje wisselen van rol kan heel verfrissend werken. Sommige rollen liggen je nu eenmaal beter dan andere.</a:t>
            </a:r>
          </a:p>
          <a:p>
            <a:r>
              <a:rPr lang="nl-NL" dirty="0"/>
              <a:t>Het gaat er bij de Zes Denkhoeden niet om iemand te classificeren, maar om een groep mensen op een gezamenlijk spoor te zetten, gezamenlijk één richting uit te denken. Het</a:t>
            </a:r>
          </a:p>
          <a:p>
            <a:r>
              <a:rPr lang="nl-NL" dirty="0"/>
              <a:t>veroorzaakt daarmee een veel bredere gedachtestroom met meer mensen.</a:t>
            </a:r>
          </a:p>
          <a:p>
            <a:endParaRPr lang="nl-NL" dirty="0"/>
          </a:p>
          <a:p>
            <a:r>
              <a:rPr lang="nl-NL" b="1" dirty="0"/>
              <a:t>De Zes Denkhoeden</a:t>
            </a:r>
          </a:p>
          <a:p>
            <a:r>
              <a:rPr lang="nl-NL" dirty="0"/>
              <a:t>Met die zes denkhoeden wordt aangeduid dat er zes verschillende wijzen van denken zijn.</a:t>
            </a:r>
          </a:p>
          <a:p>
            <a:r>
              <a:rPr lang="nl-NL" dirty="0"/>
              <a:t>De kleuren van de hoeden staan voor een rol:</a:t>
            </a:r>
          </a:p>
          <a:p>
            <a:pPr marL="171450" indent="-171450">
              <a:buFont typeface="Courier New" panose="02070309020205020404" pitchFamily="49" charset="0"/>
              <a:buChar char="o"/>
            </a:pPr>
            <a:r>
              <a:rPr lang="nl-NL" dirty="0"/>
              <a:t>De </a:t>
            </a:r>
            <a:r>
              <a:rPr lang="nl-NL" b="1" dirty="0"/>
              <a:t>blauwe</a:t>
            </a:r>
            <a:r>
              <a:rPr lang="nl-NL" dirty="0"/>
              <a:t> hoed is de organisator, regelt de agenda, wie aan het woord komt en houdt het proces in de gaten.</a:t>
            </a:r>
          </a:p>
          <a:p>
            <a:pPr marL="171450" indent="-171450">
              <a:buFont typeface="Courier New" panose="02070309020205020404" pitchFamily="49" charset="0"/>
              <a:buChar char="o"/>
            </a:pPr>
            <a:r>
              <a:rPr lang="nl-NL" dirty="0"/>
              <a:t>De </a:t>
            </a:r>
            <a:r>
              <a:rPr lang="nl-NL" b="1" dirty="0"/>
              <a:t>witte</a:t>
            </a:r>
            <a:r>
              <a:rPr lang="nl-NL" dirty="0"/>
              <a:t> hoed is de informatie expert. Hebben we de juiste informatie? waar halen we gegevens vandaan?</a:t>
            </a:r>
          </a:p>
          <a:p>
            <a:pPr marL="171450" indent="-171450">
              <a:buFont typeface="Courier New" panose="02070309020205020404" pitchFamily="49" charset="0"/>
              <a:buChar char="o"/>
            </a:pPr>
            <a:r>
              <a:rPr lang="nl-NL" dirty="0"/>
              <a:t>De </a:t>
            </a:r>
            <a:r>
              <a:rPr lang="nl-NL" b="1" dirty="0"/>
              <a:t>rode</a:t>
            </a:r>
            <a:r>
              <a:rPr lang="nl-NL" dirty="0"/>
              <a:t> hoed is emotioneel. Wat vinden we ervan? Ik twijfel of … Maar de rode hoed is ook  intuïtief; ik heb het gevoel dat ...</a:t>
            </a:r>
          </a:p>
          <a:p>
            <a:pPr marL="171450" indent="-171450">
              <a:buFont typeface="Courier New" panose="02070309020205020404" pitchFamily="49" charset="0"/>
              <a:buChar char="o"/>
            </a:pPr>
            <a:r>
              <a:rPr lang="nl-NL" dirty="0"/>
              <a:t>De </a:t>
            </a:r>
            <a:r>
              <a:rPr lang="nl-NL" b="1" dirty="0"/>
              <a:t>gele</a:t>
            </a:r>
            <a:r>
              <a:rPr lang="nl-NL" dirty="0"/>
              <a:t> hoed is positief; wat zijn de voordelen? Wat is de haalbaarheid? Bij een echt probleem ziet de gele hoed er de voordelen van</a:t>
            </a:r>
          </a:p>
          <a:p>
            <a:pPr marL="171450" indent="-171450">
              <a:buFont typeface="Courier New" panose="02070309020205020404" pitchFamily="49" charset="0"/>
              <a:buChar char="o"/>
            </a:pPr>
            <a:r>
              <a:rPr lang="nl-NL" dirty="0"/>
              <a:t>De </a:t>
            </a:r>
            <a:r>
              <a:rPr lang="nl-NL" b="1" dirty="0"/>
              <a:t>zwarte</a:t>
            </a:r>
            <a:r>
              <a:rPr lang="nl-NL" dirty="0"/>
              <a:t> hoed is kritisch. Wat zijn de risico's? Zijn er nog meer problemen? De zwarte hoed ziet een beer op elke weg.</a:t>
            </a:r>
          </a:p>
          <a:p>
            <a:pPr marL="171450" indent="-171450">
              <a:buFont typeface="Courier New" panose="02070309020205020404" pitchFamily="49" charset="0"/>
              <a:buChar char="o"/>
            </a:pPr>
            <a:r>
              <a:rPr lang="nl-NL" dirty="0"/>
              <a:t>De </a:t>
            </a:r>
            <a:r>
              <a:rPr lang="nl-NL" b="1" dirty="0"/>
              <a:t>groene</a:t>
            </a:r>
            <a:r>
              <a:rPr lang="nl-NL" dirty="0"/>
              <a:t> hoed is creatief. Alternatieven en ideeën zijn altijd voorhanden. De moeilijkste hoed voor veel deelnemers.</a:t>
            </a:r>
          </a:p>
          <a:p>
            <a:endParaRPr lang="nl-NL" dirty="0"/>
          </a:p>
          <a:p>
            <a:r>
              <a:rPr lang="nl-NL" b="1" dirty="0"/>
              <a:t>Werken met de Zes Denkhoeden</a:t>
            </a:r>
          </a:p>
          <a:p>
            <a:r>
              <a:rPr lang="nl-NL" dirty="0"/>
              <a:t>Het werken met de Zes Denkhoeden gaat eenvoudig: de hoed is zet bewust op. Met een hoed op ben je iemand (anders), een kapitein zonder hoed is geen kapitein. Een hoed geeft</a:t>
            </a:r>
          </a:p>
          <a:p>
            <a:r>
              <a:rPr lang="nl-NL" dirty="0"/>
              <a:t>aan wat er onder de hoed zit. Een denkhoed zet je zeer bewust op, het geeft aan dat je zeer bewust kiest om zo te denken, en niet zomaar reageert.</a:t>
            </a:r>
          </a:p>
          <a:p>
            <a:r>
              <a:rPr lang="nl-NL" dirty="0"/>
              <a:t>De zes verschillende hoeden verschillen zoveel mogelijk, het zijn geacteerde rollen verwar ze niet met wat u je zelf bent of je eigen karakter.</a:t>
            </a:r>
          </a:p>
          <a:p>
            <a:r>
              <a:rPr lang="nl-NL" dirty="0"/>
              <a:t>Je kunt of elke deelnemer een ‘hoed opzetten’ of met z’n allen vanuit één kleur te denken. Deze laatste techniek is vooral snel met wisselen tussen de gele en de zwarte hoed. Alles</a:t>
            </a:r>
          </a:p>
          <a:p>
            <a:r>
              <a:rPr lang="nl-NL" dirty="0"/>
              <a:t>positief of alles negatief</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4059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metafoor is een verhaal dat volledig losstaat van het probleem dat u beschouwt, maar waarbij u wel een vergelijking kunt trekken met uw eigen probleemstelling. Door</a:t>
            </a:r>
          </a:p>
          <a:p>
            <a:r>
              <a:rPr lang="nl-NL" dirty="0"/>
              <a:t>met elkaar te discussiëren over oplossingsmogelijkheden in de metafoor, kunt u later de parallellen trekken met uw eigen, oorspronkelijke probleemstelling.</a:t>
            </a:r>
          </a:p>
          <a:p>
            <a:endParaRPr lang="nl-NL" dirty="0"/>
          </a:p>
          <a:p>
            <a:r>
              <a:rPr lang="nl-NL" dirty="0"/>
              <a:t>Een bruikbare metafoor heeft de volgende eigenschappen:</a:t>
            </a:r>
          </a:p>
          <a:p>
            <a:endParaRPr lang="nl-NL" dirty="0"/>
          </a:p>
          <a:p>
            <a:pPr marL="171450" indent="-171450">
              <a:buFont typeface="Courier New" panose="02070309020205020404" pitchFamily="49" charset="0"/>
              <a:buChar char="o"/>
            </a:pPr>
            <a:r>
              <a:rPr lang="nl-NL" dirty="0"/>
              <a:t>Herkenbaar beeld;</a:t>
            </a:r>
          </a:p>
          <a:p>
            <a:pPr marL="171450" indent="-171450">
              <a:buFont typeface="Courier New" panose="02070309020205020404" pitchFamily="49" charset="0"/>
              <a:buChar char="o"/>
            </a:pPr>
            <a:r>
              <a:rPr lang="nl-NL" dirty="0"/>
              <a:t>Eenvoudige interpretatie;</a:t>
            </a:r>
          </a:p>
          <a:p>
            <a:pPr marL="171450" indent="-171450">
              <a:buFont typeface="Courier New" panose="02070309020205020404" pitchFamily="49" charset="0"/>
              <a:buChar char="o"/>
            </a:pPr>
            <a:r>
              <a:rPr lang="nl-NL" dirty="0"/>
              <a:t>Inspirerend;</a:t>
            </a:r>
          </a:p>
          <a:p>
            <a:pPr marL="171450" indent="-171450">
              <a:buFont typeface="Courier New" panose="02070309020205020404" pitchFamily="49" charset="0"/>
              <a:buChar char="o"/>
            </a:pPr>
            <a:r>
              <a:rPr lang="nl-NL" dirty="0"/>
              <a:t>Niet kwetsend.</a:t>
            </a:r>
          </a:p>
          <a:p>
            <a:endParaRPr lang="nl-NL" dirty="0"/>
          </a:p>
          <a:p>
            <a:r>
              <a:rPr lang="nl-NL" dirty="0"/>
              <a:t>Een metafoor kan worden gebruikt om een beeld te geven van zowel de huidige situatie, het gewenste resultaat als de hulpbronnen die iemand nodig heeft om van de ene naar de andere situatie te komen. </a:t>
            </a:r>
            <a:br>
              <a:rPr lang="nl-NL" dirty="0"/>
            </a:b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7940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0499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8358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Een overlegtechniek waarmee het mogelijk is binnen een groep snel tot overeenstemming en prioritering te komen met betrekking tot ingebrachte onderwerpen. Ieder groepslid brengt zijn mening en </a:t>
            </a:r>
            <a:r>
              <a:rPr lang="nl-NL" dirty="0" err="1"/>
              <a:t>ideeen</a:t>
            </a:r>
            <a:r>
              <a:rPr lang="nl-NL" dirty="0"/>
              <a:t> schriftelijk in. Daarna wordt de oogst bediscussieerd en worden conclusies getrokken. </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1736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5687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7144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1064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communicatie in een besluitvormingsproces verloopt niet altijd even helder en effectief. Zeker als er meerdere belangen spelen. Het is soms moeilijk om je hoofd koel te houden en je hart warm. Dat je helder en objectief blijft nadenken. Dat je oog houdt voor je gesprekspartner(s) en hun behoeften en belangen. Hoe lukt je dat wel?</a:t>
            </a:r>
          </a:p>
          <a:p>
            <a:r>
              <a:rPr lang="nl-NL" dirty="0"/>
              <a:t>Het lijken twee tegenstrijdige dingen. Als we namelijk onder druk staan en ons hoofd “warm” wordt, is een veel voorkomende neiging om je deels af te sluiten voor je omgeving. Uit contact te gaan. Je bent minder geneigd je te verdiepen in het belang van de ander. Jouw eigen belangen staan namelijk op spel!</a:t>
            </a:r>
          </a:p>
          <a:p>
            <a:r>
              <a:rPr lang="nl-NL" dirty="0"/>
              <a:t>Wat willen we als we onder druk staan? De druk verlagen. Zo snel mogelijk uit de spanningsvolle situatie weg. Als we in een proces zitten waar we iets moeten besluiten, dan willen we zo snel mogelijk de knoop doorhakken. De last achter ons laten. Er komt haast in het proces. Helaas merken we soms na een tijdje dat we niet helemaal het juiste besluit hebben genomen, want er komt toch meer commentaar dan steun. Het draagvlak blijkt minder groot dan gedacht.</a:t>
            </a:r>
          </a:p>
          <a:p>
            <a:endParaRPr lang="nl-NL" dirty="0"/>
          </a:p>
          <a:p>
            <a:r>
              <a:rPr lang="nl-NL" dirty="0"/>
              <a:t>Het BOB-model</a:t>
            </a:r>
          </a:p>
          <a:p>
            <a:r>
              <a:rPr lang="nl-NL" dirty="0"/>
              <a:t>Wat kan BOB dan in zo’n situatie voor je betekenen? Vanuit de communicatietheorie staat BOB voor Beeldvorming, Oordeelsvorming en Besluitvorming. Dit model helpt om de kwaliteit van de besluitvorming te vergroten en het zorgt voor meer draagvlak. Zoveel mogelijk gezichtspunten worden meegenomen in het besluit. Het geeft een heldere structuur. Door dit te volgen verklein je de kans in veel voorkomende valkuilen te stappen. Bijvoorbeeld te snel beslissen op basis van onvolledige informatie of vastlopen in discussies en machtspelletjes.</a:t>
            </a:r>
          </a:p>
          <a:p>
            <a:r>
              <a:rPr lang="nl-NL" dirty="0"/>
              <a:t>Hoe ziet de structuur van het BOB-model eruit? Er zijn drie fasen die je doorloopt. Elke fase is voor te stellen als een fuik, waar je wel verder kunt komen, maar niet terug kunt.</a:t>
            </a:r>
          </a:p>
          <a:p>
            <a:endParaRPr lang="nl-NL" dirty="0"/>
          </a:p>
          <a:p>
            <a:r>
              <a:rPr lang="nl-NL" dirty="0"/>
              <a:t>De fases van de BOB</a:t>
            </a:r>
          </a:p>
          <a:p>
            <a:r>
              <a:rPr lang="nl-NL" dirty="0"/>
              <a:t>De eerste fase is de Beeldvorming. Het doel is zoveel mogelijk informatie te verzamelen om te komen tot een heldere probleemdefinitie. Wat weten we van het probleem en hebben we een gezamenlijk beeld?</a:t>
            </a:r>
          </a:p>
          <a:p>
            <a:r>
              <a:rPr lang="nl-NL" dirty="0"/>
              <a:t>De tweede fase is die van de Oordeelsvorming. In deze fase ga je zoveel mogelijk verschillende oplossingen bedenken voor het probleem en criteria opstellen op basis waarvan je de verschillende oplossingen gaat beoordelen. Dus wat vinden we ervan?</a:t>
            </a:r>
          </a:p>
          <a:p>
            <a:r>
              <a:rPr lang="nl-NL" dirty="0"/>
              <a:t>De derde fase is die van de Besluitvorming. Wat willen we? Hier gaat het om het kiezen van een oplossing op basis van de criteria opgesteld in fase twee. Je sluit af met de planning en uitvoering van je besluit.</a:t>
            </a:r>
          </a:p>
          <a:p>
            <a:r>
              <a:rPr lang="nl-NL" dirty="0"/>
              <a:t>De tijdsverdeling over de fasen is 40%, 40%, 20%. Met andere woorden, je investeert veel tijd in de beeldvorming en oordeelsvorming, om daarna snel het besluit te nemen. Doe je dit niet, dan is het gevaar dat je besluit niet gedragen wordt door alle partijen en dat niet het echte probleem is aangepakt. Je herkent dit door “kikkers”. Mensen die met nieuwe informatie of ideeën komen nadat het besluit al is genomen. Terugzwemmen in de fuik naar de vorige fase is dan niet mogelijk. Je moet dus met elkaar opnieuw beginnen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6323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172035"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endParaRPr lang="nl-NL"/>
          </a:p>
        </p:txBody>
      </p:sp>
      <p:sp>
        <p:nvSpPr>
          <p:cNvPr id="172036"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1BA021-D41B-4942-9C6B-5B0C024AFBFB}" type="slidenum">
              <a:rPr kumimoji="0" lang="nl-NL"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nl-NL"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628592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Courier New" panose="02070309020205020404" pitchFamily="49" charset="0"/>
              <a:buChar char="o"/>
            </a:pPr>
            <a:r>
              <a:rPr lang="nl-NL" dirty="0"/>
              <a:t>Waarom u het onderzoek doet</a:t>
            </a:r>
          </a:p>
          <a:p>
            <a:pPr marL="171450" indent="-171450">
              <a:buFont typeface="Courier New" panose="02070309020205020404" pitchFamily="49" charset="0"/>
              <a:buChar char="o"/>
            </a:pPr>
            <a:r>
              <a:rPr lang="nl-NL" dirty="0"/>
              <a:t>Wat u wilt bereiken</a:t>
            </a:r>
          </a:p>
          <a:p>
            <a:pPr marL="171450" indent="-171450">
              <a:buFont typeface="Courier New" panose="02070309020205020404" pitchFamily="49" charset="0"/>
              <a:buChar char="o"/>
            </a:pPr>
            <a:r>
              <a:rPr lang="nl-NL" dirty="0"/>
              <a:t>En voor wie u dit wilt bereiken</a:t>
            </a:r>
          </a:p>
        </p:txBody>
      </p:sp>
      <p:sp>
        <p:nvSpPr>
          <p:cNvPr id="4" name="Tijdelijke aanduiding voor dianummer 3"/>
          <p:cNvSpPr>
            <a:spLocks noGrp="1"/>
          </p:cNvSpPr>
          <p:nvPr>
            <p:ph type="sldNum" sz="quarter" idx="5"/>
          </p:nvPr>
        </p:nvSpPr>
        <p:spPr/>
        <p:txBody>
          <a:bodyPr/>
          <a:lstStyle/>
          <a:p>
            <a:fld id="{7658D45B-227F-4307-93C2-A46301305FE0}" type="slidenum">
              <a:rPr lang="nl-NL" smtClean="0"/>
              <a:t>20</a:t>
            </a:fld>
            <a:endParaRPr lang="nl-NL"/>
          </a:p>
        </p:txBody>
      </p:sp>
    </p:spTree>
    <p:extLst>
      <p:ext uri="{BB962C8B-B14F-4D97-AF65-F5344CB8AC3E}">
        <p14:creationId xmlns:p14="http://schemas.microsoft.com/office/powerpoint/2010/main" val="26766380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Font typeface="+mj-lt"/>
              <a:buAutoNum type="arabicPeriod"/>
            </a:pPr>
            <a:r>
              <a:rPr lang="nl-NL" dirty="0"/>
              <a:t>Definieer het vraagstuk;</a:t>
            </a:r>
          </a:p>
          <a:p>
            <a:pPr marL="228600" indent="-228600">
              <a:buFont typeface="+mj-lt"/>
              <a:buAutoNum type="arabicPeriod"/>
            </a:pPr>
            <a:r>
              <a:rPr lang="nl-NL" dirty="0"/>
              <a:t>Analyseer de oorzaken van het vraagstuk; </a:t>
            </a:r>
          </a:p>
          <a:p>
            <a:pPr marL="228600" indent="-228600">
              <a:buFont typeface="+mj-lt"/>
              <a:buAutoNum type="arabicPeriod"/>
            </a:pPr>
            <a:r>
              <a:rPr lang="nl-NL" dirty="0"/>
              <a:t>Formuleer alternatieve oplossingen;</a:t>
            </a:r>
          </a:p>
          <a:p>
            <a:pPr marL="228600" indent="-228600">
              <a:buFont typeface="+mj-lt"/>
              <a:buAutoNum type="arabicPeriod"/>
            </a:pPr>
            <a:r>
              <a:rPr lang="nl-NL" dirty="0"/>
              <a:t>Selecteer een oplossing (neem het besluit); </a:t>
            </a:r>
          </a:p>
          <a:p>
            <a:pPr marL="228600" indent="-228600">
              <a:buFont typeface="+mj-lt"/>
              <a:buAutoNum type="arabicPeriod"/>
            </a:pPr>
            <a:r>
              <a:rPr lang="nl-NL" dirty="0"/>
              <a:t>Maak een actieplan;</a:t>
            </a:r>
          </a:p>
          <a:p>
            <a:pPr marL="228600" indent="-228600">
              <a:buFont typeface="+mj-lt"/>
              <a:buAutoNum type="arabicPeriod"/>
            </a:pPr>
            <a:r>
              <a:rPr lang="nl-NL" dirty="0"/>
              <a:t>Monitor de voortgang;</a:t>
            </a:r>
          </a:p>
          <a:p>
            <a:pPr marL="228600" indent="-228600">
              <a:buFont typeface="+mj-lt"/>
              <a:buAutoNum type="arabicPeriod"/>
            </a:pPr>
            <a:r>
              <a:rPr lang="nl-NL" dirty="0"/>
              <a:t>Meet of het vraagstuk werkelijk goed is opgelost.</a:t>
            </a:r>
          </a:p>
          <a:p>
            <a:endParaRPr lang="nl-NL" dirty="0"/>
          </a:p>
        </p:txBody>
      </p:sp>
      <p:sp>
        <p:nvSpPr>
          <p:cNvPr id="4" name="Tijdelijke aanduiding voor dianummer 3"/>
          <p:cNvSpPr>
            <a:spLocks noGrp="1"/>
          </p:cNvSpPr>
          <p:nvPr>
            <p:ph type="sldNum" sz="quarter" idx="5"/>
          </p:nvPr>
        </p:nvSpPr>
        <p:spPr/>
        <p:txBody>
          <a:bodyPr/>
          <a:lstStyle/>
          <a:p>
            <a:fld id="{7658D45B-227F-4307-93C2-A46301305FE0}" type="slidenum">
              <a:rPr lang="nl-NL" smtClean="0"/>
              <a:t>115</a:t>
            </a:fld>
            <a:endParaRPr lang="nl-NL"/>
          </a:p>
        </p:txBody>
      </p:sp>
    </p:spTree>
    <p:extLst>
      <p:ext uri="{BB962C8B-B14F-4D97-AF65-F5344CB8AC3E}">
        <p14:creationId xmlns:p14="http://schemas.microsoft.com/office/powerpoint/2010/main" val="9237756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u="none" strike="noStrike" dirty="0">
                <a:solidFill>
                  <a:srgbClr val="666666"/>
                </a:solidFill>
                <a:effectLst/>
                <a:latin typeface="Calibri" panose="020F0502020204030204" pitchFamily="34" charset="0"/>
              </a:rPr>
              <a:t>Het politieke besluitvormingsproces heeft een geformaliseerd en gedecentraliseerd karakter. Dit komt tot uiting in de veel verschillende partijen die zijn betrokken bij het besluitvormingsproces. Het voordeel hiervan is dat iedereen invloed kan uitoefenen op de besluitvorming. Daar staat tegenover dat er veel energie gaat zitten in interne politieke spelletjes, dat er patstellingen kunnen ontstaan en dat de organisatie sterk verscheurd kan raken.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6BB40-BAD8-44F5-BDEC-A0A2AE4640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2722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u="none" strike="noStrike" dirty="0">
                <a:solidFill>
                  <a:srgbClr val="666666"/>
                </a:solidFill>
                <a:effectLst/>
                <a:latin typeface="Calibri" panose="020F0502020204030204" pitchFamily="34" charset="0"/>
              </a:rPr>
              <a:t>Deze vorm van besluitvormingsproces heeft een gedecentraliseerd en informeel karakter. Het wordt gekenmerkt door het ontbreken van een duidelijk begin- en eindpunt. Besluitvorming wordt gezien als een grillig en onvoorspelbaar proces. Doelstellingen zijn onduidelijk en beslissingen lijken een ad hoc- karakter te hebben waarbij toeval een grote rol speelt. Alles is zo turbulent dat men zich steeds moet aanpassen aan nieuwe situaties. Het voordeel hiervan is dat je flexibel blijft en mogelijkheden behoudt om bij te sturen. Tevens is er altijd ruimte voor nieuwe ideeën en creativiteit wordt gestimuleerd. Een nadeel is dat de effectiviteit van de beslissingen wel eens in het geding kan raken.</a:t>
            </a:r>
            <a:endParaRPr lang="nl-NL" b="0" i="0" u="none" strike="noStrike" dirty="0">
              <a:solidFill>
                <a:srgbClr val="666666"/>
              </a:solidFill>
              <a:effectLst/>
              <a:latin typeface="Helvetica" panose="020B0604020202020204" pitchFamily="34" charset="0"/>
            </a:endParaRPr>
          </a:p>
          <a:p>
            <a:pPr algn="l"/>
            <a:r>
              <a:rPr lang="nl-NL" b="0" i="0" u="none" strike="noStrike" dirty="0">
                <a:solidFill>
                  <a:srgbClr val="666666"/>
                </a:solidFill>
                <a:effectLst/>
                <a:latin typeface="Helvetica" panose="020B0604020202020204" pitchFamily="34" charset="0"/>
              </a:rPr>
              <a:t> </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6BB40-BAD8-44F5-BDEC-A0A2AE4640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2513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u="none" strike="noStrike" dirty="0">
                <a:solidFill>
                  <a:srgbClr val="666666"/>
                </a:solidFill>
                <a:effectLst/>
                <a:latin typeface="Calibri" panose="020F0502020204030204" pitchFamily="34" charset="0"/>
              </a:rPr>
              <a:t>Beslissingen komen voort uit regelgeving en niet uit rationele overwegingen. Deze regels zijn niet alleen maar van interne aard, maar kunnen ook van externe aard zijn middels wet- en regelgeving. Er is sprake van sterk geformaliseerde besluitvormingsprocessen. Het voordeel hiervan is dat ervaringen uit het verleden worden meegenomen. Daarentegen staat bureaucratische besluitvormingsprocessen vernieuwingen in de weg.</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6BB40-BAD8-44F5-BDEC-A0A2AE4640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9474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u="none" strike="noStrike" dirty="0">
                <a:solidFill>
                  <a:srgbClr val="666666"/>
                </a:solidFill>
                <a:effectLst/>
                <a:latin typeface="Calibri" panose="020F0502020204030204" pitchFamily="34" charset="0"/>
              </a:rPr>
              <a:t>Deze vertoont overeenkomsten met het rationele besluitvormingsproces. Er is sprake van een informele en gecentraliseerde besluitvorming. Het kenmerk is dat veelal één persoon de beslissingen neemt. Er wordt gesproken over '</a:t>
            </a:r>
            <a:r>
              <a:rPr lang="nl-NL" b="0" i="0" u="none" strike="noStrike" dirty="0" err="1">
                <a:solidFill>
                  <a:srgbClr val="666666"/>
                </a:solidFill>
                <a:effectLst/>
                <a:latin typeface="Calibri" panose="020F0502020204030204" pitchFamily="34" charset="0"/>
              </a:rPr>
              <a:t>neo</a:t>
            </a:r>
            <a:r>
              <a:rPr lang="nl-NL" b="0" i="0" u="none" strike="noStrike" dirty="0">
                <a:solidFill>
                  <a:srgbClr val="666666"/>
                </a:solidFill>
                <a:effectLst/>
                <a:latin typeface="Calibri" panose="020F0502020204030204" pitchFamily="34" charset="0"/>
              </a:rPr>
              <a:t>'- rationeel, omdat onderkent wordt dat niet alleen rationele aspecten maar ook emotionele en intuïtieve aspecten een rol spelen in het besluitvormingsproces.  Het voordeel van dit besluitvormingsproces is dat het sturing krijgt vanuit één gezichtspunt. Er is ook sprake van duidelijke doelen waardoor iedereen op één lijn zit. Een nadeel van deze methode is dat de betrokkenheid bij besluitvorming erg laag is.</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6BB40-BAD8-44F5-BDEC-A0A2AE4640B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6188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499F3-6C53-418B-A487-73634316DE7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174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6">
            <a:extLst>
              <a:ext uri="{FF2B5EF4-FFF2-40B4-BE49-F238E27FC236}">
                <a16:creationId xmlns:a16="http://schemas.microsoft.com/office/drawing/2014/main" id="{E11221BE-39F7-4DAE-AF71-7CE63A6BC1F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1pPr>
            <a:lvl2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2pPr>
            <a:lvl3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3pPr>
            <a:lvl4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4pPr>
            <a:lvl5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D8A07E94-6EC8-496F-96FB-42843638392C}" type="slidenum">
              <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22</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endParaRPr>
          </a:p>
        </p:txBody>
      </p:sp>
      <p:sp>
        <p:nvSpPr>
          <p:cNvPr id="109571" name="Rectangle 1">
            <a:extLst>
              <a:ext uri="{FF2B5EF4-FFF2-40B4-BE49-F238E27FC236}">
                <a16:creationId xmlns:a16="http://schemas.microsoft.com/office/drawing/2014/main" id="{9324AF77-EB9A-401B-9610-B1025327FEEF}"/>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109572" name="Rectangle 2">
            <a:extLst>
              <a:ext uri="{FF2B5EF4-FFF2-40B4-BE49-F238E27FC236}">
                <a16:creationId xmlns:a16="http://schemas.microsoft.com/office/drawing/2014/main" id="{CE88AD6D-0EF3-475B-A497-AFFB7AF93D11}"/>
              </a:ext>
            </a:extLst>
          </p:cNvPr>
          <p:cNvSpPr txBox="1">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nl-NL" altLang="nl-NL"/>
          </a:p>
        </p:txBody>
      </p:sp>
    </p:spTree>
    <p:extLst>
      <p:ext uri="{BB962C8B-B14F-4D97-AF65-F5344CB8AC3E}">
        <p14:creationId xmlns:p14="http://schemas.microsoft.com/office/powerpoint/2010/main" val="3496563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6">
            <a:extLst>
              <a:ext uri="{FF2B5EF4-FFF2-40B4-BE49-F238E27FC236}">
                <a16:creationId xmlns:a16="http://schemas.microsoft.com/office/drawing/2014/main" id="{E11221BE-39F7-4DAE-AF71-7CE63A6BC1F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1pPr>
            <a:lvl2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2pPr>
            <a:lvl3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3pPr>
            <a:lvl4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4pPr>
            <a:lvl5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D8A07E94-6EC8-496F-96FB-42843638392C}" type="slidenum">
              <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23</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endParaRPr>
          </a:p>
        </p:txBody>
      </p:sp>
      <p:sp>
        <p:nvSpPr>
          <p:cNvPr id="109571" name="Rectangle 1">
            <a:extLst>
              <a:ext uri="{FF2B5EF4-FFF2-40B4-BE49-F238E27FC236}">
                <a16:creationId xmlns:a16="http://schemas.microsoft.com/office/drawing/2014/main" id="{9324AF77-EB9A-401B-9610-B1025327FEEF}"/>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109572" name="Rectangle 2">
            <a:extLst>
              <a:ext uri="{FF2B5EF4-FFF2-40B4-BE49-F238E27FC236}">
                <a16:creationId xmlns:a16="http://schemas.microsoft.com/office/drawing/2014/main" id="{CE88AD6D-0EF3-475B-A497-AFFB7AF93D11}"/>
              </a:ext>
            </a:extLst>
          </p:cNvPr>
          <p:cNvSpPr txBox="1">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nl-NL" altLang="nl-NL"/>
          </a:p>
        </p:txBody>
      </p:sp>
    </p:spTree>
    <p:extLst>
      <p:ext uri="{BB962C8B-B14F-4D97-AF65-F5344CB8AC3E}">
        <p14:creationId xmlns:p14="http://schemas.microsoft.com/office/powerpoint/2010/main" val="1833904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6">
            <a:extLst>
              <a:ext uri="{FF2B5EF4-FFF2-40B4-BE49-F238E27FC236}">
                <a16:creationId xmlns:a16="http://schemas.microsoft.com/office/drawing/2014/main" id="{3F94BE0B-1FDB-451C-BD78-838D4DEDA27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1pPr>
            <a:lvl2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2pPr>
            <a:lvl3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3pPr>
            <a:lvl4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4pPr>
            <a:lvl5pPr eaLnBrk="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Arial Unicode MS"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fld id="{FEFFC74C-54BA-4AA3-832B-72066771FA6B}" type="slidenum">
              <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tab pos="723900" algn="l"/>
                  <a:tab pos="1447800" algn="l"/>
                  <a:tab pos="2171700" algn="l"/>
                  <a:tab pos="2895600" algn="l"/>
                </a:tabLst>
                <a:defRPr/>
              </a:pPr>
              <a:t>24</a:t>
            </a:fld>
            <a:endParaRPr kumimoji="0" lang="nl-NL" altLang="nl-NL" sz="1200" b="0" i="0" u="none" strike="noStrike" kern="1200" cap="none" spc="0" normalizeH="0" baseline="0" noProof="0">
              <a:ln>
                <a:noFill/>
              </a:ln>
              <a:solidFill>
                <a:srgbClr val="000000"/>
              </a:solidFill>
              <a:effectLst/>
              <a:uLnTx/>
              <a:uFillTx/>
              <a:latin typeface="Times New Roman" panose="02020603050405020304" pitchFamily="18" charset="0"/>
              <a:ea typeface="Arial Unicode MS" pitchFamily="34" charset="-128"/>
              <a:cs typeface="+mn-cs"/>
            </a:endParaRPr>
          </a:p>
        </p:txBody>
      </p:sp>
      <p:sp>
        <p:nvSpPr>
          <p:cNvPr id="110595" name="Rectangle 1">
            <a:extLst>
              <a:ext uri="{FF2B5EF4-FFF2-40B4-BE49-F238E27FC236}">
                <a16:creationId xmlns:a16="http://schemas.microsoft.com/office/drawing/2014/main" id="{7C77A3BA-7FD9-4881-A53E-373C66E5F4B9}"/>
              </a:ext>
            </a:extLst>
          </p:cNvPr>
          <p:cNvSpPr txBox="1">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p:spPr>
      </p:sp>
      <p:sp>
        <p:nvSpPr>
          <p:cNvPr id="110596" name="Rectangle 2">
            <a:extLst>
              <a:ext uri="{FF2B5EF4-FFF2-40B4-BE49-F238E27FC236}">
                <a16:creationId xmlns:a16="http://schemas.microsoft.com/office/drawing/2014/main" id="{F7AF27A5-FACE-4B72-A4EE-D274211CB54D}"/>
              </a:ext>
            </a:extLst>
          </p:cNvPr>
          <p:cNvSpPr txBox="1">
            <a:spLocks noGrp="1" noChangeArrowheads="1"/>
          </p:cNvSpPr>
          <p:nvPr>
            <p:ph type="body" idx="1"/>
          </p:nvPr>
        </p:nvSpPr>
        <p:spPr>
          <a:xfrm>
            <a:off x="755650" y="5078413"/>
            <a:ext cx="6048375" cy="4721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nl-NL" altLang="nl-NL"/>
          </a:p>
        </p:txBody>
      </p:sp>
    </p:spTree>
    <p:extLst>
      <p:ext uri="{BB962C8B-B14F-4D97-AF65-F5344CB8AC3E}">
        <p14:creationId xmlns:p14="http://schemas.microsoft.com/office/powerpoint/2010/main" val="3089488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A8F1C-FC0B-4395-93B2-29DC3ED7D16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7B76A95-34C5-4BDA-948E-C64CBF8E7E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97C9B8A-EDB2-48EA-88F1-591EB8E2AA3D}"/>
              </a:ext>
            </a:extLst>
          </p:cNvPr>
          <p:cNvSpPr>
            <a:spLocks noGrp="1"/>
          </p:cNvSpPr>
          <p:nvPr>
            <p:ph type="dt" sz="half" idx="10"/>
          </p:nvPr>
        </p:nvSpPr>
        <p:spPr/>
        <p:txBody>
          <a:bodyPr/>
          <a:lstStyle/>
          <a:p>
            <a:fld id="{340E91D7-FD96-4769-8206-177716D8CDEE}" type="datetime1">
              <a:rPr lang="nl-NL" smtClean="0"/>
              <a:t>13-5-2020</a:t>
            </a:fld>
            <a:endParaRPr lang="nl-NL"/>
          </a:p>
        </p:txBody>
      </p:sp>
      <p:sp>
        <p:nvSpPr>
          <p:cNvPr id="5" name="Tijdelijke aanduiding voor voettekst 4">
            <a:extLst>
              <a:ext uri="{FF2B5EF4-FFF2-40B4-BE49-F238E27FC236}">
                <a16:creationId xmlns:a16="http://schemas.microsoft.com/office/drawing/2014/main" id="{E63BE0AF-3ED3-4B12-A022-CD3600E485BD}"/>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8379822D-96B7-461B-B92C-FE10A29323F2}"/>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2938918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11FC50-AD1B-4D60-AD2F-D8BC45C1EEC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3154B8D-4ABC-45D9-91F7-74AB5FF3240E}"/>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584F3A0-4117-44FA-967D-900C748F0747}"/>
              </a:ext>
            </a:extLst>
          </p:cNvPr>
          <p:cNvSpPr>
            <a:spLocks noGrp="1"/>
          </p:cNvSpPr>
          <p:nvPr>
            <p:ph type="dt" sz="half" idx="10"/>
          </p:nvPr>
        </p:nvSpPr>
        <p:spPr/>
        <p:txBody>
          <a:bodyPr/>
          <a:lstStyle/>
          <a:p>
            <a:fld id="{6293DF76-BBCD-42EE-BE48-292801EFA32A}" type="datetime1">
              <a:rPr lang="nl-NL" smtClean="0"/>
              <a:t>13-5-2020</a:t>
            </a:fld>
            <a:endParaRPr lang="nl-NL"/>
          </a:p>
        </p:txBody>
      </p:sp>
      <p:sp>
        <p:nvSpPr>
          <p:cNvPr id="5" name="Tijdelijke aanduiding voor voettekst 4">
            <a:extLst>
              <a:ext uri="{FF2B5EF4-FFF2-40B4-BE49-F238E27FC236}">
                <a16:creationId xmlns:a16="http://schemas.microsoft.com/office/drawing/2014/main" id="{3C9866D4-3DFF-43A1-82FF-123FF68FCD7F}"/>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925DBCAB-9378-45FB-B0E2-55A74E654A10}"/>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2471008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BDAD7AD-42EB-4B8A-AB3A-F0738A104AD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00AAAA1-DCAD-42AB-AE4C-86ECBFFE3C34}"/>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6523B9-2EA8-4854-A5BB-AC94441B26E0}"/>
              </a:ext>
            </a:extLst>
          </p:cNvPr>
          <p:cNvSpPr>
            <a:spLocks noGrp="1"/>
          </p:cNvSpPr>
          <p:nvPr>
            <p:ph type="dt" sz="half" idx="10"/>
          </p:nvPr>
        </p:nvSpPr>
        <p:spPr/>
        <p:txBody>
          <a:bodyPr/>
          <a:lstStyle/>
          <a:p>
            <a:fld id="{0E858B2B-45C2-4EA5-821B-90CA6DFBF3D3}" type="datetime1">
              <a:rPr lang="nl-NL" smtClean="0"/>
              <a:t>13-5-2020</a:t>
            </a:fld>
            <a:endParaRPr lang="nl-NL"/>
          </a:p>
        </p:txBody>
      </p:sp>
      <p:sp>
        <p:nvSpPr>
          <p:cNvPr id="5" name="Tijdelijke aanduiding voor voettekst 4">
            <a:extLst>
              <a:ext uri="{FF2B5EF4-FFF2-40B4-BE49-F238E27FC236}">
                <a16:creationId xmlns:a16="http://schemas.microsoft.com/office/drawing/2014/main" id="{6A91E785-705A-4CAF-AB0B-EBC0775B6AD0}"/>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37099F23-A223-4310-99B8-35161953E356}"/>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2786759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A8F1C-FC0B-4395-93B2-29DC3ED7D16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7B76A95-34C5-4BDA-948E-C64CBF8E7E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97C9B8A-EDB2-48EA-88F1-591EB8E2AA3D}"/>
              </a:ext>
            </a:extLst>
          </p:cNvPr>
          <p:cNvSpPr>
            <a:spLocks noGrp="1"/>
          </p:cNvSpPr>
          <p:nvPr>
            <p:ph type="dt" sz="half" idx="10"/>
          </p:nvPr>
        </p:nvSpPr>
        <p:spPr/>
        <p:txBody>
          <a:bodyPr/>
          <a:lstStyle/>
          <a:p>
            <a:fld id="{C154D089-E1CC-4974-B6A2-0954D026B5A7}" type="datetime1">
              <a:rPr lang="nl-NL" smtClean="0"/>
              <a:t>13-5-2020</a:t>
            </a:fld>
            <a:endParaRPr lang="nl-NL"/>
          </a:p>
        </p:txBody>
      </p:sp>
      <p:sp>
        <p:nvSpPr>
          <p:cNvPr id="5" name="Tijdelijke aanduiding voor voettekst 4">
            <a:extLst>
              <a:ext uri="{FF2B5EF4-FFF2-40B4-BE49-F238E27FC236}">
                <a16:creationId xmlns:a16="http://schemas.microsoft.com/office/drawing/2014/main" id="{E63BE0AF-3ED3-4B12-A022-CD3600E485BD}"/>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8379822D-96B7-461B-B92C-FE10A29323F2}"/>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2479526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F3AF4F-8616-4887-A347-ED41267B6C0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B45F4B5-6894-47FF-8C02-D5021058DED7}"/>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5E4521D-5047-4D43-8C6A-29BCFB7697CD}"/>
              </a:ext>
            </a:extLst>
          </p:cNvPr>
          <p:cNvSpPr>
            <a:spLocks noGrp="1"/>
          </p:cNvSpPr>
          <p:nvPr>
            <p:ph type="dt" sz="half" idx="10"/>
          </p:nvPr>
        </p:nvSpPr>
        <p:spPr/>
        <p:txBody>
          <a:bodyPr/>
          <a:lstStyle/>
          <a:p>
            <a:fld id="{28BE327E-1D88-41A0-B2FB-78FF415A31E9}" type="datetime1">
              <a:rPr lang="nl-NL" smtClean="0"/>
              <a:t>13-5-2020</a:t>
            </a:fld>
            <a:endParaRPr lang="nl-NL"/>
          </a:p>
        </p:txBody>
      </p:sp>
      <p:sp>
        <p:nvSpPr>
          <p:cNvPr id="5" name="Tijdelijke aanduiding voor voettekst 4">
            <a:extLst>
              <a:ext uri="{FF2B5EF4-FFF2-40B4-BE49-F238E27FC236}">
                <a16:creationId xmlns:a16="http://schemas.microsoft.com/office/drawing/2014/main" id="{DDF88F2F-B55A-4853-8C20-22F89601C95A}"/>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C8DBD7E1-C388-4DA1-A1C3-CE2E50DD51E5}"/>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3698519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9EE46-5E13-491F-9022-C1090ECC8A4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36D06BD-A0B3-4177-8A96-371D8E07AB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A93C5664-2755-4C18-B818-C5F1F5C92476}"/>
              </a:ext>
            </a:extLst>
          </p:cNvPr>
          <p:cNvSpPr>
            <a:spLocks noGrp="1"/>
          </p:cNvSpPr>
          <p:nvPr>
            <p:ph type="dt" sz="half" idx="10"/>
          </p:nvPr>
        </p:nvSpPr>
        <p:spPr/>
        <p:txBody>
          <a:bodyPr/>
          <a:lstStyle/>
          <a:p>
            <a:fld id="{58A4806C-DC4E-40D8-B4F4-047667EC919D}" type="datetime1">
              <a:rPr lang="nl-NL" smtClean="0"/>
              <a:t>13-5-2020</a:t>
            </a:fld>
            <a:endParaRPr lang="nl-NL"/>
          </a:p>
        </p:txBody>
      </p:sp>
      <p:sp>
        <p:nvSpPr>
          <p:cNvPr id="5" name="Tijdelijke aanduiding voor voettekst 4">
            <a:extLst>
              <a:ext uri="{FF2B5EF4-FFF2-40B4-BE49-F238E27FC236}">
                <a16:creationId xmlns:a16="http://schemas.microsoft.com/office/drawing/2014/main" id="{A101FE33-AE4A-41B1-B6E7-2F8D3C31F293}"/>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469AC950-3F9A-4A2E-8F43-882B8DF6B189}"/>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906235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D3F5B4-7F56-454E-9798-B6DE79BC240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90BC84D-DCEF-4C1C-BFE4-AC3EF4678905}"/>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A4821EF-B751-4C46-8614-5AE5E2DB24A6}"/>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9600D24-324F-4278-B661-53AFAFC2EB6E}"/>
              </a:ext>
            </a:extLst>
          </p:cNvPr>
          <p:cNvSpPr>
            <a:spLocks noGrp="1"/>
          </p:cNvSpPr>
          <p:nvPr>
            <p:ph type="dt" sz="half" idx="10"/>
          </p:nvPr>
        </p:nvSpPr>
        <p:spPr/>
        <p:txBody>
          <a:bodyPr/>
          <a:lstStyle/>
          <a:p>
            <a:fld id="{0245A0FF-1B31-47BC-BF84-721ED44E2C3F}" type="datetime1">
              <a:rPr lang="nl-NL" smtClean="0"/>
              <a:t>13-5-2020</a:t>
            </a:fld>
            <a:endParaRPr lang="nl-NL"/>
          </a:p>
        </p:txBody>
      </p:sp>
      <p:sp>
        <p:nvSpPr>
          <p:cNvPr id="6" name="Tijdelijke aanduiding voor voettekst 5">
            <a:extLst>
              <a:ext uri="{FF2B5EF4-FFF2-40B4-BE49-F238E27FC236}">
                <a16:creationId xmlns:a16="http://schemas.microsoft.com/office/drawing/2014/main" id="{F3008167-54E8-4D7D-9374-56302D39E144}"/>
              </a:ext>
            </a:extLst>
          </p:cNvPr>
          <p:cNvSpPr>
            <a:spLocks noGrp="1"/>
          </p:cNvSpPr>
          <p:nvPr>
            <p:ph type="ftr" sz="quarter" idx="11"/>
          </p:nvPr>
        </p:nvSpPr>
        <p:spPr/>
        <p:txBody>
          <a:bodyPr/>
          <a:lstStyle/>
          <a:p>
            <a:r>
              <a:rPr lang="nl-NL"/>
              <a:t>Onderzoek &amp; Statistiek</a:t>
            </a:r>
          </a:p>
        </p:txBody>
      </p:sp>
      <p:sp>
        <p:nvSpPr>
          <p:cNvPr id="7" name="Tijdelijke aanduiding voor dianummer 6">
            <a:extLst>
              <a:ext uri="{FF2B5EF4-FFF2-40B4-BE49-F238E27FC236}">
                <a16:creationId xmlns:a16="http://schemas.microsoft.com/office/drawing/2014/main" id="{70C64F3C-BF7F-4F93-8F1A-9C97A122FF70}"/>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3210601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9D8DE3-C8D0-46B3-9691-47AF28F299B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C631D0C-5200-4542-8784-31A17F64AB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FCE327EC-19E0-4718-A129-AC52E6FCCE40}"/>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30DCA71-615E-4FDA-A9DC-87CE8836D3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82620228-BB22-49C0-9158-D4F2CF05F37A}"/>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0FFD35C-D3A3-41F3-AE7D-62455E0FA711}"/>
              </a:ext>
            </a:extLst>
          </p:cNvPr>
          <p:cNvSpPr>
            <a:spLocks noGrp="1"/>
          </p:cNvSpPr>
          <p:nvPr>
            <p:ph type="dt" sz="half" idx="10"/>
          </p:nvPr>
        </p:nvSpPr>
        <p:spPr/>
        <p:txBody>
          <a:bodyPr/>
          <a:lstStyle/>
          <a:p>
            <a:fld id="{DF883AC9-F1AE-415E-9AD2-2ACD3430DA09}" type="datetime1">
              <a:rPr lang="nl-NL" smtClean="0"/>
              <a:t>13-5-2020</a:t>
            </a:fld>
            <a:endParaRPr lang="nl-NL"/>
          </a:p>
        </p:txBody>
      </p:sp>
      <p:sp>
        <p:nvSpPr>
          <p:cNvPr id="8" name="Tijdelijke aanduiding voor voettekst 7">
            <a:extLst>
              <a:ext uri="{FF2B5EF4-FFF2-40B4-BE49-F238E27FC236}">
                <a16:creationId xmlns:a16="http://schemas.microsoft.com/office/drawing/2014/main" id="{7FD6796C-3042-4AA5-A6F6-644D4C420F81}"/>
              </a:ext>
            </a:extLst>
          </p:cNvPr>
          <p:cNvSpPr>
            <a:spLocks noGrp="1"/>
          </p:cNvSpPr>
          <p:nvPr>
            <p:ph type="ftr" sz="quarter" idx="11"/>
          </p:nvPr>
        </p:nvSpPr>
        <p:spPr/>
        <p:txBody>
          <a:bodyPr/>
          <a:lstStyle/>
          <a:p>
            <a:r>
              <a:rPr lang="nl-NL"/>
              <a:t>Onderzoek &amp; Statistiek</a:t>
            </a:r>
          </a:p>
        </p:txBody>
      </p:sp>
      <p:sp>
        <p:nvSpPr>
          <p:cNvPr id="9" name="Tijdelijke aanduiding voor dianummer 8">
            <a:extLst>
              <a:ext uri="{FF2B5EF4-FFF2-40B4-BE49-F238E27FC236}">
                <a16:creationId xmlns:a16="http://schemas.microsoft.com/office/drawing/2014/main" id="{9F69F0DD-41BE-4DC5-9947-C402CA250602}"/>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679737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B453E-8244-4DE3-8F34-1493248E163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3EF61D3-C9DC-4BBD-ADA2-2F1EFE884E7E}"/>
              </a:ext>
            </a:extLst>
          </p:cNvPr>
          <p:cNvSpPr>
            <a:spLocks noGrp="1"/>
          </p:cNvSpPr>
          <p:nvPr>
            <p:ph type="dt" sz="half" idx="10"/>
          </p:nvPr>
        </p:nvSpPr>
        <p:spPr/>
        <p:txBody>
          <a:bodyPr/>
          <a:lstStyle/>
          <a:p>
            <a:fld id="{1CCEDCA6-517E-40ED-A1F0-6E835CBF8C12}" type="datetime1">
              <a:rPr lang="nl-NL" smtClean="0"/>
              <a:t>13-5-2020</a:t>
            </a:fld>
            <a:endParaRPr lang="nl-NL"/>
          </a:p>
        </p:txBody>
      </p:sp>
      <p:sp>
        <p:nvSpPr>
          <p:cNvPr id="4" name="Tijdelijke aanduiding voor voettekst 3">
            <a:extLst>
              <a:ext uri="{FF2B5EF4-FFF2-40B4-BE49-F238E27FC236}">
                <a16:creationId xmlns:a16="http://schemas.microsoft.com/office/drawing/2014/main" id="{02E1C771-388C-404D-B65A-6CE69640E65B}"/>
              </a:ext>
            </a:extLst>
          </p:cNvPr>
          <p:cNvSpPr>
            <a:spLocks noGrp="1"/>
          </p:cNvSpPr>
          <p:nvPr>
            <p:ph type="ftr" sz="quarter" idx="11"/>
          </p:nvPr>
        </p:nvSpPr>
        <p:spPr/>
        <p:txBody>
          <a:bodyPr/>
          <a:lstStyle/>
          <a:p>
            <a:r>
              <a:rPr lang="nl-NL"/>
              <a:t>Onderzoek &amp; Statistiek</a:t>
            </a:r>
          </a:p>
        </p:txBody>
      </p:sp>
      <p:sp>
        <p:nvSpPr>
          <p:cNvPr id="5" name="Tijdelijke aanduiding voor dianummer 4">
            <a:extLst>
              <a:ext uri="{FF2B5EF4-FFF2-40B4-BE49-F238E27FC236}">
                <a16:creationId xmlns:a16="http://schemas.microsoft.com/office/drawing/2014/main" id="{7AF86E20-563D-4E1A-8F74-FC1504E3F2B8}"/>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479757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F5EF98C-794E-4D8D-BA6F-9BC62F787252}"/>
              </a:ext>
            </a:extLst>
          </p:cNvPr>
          <p:cNvSpPr>
            <a:spLocks noGrp="1"/>
          </p:cNvSpPr>
          <p:nvPr>
            <p:ph type="dt" sz="half" idx="10"/>
          </p:nvPr>
        </p:nvSpPr>
        <p:spPr/>
        <p:txBody>
          <a:bodyPr/>
          <a:lstStyle/>
          <a:p>
            <a:fld id="{A2925855-37E6-4CEC-85A8-7C45DC864407}" type="datetime1">
              <a:rPr lang="nl-NL" smtClean="0"/>
              <a:t>13-5-2020</a:t>
            </a:fld>
            <a:endParaRPr lang="nl-NL"/>
          </a:p>
        </p:txBody>
      </p:sp>
      <p:sp>
        <p:nvSpPr>
          <p:cNvPr id="3" name="Tijdelijke aanduiding voor voettekst 2">
            <a:extLst>
              <a:ext uri="{FF2B5EF4-FFF2-40B4-BE49-F238E27FC236}">
                <a16:creationId xmlns:a16="http://schemas.microsoft.com/office/drawing/2014/main" id="{C2C518CE-B466-4561-AC83-261182A6C591}"/>
              </a:ext>
            </a:extLst>
          </p:cNvPr>
          <p:cNvSpPr>
            <a:spLocks noGrp="1"/>
          </p:cNvSpPr>
          <p:nvPr>
            <p:ph type="ftr" sz="quarter" idx="11"/>
          </p:nvPr>
        </p:nvSpPr>
        <p:spPr/>
        <p:txBody>
          <a:bodyPr/>
          <a:lstStyle/>
          <a:p>
            <a:r>
              <a:rPr lang="nl-NL"/>
              <a:t>Onderzoek &amp; Statistiek</a:t>
            </a:r>
          </a:p>
        </p:txBody>
      </p:sp>
      <p:sp>
        <p:nvSpPr>
          <p:cNvPr id="4" name="Tijdelijke aanduiding voor dianummer 3">
            <a:extLst>
              <a:ext uri="{FF2B5EF4-FFF2-40B4-BE49-F238E27FC236}">
                <a16:creationId xmlns:a16="http://schemas.microsoft.com/office/drawing/2014/main" id="{7B1DB9D1-854F-499E-BF67-E68565A4E797}"/>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39429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22D6B-8671-45E7-9D4F-3908949DFA0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62A68F6-0688-4EB1-AC88-FCA89BA1B3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CB7552E-9357-49A3-82BE-A0EB85FA5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4C36C137-1843-4DD4-8357-0F2321498354}"/>
              </a:ext>
            </a:extLst>
          </p:cNvPr>
          <p:cNvSpPr>
            <a:spLocks noGrp="1"/>
          </p:cNvSpPr>
          <p:nvPr>
            <p:ph type="dt" sz="half" idx="10"/>
          </p:nvPr>
        </p:nvSpPr>
        <p:spPr/>
        <p:txBody>
          <a:bodyPr/>
          <a:lstStyle/>
          <a:p>
            <a:fld id="{2AC8E6EA-7870-4C15-8315-FEAFD96098F3}" type="datetime1">
              <a:rPr lang="nl-NL" smtClean="0"/>
              <a:t>13-5-2020</a:t>
            </a:fld>
            <a:endParaRPr lang="nl-NL"/>
          </a:p>
        </p:txBody>
      </p:sp>
      <p:sp>
        <p:nvSpPr>
          <p:cNvPr id="6" name="Tijdelijke aanduiding voor voettekst 5">
            <a:extLst>
              <a:ext uri="{FF2B5EF4-FFF2-40B4-BE49-F238E27FC236}">
                <a16:creationId xmlns:a16="http://schemas.microsoft.com/office/drawing/2014/main" id="{C4EB2BC6-896B-407E-971D-15B488497468}"/>
              </a:ext>
            </a:extLst>
          </p:cNvPr>
          <p:cNvSpPr>
            <a:spLocks noGrp="1"/>
          </p:cNvSpPr>
          <p:nvPr>
            <p:ph type="ftr" sz="quarter" idx="11"/>
          </p:nvPr>
        </p:nvSpPr>
        <p:spPr/>
        <p:txBody>
          <a:bodyPr/>
          <a:lstStyle/>
          <a:p>
            <a:r>
              <a:rPr lang="nl-NL"/>
              <a:t>Onderzoek &amp; Statistiek</a:t>
            </a:r>
          </a:p>
        </p:txBody>
      </p:sp>
      <p:sp>
        <p:nvSpPr>
          <p:cNvPr id="7" name="Tijdelijke aanduiding voor dianummer 6">
            <a:extLst>
              <a:ext uri="{FF2B5EF4-FFF2-40B4-BE49-F238E27FC236}">
                <a16:creationId xmlns:a16="http://schemas.microsoft.com/office/drawing/2014/main" id="{F4E049E2-E4D9-4D68-837D-23BD1DDD237C}"/>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907400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F3AF4F-8616-4887-A347-ED41267B6C0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B45F4B5-6894-47FF-8C02-D5021058DED7}"/>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5E4521D-5047-4D43-8C6A-29BCFB7697CD}"/>
              </a:ext>
            </a:extLst>
          </p:cNvPr>
          <p:cNvSpPr>
            <a:spLocks noGrp="1"/>
          </p:cNvSpPr>
          <p:nvPr>
            <p:ph type="dt" sz="half" idx="10"/>
          </p:nvPr>
        </p:nvSpPr>
        <p:spPr/>
        <p:txBody>
          <a:bodyPr/>
          <a:lstStyle/>
          <a:p>
            <a:fld id="{DCF4C856-74B9-47C5-8613-B21851131AB4}" type="datetime1">
              <a:rPr lang="nl-NL" smtClean="0"/>
              <a:t>13-5-2020</a:t>
            </a:fld>
            <a:endParaRPr lang="nl-NL"/>
          </a:p>
        </p:txBody>
      </p:sp>
      <p:sp>
        <p:nvSpPr>
          <p:cNvPr id="5" name="Tijdelijke aanduiding voor voettekst 4">
            <a:extLst>
              <a:ext uri="{FF2B5EF4-FFF2-40B4-BE49-F238E27FC236}">
                <a16:creationId xmlns:a16="http://schemas.microsoft.com/office/drawing/2014/main" id="{DDF88F2F-B55A-4853-8C20-22F89601C95A}"/>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C8DBD7E1-C388-4DA1-A1C3-CE2E50DD51E5}"/>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33839501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36E30-FDCD-41B0-975E-087592B6AC0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3FFE5E3-F0E2-433D-8165-B2F885C93A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72052F3-E240-485E-BFB6-C3EA97163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F725F506-92BD-4F62-9441-583E9B5D3E3A}"/>
              </a:ext>
            </a:extLst>
          </p:cNvPr>
          <p:cNvSpPr>
            <a:spLocks noGrp="1"/>
          </p:cNvSpPr>
          <p:nvPr>
            <p:ph type="dt" sz="half" idx="10"/>
          </p:nvPr>
        </p:nvSpPr>
        <p:spPr/>
        <p:txBody>
          <a:bodyPr/>
          <a:lstStyle/>
          <a:p>
            <a:fld id="{85641A5C-2DC3-419B-B3FE-7C0CEF9EC54E}" type="datetime1">
              <a:rPr lang="nl-NL" smtClean="0"/>
              <a:t>13-5-2020</a:t>
            </a:fld>
            <a:endParaRPr lang="nl-NL"/>
          </a:p>
        </p:txBody>
      </p:sp>
      <p:sp>
        <p:nvSpPr>
          <p:cNvPr id="6" name="Tijdelijke aanduiding voor voettekst 5">
            <a:extLst>
              <a:ext uri="{FF2B5EF4-FFF2-40B4-BE49-F238E27FC236}">
                <a16:creationId xmlns:a16="http://schemas.microsoft.com/office/drawing/2014/main" id="{46A49450-BA09-49A0-B743-EA601F751ACA}"/>
              </a:ext>
            </a:extLst>
          </p:cNvPr>
          <p:cNvSpPr>
            <a:spLocks noGrp="1"/>
          </p:cNvSpPr>
          <p:nvPr>
            <p:ph type="ftr" sz="quarter" idx="11"/>
          </p:nvPr>
        </p:nvSpPr>
        <p:spPr/>
        <p:txBody>
          <a:bodyPr/>
          <a:lstStyle/>
          <a:p>
            <a:r>
              <a:rPr lang="nl-NL"/>
              <a:t>Onderzoek &amp; Statistiek</a:t>
            </a:r>
          </a:p>
        </p:txBody>
      </p:sp>
      <p:sp>
        <p:nvSpPr>
          <p:cNvPr id="7" name="Tijdelijke aanduiding voor dianummer 6">
            <a:extLst>
              <a:ext uri="{FF2B5EF4-FFF2-40B4-BE49-F238E27FC236}">
                <a16:creationId xmlns:a16="http://schemas.microsoft.com/office/drawing/2014/main" id="{C7A7BF42-EDDF-445E-91D7-1DE368C06114}"/>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2352923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11FC50-AD1B-4D60-AD2F-D8BC45C1EEC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3154B8D-4ABC-45D9-91F7-74AB5FF3240E}"/>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584F3A0-4117-44FA-967D-900C748F0747}"/>
              </a:ext>
            </a:extLst>
          </p:cNvPr>
          <p:cNvSpPr>
            <a:spLocks noGrp="1"/>
          </p:cNvSpPr>
          <p:nvPr>
            <p:ph type="dt" sz="half" idx="10"/>
          </p:nvPr>
        </p:nvSpPr>
        <p:spPr/>
        <p:txBody>
          <a:bodyPr/>
          <a:lstStyle/>
          <a:p>
            <a:fld id="{D32B350E-24E6-4443-B820-7CA8D74D86C4}" type="datetime1">
              <a:rPr lang="nl-NL" smtClean="0"/>
              <a:t>13-5-2020</a:t>
            </a:fld>
            <a:endParaRPr lang="nl-NL"/>
          </a:p>
        </p:txBody>
      </p:sp>
      <p:sp>
        <p:nvSpPr>
          <p:cNvPr id="5" name="Tijdelijke aanduiding voor voettekst 4">
            <a:extLst>
              <a:ext uri="{FF2B5EF4-FFF2-40B4-BE49-F238E27FC236}">
                <a16:creationId xmlns:a16="http://schemas.microsoft.com/office/drawing/2014/main" id="{3C9866D4-3DFF-43A1-82FF-123FF68FCD7F}"/>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925DBCAB-9378-45FB-B0E2-55A74E654A10}"/>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36421405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BDAD7AD-42EB-4B8A-AB3A-F0738A104AD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00AAAA1-DCAD-42AB-AE4C-86ECBFFE3C34}"/>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6523B9-2EA8-4854-A5BB-AC94441B26E0}"/>
              </a:ext>
            </a:extLst>
          </p:cNvPr>
          <p:cNvSpPr>
            <a:spLocks noGrp="1"/>
          </p:cNvSpPr>
          <p:nvPr>
            <p:ph type="dt" sz="half" idx="10"/>
          </p:nvPr>
        </p:nvSpPr>
        <p:spPr/>
        <p:txBody>
          <a:bodyPr/>
          <a:lstStyle/>
          <a:p>
            <a:fld id="{2FCF80BD-258F-48B9-982E-5560B5B00BE4}" type="datetime1">
              <a:rPr lang="nl-NL" smtClean="0"/>
              <a:t>13-5-2020</a:t>
            </a:fld>
            <a:endParaRPr lang="nl-NL"/>
          </a:p>
        </p:txBody>
      </p:sp>
      <p:sp>
        <p:nvSpPr>
          <p:cNvPr id="5" name="Tijdelijke aanduiding voor voettekst 4">
            <a:extLst>
              <a:ext uri="{FF2B5EF4-FFF2-40B4-BE49-F238E27FC236}">
                <a16:creationId xmlns:a16="http://schemas.microsoft.com/office/drawing/2014/main" id="{6A91E785-705A-4CAF-AB0B-EBC0775B6AD0}"/>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37099F23-A223-4310-99B8-35161953E356}"/>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2937121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A8F1C-FC0B-4395-93B2-29DC3ED7D16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7B76A95-34C5-4BDA-948E-C64CBF8E7E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97C9B8A-EDB2-48EA-88F1-591EB8E2AA3D}"/>
              </a:ext>
            </a:extLst>
          </p:cNvPr>
          <p:cNvSpPr>
            <a:spLocks noGrp="1"/>
          </p:cNvSpPr>
          <p:nvPr>
            <p:ph type="dt" sz="half" idx="10"/>
          </p:nvPr>
        </p:nvSpPr>
        <p:spPr/>
        <p:txBody>
          <a:bodyPr/>
          <a:lstStyle/>
          <a:p>
            <a:fld id="{9C16FEDE-3EC4-46BE-88E4-BACE7315C0AC}" type="datetime1">
              <a:rPr lang="nl-NL" smtClean="0"/>
              <a:t>13-5-2020</a:t>
            </a:fld>
            <a:endParaRPr lang="nl-NL"/>
          </a:p>
        </p:txBody>
      </p:sp>
      <p:sp>
        <p:nvSpPr>
          <p:cNvPr id="5" name="Tijdelijke aanduiding voor voettekst 4">
            <a:extLst>
              <a:ext uri="{FF2B5EF4-FFF2-40B4-BE49-F238E27FC236}">
                <a16:creationId xmlns:a16="http://schemas.microsoft.com/office/drawing/2014/main" id="{E63BE0AF-3ED3-4B12-A022-CD3600E485BD}"/>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8379822D-96B7-461B-B92C-FE10A29323F2}"/>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3208393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F3AF4F-8616-4887-A347-ED41267B6C0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B45F4B5-6894-47FF-8C02-D5021058DED7}"/>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5E4521D-5047-4D43-8C6A-29BCFB7697CD}"/>
              </a:ext>
            </a:extLst>
          </p:cNvPr>
          <p:cNvSpPr>
            <a:spLocks noGrp="1"/>
          </p:cNvSpPr>
          <p:nvPr>
            <p:ph type="dt" sz="half" idx="10"/>
          </p:nvPr>
        </p:nvSpPr>
        <p:spPr/>
        <p:txBody>
          <a:bodyPr/>
          <a:lstStyle/>
          <a:p>
            <a:fld id="{ABB1C293-C2ED-439E-BD1C-D12683BAF0C7}" type="datetime1">
              <a:rPr lang="nl-NL" smtClean="0"/>
              <a:t>13-5-2020</a:t>
            </a:fld>
            <a:endParaRPr lang="nl-NL"/>
          </a:p>
        </p:txBody>
      </p:sp>
      <p:sp>
        <p:nvSpPr>
          <p:cNvPr id="5" name="Tijdelijke aanduiding voor voettekst 4">
            <a:extLst>
              <a:ext uri="{FF2B5EF4-FFF2-40B4-BE49-F238E27FC236}">
                <a16:creationId xmlns:a16="http://schemas.microsoft.com/office/drawing/2014/main" id="{DDF88F2F-B55A-4853-8C20-22F89601C95A}"/>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C8DBD7E1-C388-4DA1-A1C3-CE2E50DD51E5}"/>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2763901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9EE46-5E13-491F-9022-C1090ECC8A4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36D06BD-A0B3-4177-8A96-371D8E07AB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A93C5664-2755-4C18-B818-C5F1F5C92476}"/>
              </a:ext>
            </a:extLst>
          </p:cNvPr>
          <p:cNvSpPr>
            <a:spLocks noGrp="1"/>
          </p:cNvSpPr>
          <p:nvPr>
            <p:ph type="dt" sz="half" idx="10"/>
          </p:nvPr>
        </p:nvSpPr>
        <p:spPr/>
        <p:txBody>
          <a:bodyPr/>
          <a:lstStyle/>
          <a:p>
            <a:fld id="{C99B4C9B-001B-439A-AC3B-30C800E6E759}" type="datetime1">
              <a:rPr lang="nl-NL" smtClean="0"/>
              <a:t>13-5-2020</a:t>
            </a:fld>
            <a:endParaRPr lang="nl-NL"/>
          </a:p>
        </p:txBody>
      </p:sp>
      <p:sp>
        <p:nvSpPr>
          <p:cNvPr id="5" name="Tijdelijke aanduiding voor voettekst 4">
            <a:extLst>
              <a:ext uri="{FF2B5EF4-FFF2-40B4-BE49-F238E27FC236}">
                <a16:creationId xmlns:a16="http://schemas.microsoft.com/office/drawing/2014/main" id="{A101FE33-AE4A-41B1-B6E7-2F8D3C31F293}"/>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469AC950-3F9A-4A2E-8F43-882B8DF6B189}"/>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455809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D3F5B4-7F56-454E-9798-B6DE79BC240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90BC84D-DCEF-4C1C-BFE4-AC3EF4678905}"/>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A4821EF-B751-4C46-8614-5AE5E2DB24A6}"/>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9600D24-324F-4278-B661-53AFAFC2EB6E}"/>
              </a:ext>
            </a:extLst>
          </p:cNvPr>
          <p:cNvSpPr>
            <a:spLocks noGrp="1"/>
          </p:cNvSpPr>
          <p:nvPr>
            <p:ph type="dt" sz="half" idx="10"/>
          </p:nvPr>
        </p:nvSpPr>
        <p:spPr/>
        <p:txBody>
          <a:bodyPr/>
          <a:lstStyle/>
          <a:p>
            <a:fld id="{C45EE4E1-8A4B-421F-9E73-C5469D3FAFE4}" type="datetime1">
              <a:rPr lang="nl-NL" smtClean="0"/>
              <a:t>13-5-2020</a:t>
            </a:fld>
            <a:endParaRPr lang="nl-NL"/>
          </a:p>
        </p:txBody>
      </p:sp>
      <p:sp>
        <p:nvSpPr>
          <p:cNvPr id="6" name="Tijdelijke aanduiding voor voettekst 5">
            <a:extLst>
              <a:ext uri="{FF2B5EF4-FFF2-40B4-BE49-F238E27FC236}">
                <a16:creationId xmlns:a16="http://schemas.microsoft.com/office/drawing/2014/main" id="{F3008167-54E8-4D7D-9374-56302D39E144}"/>
              </a:ext>
            </a:extLst>
          </p:cNvPr>
          <p:cNvSpPr>
            <a:spLocks noGrp="1"/>
          </p:cNvSpPr>
          <p:nvPr>
            <p:ph type="ftr" sz="quarter" idx="11"/>
          </p:nvPr>
        </p:nvSpPr>
        <p:spPr/>
        <p:txBody>
          <a:bodyPr/>
          <a:lstStyle/>
          <a:p>
            <a:r>
              <a:rPr lang="nl-NL"/>
              <a:t>Onderzoek &amp; Statistiek</a:t>
            </a:r>
          </a:p>
        </p:txBody>
      </p:sp>
      <p:sp>
        <p:nvSpPr>
          <p:cNvPr id="7" name="Tijdelijke aanduiding voor dianummer 6">
            <a:extLst>
              <a:ext uri="{FF2B5EF4-FFF2-40B4-BE49-F238E27FC236}">
                <a16:creationId xmlns:a16="http://schemas.microsoft.com/office/drawing/2014/main" id="{70C64F3C-BF7F-4F93-8F1A-9C97A122FF70}"/>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35787321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9D8DE3-C8D0-46B3-9691-47AF28F299B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C631D0C-5200-4542-8784-31A17F64AB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FCE327EC-19E0-4718-A129-AC52E6FCCE40}"/>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30DCA71-615E-4FDA-A9DC-87CE8836D3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82620228-BB22-49C0-9158-D4F2CF05F37A}"/>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0FFD35C-D3A3-41F3-AE7D-62455E0FA711}"/>
              </a:ext>
            </a:extLst>
          </p:cNvPr>
          <p:cNvSpPr>
            <a:spLocks noGrp="1"/>
          </p:cNvSpPr>
          <p:nvPr>
            <p:ph type="dt" sz="half" idx="10"/>
          </p:nvPr>
        </p:nvSpPr>
        <p:spPr/>
        <p:txBody>
          <a:bodyPr/>
          <a:lstStyle/>
          <a:p>
            <a:fld id="{27026B91-6BA7-46CD-A7D8-40661A3F729F}" type="datetime1">
              <a:rPr lang="nl-NL" smtClean="0"/>
              <a:t>13-5-2020</a:t>
            </a:fld>
            <a:endParaRPr lang="nl-NL"/>
          </a:p>
        </p:txBody>
      </p:sp>
      <p:sp>
        <p:nvSpPr>
          <p:cNvPr id="8" name="Tijdelijke aanduiding voor voettekst 7">
            <a:extLst>
              <a:ext uri="{FF2B5EF4-FFF2-40B4-BE49-F238E27FC236}">
                <a16:creationId xmlns:a16="http://schemas.microsoft.com/office/drawing/2014/main" id="{7FD6796C-3042-4AA5-A6F6-644D4C420F81}"/>
              </a:ext>
            </a:extLst>
          </p:cNvPr>
          <p:cNvSpPr>
            <a:spLocks noGrp="1"/>
          </p:cNvSpPr>
          <p:nvPr>
            <p:ph type="ftr" sz="quarter" idx="11"/>
          </p:nvPr>
        </p:nvSpPr>
        <p:spPr/>
        <p:txBody>
          <a:bodyPr/>
          <a:lstStyle/>
          <a:p>
            <a:r>
              <a:rPr lang="nl-NL"/>
              <a:t>Onderzoek &amp; Statistiek</a:t>
            </a:r>
          </a:p>
        </p:txBody>
      </p:sp>
      <p:sp>
        <p:nvSpPr>
          <p:cNvPr id="9" name="Tijdelijke aanduiding voor dianummer 8">
            <a:extLst>
              <a:ext uri="{FF2B5EF4-FFF2-40B4-BE49-F238E27FC236}">
                <a16:creationId xmlns:a16="http://schemas.microsoft.com/office/drawing/2014/main" id="{9F69F0DD-41BE-4DC5-9947-C402CA250602}"/>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2154012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B453E-8244-4DE3-8F34-1493248E163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3EF61D3-C9DC-4BBD-ADA2-2F1EFE884E7E}"/>
              </a:ext>
            </a:extLst>
          </p:cNvPr>
          <p:cNvSpPr>
            <a:spLocks noGrp="1"/>
          </p:cNvSpPr>
          <p:nvPr>
            <p:ph type="dt" sz="half" idx="10"/>
          </p:nvPr>
        </p:nvSpPr>
        <p:spPr/>
        <p:txBody>
          <a:bodyPr/>
          <a:lstStyle/>
          <a:p>
            <a:fld id="{3EC20FFD-E102-4B0E-B0E2-A762A0B1D980}" type="datetime1">
              <a:rPr lang="nl-NL" smtClean="0"/>
              <a:t>13-5-2020</a:t>
            </a:fld>
            <a:endParaRPr lang="nl-NL"/>
          </a:p>
        </p:txBody>
      </p:sp>
      <p:sp>
        <p:nvSpPr>
          <p:cNvPr id="4" name="Tijdelijke aanduiding voor voettekst 3">
            <a:extLst>
              <a:ext uri="{FF2B5EF4-FFF2-40B4-BE49-F238E27FC236}">
                <a16:creationId xmlns:a16="http://schemas.microsoft.com/office/drawing/2014/main" id="{02E1C771-388C-404D-B65A-6CE69640E65B}"/>
              </a:ext>
            </a:extLst>
          </p:cNvPr>
          <p:cNvSpPr>
            <a:spLocks noGrp="1"/>
          </p:cNvSpPr>
          <p:nvPr>
            <p:ph type="ftr" sz="quarter" idx="11"/>
          </p:nvPr>
        </p:nvSpPr>
        <p:spPr/>
        <p:txBody>
          <a:bodyPr/>
          <a:lstStyle/>
          <a:p>
            <a:r>
              <a:rPr lang="nl-NL"/>
              <a:t>Onderzoek &amp; Statistiek</a:t>
            </a:r>
          </a:p>
        </p:txBody>
      </p:sp>
      <p:sp>
        <p:nvSpPr>
          <p:cNvPr id="5" name="Tijdelijke aanduiding voor dianummer 4">
            <a:extLst>
              <a:ext uri="{FF2B5EF4-FFF2-40B4-BE49-F238E27FC236}">
                <a16:creationId xmlns:a16="http://schemas.microsoft.com/office/drawing/2014/main" id="{7AF86E20-563D-4E1A-8F74-FC1504E3F2B8}"/>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7450501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F5EF98C-794E-4D8D-BA6F-9BC62F787252}"/>
              </a:ext>
            </a:extLst>
          </p:cNvPr>
          <p:cNvSpPr>
            <a:spLocks noGrp="1"/>
          </p:cNvSpPr>
          <p:nvPr>
            <p:ph type="dt" sz="half" idx="10"/>
          </p:nvPr>
        </p:nvSpPr>
        <p:spPr/>
        <p:txBody>
          <a:bodyPr/>
          <a:lstStyle/>
          <a:p>
            <a:fld id="{E8A5F286-EB7D-4D65-AF4A-67A37FEDFD99}" type="datetime1">
              <a:rPr lang="nl-NL" smtClean="0"/>
              <a:t>13-5-2020</a:t>
            </a:fld>
            <a:endParaRPr lang="nl-NL"/>
          </a:p>
        </p:txBody>
      </p:sp>
      <p:sp>
        <p:nvSpPr>
          <p:cNvPr id="3" name="Tijdelijke aanduiding voor voettekst 2">
            <a:extLst>
              <a:ext uri="{FF2B5EF4-FFF2-40B4-BE49-F238E27FC236}">
                <a16:creationId xmlns:a16="http://schemas.microsoft.com/office/drawing/2014/main" id="{C2C518CE-B466-4561-AC83-261182A6C591}"/>
              </a:ext>
            </a:extLst>
          </p:cNvPr>
          <p:cNvSpPr>
            <a:spLocks noGrp="1"/>
          </p:cNvSpPr>
          <p:nvPr>
            <p:ph type="ftr" sz="quarter" idx="11"/>
          </p:nvPr>
        </p:nvSpPr>
        <p:spPr/>
        <p:txBody>
          <a:bodyPr/>
          <a:lstStyle/>
          <a:p>
            <a:r>
              <a:rPr lang="nl-NL"/>
              <a:t>Onderzoek &amp; Statistiek</a:t>
            </a:r>
          </a:p>
        </p:txBody>
      </p:sp>
      <p:sp>
        <p:nvSpPr>
          <p:cNvPr id="4" name="Tijdelijke aanduiding voor dianummer 3">
            <a:extLst>
              <a:ext uri="{FF2B5EF4-FFF2-40B4-BE49-F238E27FC236}">
                <a16:creationId xmlns:a16="http://schemas.microsoft.com/office/drawing/2014/main" id="{7B1DB9D1-854F-499E-BF67-E68565A4E797}"/>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3725410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9EE46-5E13-491F-9022-C1090ECC8A4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36D06BD-A0B3-4177-8A96-371D8E07AB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A93C5664-2755-4C18-B818-C5F1F5C92476}"/>
              </a:ext>
            </a:extLst>
          </p:cNvPr>
          <p:cNvSpPr>
            <a:spLocks noGrp="1"/>
          </p:cNvSpPr>
          <p:nvPr>
            <p:ph type="dt" sz="half" idx="10"/>
          </p:nvPr>
        </p:nvSpPr>
        <p:spPr/>
        <p:txBody>
          <a:bodyPr/>
          <a:lstStyle/>
          <a:p>
            <a:fld id="{CE69568E-3956-4ECA-867D-B2A1B0ABDB7B}" type="datetime1">
              <a:rPr lang="nl-NL" smtClean="0"/>
              <a:t>13-5-2020</a:t>
            </a:fld>
            <a:endParaRPr lang="nl-NL"/>
          </a:p>
        </p:txBody>
      </p:sp>
      <p:sp>
        <p:nvSpPr>
          <p:cNvPr id="5" name="Tijdelijke aanduiding voor voettekst 4">
            <a:extLst>
              <a:ext uri="{FF2B5EF4-FFF2-40B4-BE49-F238E27FC236}">
                <a16:creationId xmlns:a16="http://schemas.microsoft.com/office/drawing/2014/main" id="{A101FE33-AE4A-41B1-B6E7-2F8D3C31F293}"/>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469AC950-3F9A-4A2E-8F43-882B8DF6B189}"/>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288571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22D6B-8671-45E7-9D4F-3908949DFA0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62A68F6-0688-4EB1-AC88-FCA89BA1B3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CB7552E-9357-49A3-82BE-A0EB85FA5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4C36C137-1843-4DD4-8357-0F2321498354}"/>
              </a:ext>
            </a:extLst>
          </p:cNvPr>
          <p:cNvSpPr>
            <a:spLocks noGrp="1"/>
          </p:cNvSpPr>
          <p:nvPr>
            <p:ph type="dt" sz="half" idx="10"/>
          </p:nvPr>
        </p:nvSpPr>
        <p:spPr/>
        <p:txBody>
          <a:bodyPr/>
          <a:lstStyle/>
          <a:p>
            <a:fld id="{F9BBD0CD-118A-497C-A64F-0AC4DBC39DED}" type="datetime1">
              <a:rPr lang="nl-NL" smtClean="0"/>
              <a:t>13-5-2020</a:t>
            </a:fld>
            <a:endParaRPr lang="nl-NL"/>
          </a:p>
        </p:txBody>
      </p:sp>
      <p:sp>
        <p:nvSpPr>
          <p:cNvPr id="6" name="Tijdelijke aanduiding voor voettekst 5">
            <a:extLst>
              <a:ext uri="{FF2B5EF4-FFF2-40B4-BE49-F238E27FC236}">
                <a16:creationId xmlns:a16="http://schemas.microsoft.com/office/drawing/2014/main" id="{C4EB2BC6-896B-407E-971D-15B488497468}"/>
              </a:ext>
            </a:extLst>
          </p:cNvPr>
          <p:cNvSpPr>
            <a:spLocks noGrp="1"/>
          </p:cNvSpPr>
          <p:nvPr>
            <p:ph type="ftr" sz="quarter" idx="11"/>
          </p:nvPr>
        </p:nvSpPr>
        <p:spPr/>
        <p:txBody>
          <a:bodyPr/>
          <a:lstStyle/>
          <a:p>
            <a:r>
              <a:rPr lang="nl-NL"/>
              <a:t>Onderzoek &amp; Statistiek</a:t>
            </a:r>
          </a:p>
        </p:txBody>
      </p:sp>
      <p:sp>
        <p:nvSpPr>
          <p:cNvPr id="7" name="Tijdelijke aanduiding voor dianummer 6">
            <a:extLst>
              <a:ext uri="{FF2B5EF4-FFF2-40B4-BE49-F238E27FC236}">
                <a16:creationId xmlns:a16="http://schemas.microsoft.com/office/drawing/2014/main" id="{F4E049E2-E4D9-4D68-837D-23BD1DDD237C}"/>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605291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36E30-FDCD-41B0-975E-087592B6AC0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3FFE5E3-F0E2-433D-8165-B2F885C93A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72052F3-E240-485E-BFB6-C3EA97163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F725F506-92BD-4F62-9441-583E9B5D3E3A}"/>
              </a:ext>
            </a:extLst>
          </p:cNvPr>
          <p:cNvSpPr>
            <a:spLocks noGrp="1"/>
          </p:cNvSpPr>
          <p:nvPr>
            <p:ph type="dt" sz="half" idx="10"/>
          </p:nvPr>
        </p:nvSpPr>
        <p:spPr/>
        <p:txBody>
          <a:bodyPr/>
          <a:lstStyle/>
          <a:p>
            <a:fld id="{C8A38661-226C-4A57-9975-97E4A67AE779}" type="datetime1">
              <a:rPr lang="nl-NL" smtClean="0"/>
              <a:t>13-5-2020</a:t>
            </a:fld>
            <a:endParaRPr lang="nl-NL"/>
          </a:p>
        </p:txBody>
      </p:sp>
      <p:sp>
        <p:nvSpPr>
          <p:cNvPr id="6" name="Tijdelijke aanduiding voor voettekst 5">
            <a:extLst>
              <a:ext uri="{FF2B5EF4-FFF2-40B4-BE49-F238E27FC236}">
                <a16:creationId xmlns:a16="http://schemas.microsoft.com/office/drawing/2014/main" id="{46A49450-BA09-49A0-B743-EA601F751ACA}"/>
              </a:ext>
            </a:extLst>
          </p:cNvPr>
          <p:cNvSpPr>
            <a:spLocks noGrp="1"/>
          </p:cNvSpPr>
          <p:nvPr>
            <p:ph type="ftr" sz="quarter" idx="11"/>
          </p:nvPr>
        </p:nvSpPr>
        <p:spPr/>
        <p:txBody>
          <a:bodyPr/>
          <a:lstStyle/>
          <a:p>
            <a:r>
              <a:rPr lang="nl-NL"/>
              <a:t>Onderzoek &amp; Statistiek</a:t>
            </a:r>
          </a:p>
        </p:txBody>
      </p:sp>
      <p:sp>
        <p:nvSpPr>
          <p:cNvPr id="7" name="Tijdelijke aanduiding voor dianummer 6">
            <a:extLst>
              <a:ext uri="{FF2B5EF4-FFF2-40B4-BE49-F238E27FC236}">
                <a16:creationId xmlns:a16="http://schemas.microsoft.com/office/drawing/2014/main" id="{C7A7BF42-EDDF-445E-91D7-1DE368C06114}"/>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33166386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11FC50-AD1B-4D60-AD2F-D8BC45C1EEC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3154B8D-4ABC-45D9-91F7-74AB5FF3240E}"/>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584F3A0-4117-44FA-967D-900C748F0747}"/>
              </a:ext>
            </a:extLst>
          </p:cNvPr>
          <p:cNvSpPr>
            <a:spLocks noGrp="1"/>
          </p:cNvSpPr>
          <p:nvPr>
            <p:ph type="dt" sz="half" idx="10"/>
          </p:nvPr>
        </p:nvSpPr>
        <p:spPr/>
        <p:txBody>
          <a:bodyPr/>
          <a:lstStyle/>
          <a:p>
            <a:fld id="{C1351649-BFE0-4377-BE70-D518068E858B}" type="datetime1">
              <a:rPr lang="nl-NL" smtClean="0"/>
              <a:t>13-5-2020</a:t>
            </a:fld>
            <a:endParaRPr lang="nl-NL"/>
          </a:p>
        </p:txBody>
      </p:sp>
      <p:sp>
        <p:nvSpPr>
          <p:cNvPr id="5" name="Tijdelijke aanduiding voor voettekst 4">
            <a:extLst>
              <a:ext uri="{FF2B5EF4-FFF2-40B4-BE49-F238E27FC236}">
                <a16:creationId xmlns:a16="http://schemas.microsoft.com/office/drawing/2014/main" id="{3C9866D4-3DFF-43A1-82FF-123FF68FCD7F}"/>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925DBCAB-9378-45FB-B0E2-55A74E654A10}"/>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572020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BDAD7AD-42EB-4B8A-AB3A-F0738A104AD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00AAAA1-DCAD-42AB-AE4C-86ECBFFE3C34}"/>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6523B9-2EA8-4854-A5BB-AC94441B26E0}"/>
              </a:ext>
            </a:extLst>
          </p:cNvPr>
          <p:cNvSpPr>
            <a:spLocks noGrp="1"/>
          </p:cNvSpPr>
          <p:nvPr>
            <p:ph type="dt" sz="half" idx="10"/>
          </p:nvPr>
        </p:nvSpPr>
        <p:spPr/>
        <p:txBody>
          <a:bodyPr/>
          <a:lstStyle/>
          <a:p>
            <a:fld id="{DD3D86E9-AB45-4D21-B973-3698FAB5E651}" type="datetime1">
              <a:rPr lang="nl-NL" smtClean="0"/>
              <a:t>13-5-2020</a:t>
            </a:fld>
            <a:endParaRPr lang="nl-NL"/>
          </a:p>
        </p:txBody>
      </p:sp>
      <p:sp>
        <p:nvSpPr>
          <p:cNvPr id="5" name="Tijdelijke aanduiding voor voettekst 4">
            <a:extLst>
              <a:ext uri="{FF2B5EF4-FFF2-40B4-BE49-F238E27FC236}">
                <a16:creationId xmlns:a16="http://schemas.microsoft.com/office/drawing/2014/main" id="{6A91E785-705A-4CAF-AB0B-EBC0775B6AD0}"/>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37099F23-A223-4310-99B8-35161953E356}"/>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9019517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A8F1C-FC0B-4395-93B2-29DC3ED7D16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7B76A95-34C5-4BDA-948E-C64CBF8E7E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97C9B8A-EDB2-48EA-88F1-591EB8E2AA3D}"/>
              </a:ext>
            </a:extLst>
          </p:cNvPr>
          <p:cNvSpPr>
            <a:spLocks noGrp="1"/>
          </p:cNvSpPr>
          <p:nvPr>
            <p:ph type="dt" sz="half" idx="10"/>
          </p:nvPr>
        </p:nvSpPr>
        <p:spPr/>
        <p:txBody>
          <a:bodyPr/>
          <a:lstStyle/>
          <a:p>
            <a:fld id="{3E929E24-9869-441C-B47F-9C5FAE731253}" type="datetime1">
              <a:rPr lang="nl-NL" smtClean="0"/>
              <a:t>13-5-2020</a:t>
            </a:fld>
            <a:endParaRPr lang="nl-NL"/>
          </a:p>
        </p:txBody>
      </p:sp>
      <p:sp>
        <p:nvSpPr>
          <p:cNvPr id="5" name="Tijdelijke aanduiding voor voettekst 4">
            <a:extLst>
              <a:ext uri="{FF2B5EF4-FFF2-40B4-BE49-F238E27FC236}">
                <a16:creationId xmlns:a16="http://schemas.microsoft.com/office/drawing/2014/main" id="{E63BE0AF-3ED3-4B12-A022-CD3600E485BD}"/>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8379822D-96B7-461B-B92C-FE10A29323F2}"/>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8673185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F3AF4F-8616-4887-A347-ED41267B6C0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B45F4B5-6894-47FF-8C02-D5021058DED7}"/>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5E4521D-5047-4D43-8C6A-29BCFB7697CD}"/>
              </a:ext>
            </a:extLst>
          </p:cNvPr>
          <p:cNvSpPr>
            <a:spLocks noGrp="1"/>
          </p:cNvSpPr>
          <p:nvPr>
            <p:ph type="dt" sz="half" idx="10"/>
          </p:nvPr>
        </p:nvSpPr>
        <p:spPr/>
        <p:txBody>
          <a:bodyPr/>
          <a:lstStyle/>
          <a:p>
            <a:fld id="{1C302728-E4A9-4175-9D82-C0B2721270A3}" type="datetime1">
              <a:rPr lang="nl-NL" smtClean="0"/>
              <a:t>13-5-2020</a:t>
            </a:fld>
            <a:endParaRPr lang="nl-NL"/>
          </a:p>
        </p:txBody>
      </p:sp>
      <p:sp>
        <p:nvSpPr>
          <p:cNvPr id="5" name="Tijdelijke aanduiding voor voettekst 4">
            <a:extLst>
              <a:ext uri="{FF2B5EF4-FFF2-40B4-BE49-F238E27FC236}">
                <a16:creationId xmlns:a16="http://schemas.microsoft.com/office/drawing/2014/main" id="{DDF88F2F-B55A-4853-8C20-22F89601C95A}"/>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C8DBD7E1-C388-4DA1-A1C3-CE2E50DD51E5}"/>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56907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9EE46-5E13-491F-9022-C1090ECC8A4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36D06BD-A0B3-4177-8A96-371D8E07AB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A93C5664-2755-4C18-B818-C5F1F5C92476}"/>
              </a:ext>
            </a:extLst>
          </p:cNvPr>
          <p:cNvSpPr>
            <a:spLocks noGrp="1"/>
          </p:cNvSpPr>
          <p:nvPr>
            <p:ph type="dt" sz="half" idx="10"/>
          </p:nvPr>
        </p:nvSpPr>
        <p:spPr/>
        <p:txBody>
          <a:bodyPr/>
          <a:lstStyle/>
          <a:p>
            <a:fld id="{F8ACA683-FA9E-4A00-8539-B31457E6F947}" type="datetime1">
              <a:rPr lang="nl-NL" smtClean="0"/>
              <a:t>13-5-2020</a:t>
            </a:fld>
            <a:endParaRPr lang="nl-NL"/>
          </a:p>
        </p:txBody>
      </p:sp>
      <p:sp>
        <p:nvSpPr>
          <p:cNvPr id="5" name="Tijdelijke aanduiding voor voettekst 4">
            <a:extLst>
              <a:ext uri="{FF2B5EF4-FFF2-40B4-BE49-F238E27FC236}">
                <a16:creationId xmlns:a16="http://schemas.microsoft.com/office/drawing/2014/main" id="{A101FE33-AE4A-41B1-B6E7-2F8D3C31F293}"/>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469AC950-3F9A-4A2E-8F43-882B8DF6B189}"/>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6759883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D3F5B4-7F56-454E-9798-B6DE79BC240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90BC84D-DCEF-4C1C-BFE4-AC3EF4678905}"/>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A4821EF-B751-4C46-8614-5AE5E2DB24A6}"/>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9600D24-324F-4278-B661-53AFAFC2EB6E}"/>
              </a:ext>
            </a:extLst>
          </p:cNvPr>
          <p:cNvSpPr>
            <a:spLocks noGrp="1"/>
          </p:cNvSpPr>
          <p:nvPr>
            <p:ph type="dt" sz="half" idx="10"/>
          </p:nvPr>
        </p:nvSpPr>
        <p:spPr/>
        <p:txBody>
          <a:bodyPr/>
          <a:lstStyle/>
          <a:p>
            <a:fld id="{1CFBC552-E593-43FA-8BC9-F220BF1F20AA}" type="datetime1">
              <a:rPr lang="nl-NL" smtClean="0"/>
              <a:t>13-5-2020</a:t>
            </a:fld>
            <a:endParaRPr lang="nl-NL"/>
          </a:p>
        </p:txBody>
      </p:sp>
      <p:sp>
        <p:nvSpPr>
          <p:cNvPr id="6" name="Tijdelijke aanduiding voor voettekst 5">
            <a:extLst>
              <a:ext uri="{FF2B5EF4-FFF2-40B4-BE49-F238E27FC236}">
                <a16:creationId xmlns:a16="http://schemas.microsoft.com/office/drawing/2014/main" id="{F3008167-54E8-4D7D-9374-56302D39E144}"/>
              </a:ext>
            </a:extLst>
          </p:cNvPr>
          <p:cNvSpPr>
            <a:spLocks noGrp="1"/>
          </p:cNvSpPr>
          <p:nvPr>
            <p:ph type="ftr" sz="quarter" idx="11"/>
          </p:nvPr>
        </p:nvSpPr>
        <p:spPr/>
        <p:txBody>
          <a:bodyPr/>
          <a:lstStyle/>
          <a:p>
            <a:r>
              <a:rPr lang="nl-NL"/>
              <a:t>Onderzoek &amp; Statistiek</a:t>
            </a:r>
          </a:p>
        </p:txBody>
      </p:sp>
      <p:sp>
        <p:nvSpPr>
          <p:cNvPr id="7" name="Tijdelijke aanduiding voor dianummer 6">
            <a:extLst>
              <a:ext uri="{FF2B5EF4-FFF2-40B4-BE49-F238E27FC236}">
                <a16:creationId xmlns:a16="http://schemas.microsoft.com/office/drawing/2014/main" id="{70C64F3C-BF7F-4F93-8F1A-9C97A122FF70}"/>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113982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9D8DE3-C8D0-46B3-9691-47AF28F299B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C631D0C-5200-4542-8784-31A17F64AB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FCE327EC-19E0-4718-A129-AC52E6FCCE40}"/>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30DCA71-615E-4FDA-A9DC-87CE8836D3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82620228-BB22-49C0-9158-D4F2CF05F37A}"/>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0FFD35C-D3A3-41F3-AE7D-62455E0FA711}"/>
              </a:ext>
            </a:extLst>
          </p:cNvPr>
          <p:cNvSpPr>
            <a:spLocks noGrp="1"/>
          </p:cNvSpPr>
          <p:nvPr>
            <p:ph type="dt" sz="half" idx="10"/>
          </p:nvPr>
        </p:nvSpPr>
        <p:spPr/>
        <p:txBody>
          <a:bodyPr/>
          <a:lstStyle/>
          <a:p>
            <a:fld id="{0B506456-1FA4-46B0-B4E5-E791EA48CAC0}" type="datetime1">
              <a:rPr lang="nl-NL" smtClean="0"/>
              <a:t>13-5-2020</a:t>
            </a:fld>
            <a:endParaRPr lang="nl-NL"/>
          </a:p>
        </p:txBody>
      </p:sp>
      <p:sp>
        <p:nvSpPr>
          <p:cNvPr id="8" name="Tijdelijke aanduiding voor voettekst 7">
            <a:extLst>
              <a:ext uri="{FF2B5EF4-FFF2-40B4-BE49-F238E27FC236}">
                <a16:creationId xmlns:a16="http://schemas.microsoft.com/office/drawing/2014/main" id="{7FD6796C-3042-4AA5-A6F6-644D4C420F81}"/>
              </a:ext>
            </a:extLst>
          </p:cNvPr>
          <p:cNvSpPr>
            <a:spLocks noGrp="1"/>
          </p:cNvSpPr>
          <p:nvPr>
            <p:ph type="ftr" sz="quarter" idx="11"/>
          </p:nvPr>
        </p:nvSpPr>
        <p:spPr/>
        <p:txBody>
          <a:bodyPr/>
          <a:lstStyle/>
          <a:p>
            <a:r>
              <a:rPr lang="nl-NL"/>
              <a:t>Onderzoek &amp; Statistiek</a:t>
            </a:r>
          </a:p>
        </p:txBody>
      </p:sp>
      <p:sp>
        <p:nvSpPr>
          <p:cNvPr id="9" name="Tijdelijke aanduiding voor dianummer 8">
            <a:extLst>
              <a:ext uri="{FF2B5EF4-FFF2-40B4-BE49-F238E27FC236}">
                <a16:creationId xmlns:a16="http://schemas.microsoft.com/office/drawing/2014/main" id="{9F69F0DD-41BE-4DC5-9947-C402CA250602}"/>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5813461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B453E-8244-4DE3-8F34-1493248E163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3EF61D3-C9DC-4BBD-ADA2-2F1EFE884E7E}"/>
              </a:ext>
            </a:extLst>
          </p:cNvPr>
          <p:cNvSpPr>
            <a:spLocks noGrp="1"/>
          </p:cNvSpPr>
          <p:nvPr>
            <p:ph type="dt" sz="half" idx="10"/>
          </p:nvPr>
        </p:nvSpPr>
        <p:spPr/>
        <p:txBody>
          <a:bodyPr/>
          <a:lstStyle/>
          <a:p>
            <a:fld id="{E2BFECEB-63F8-4324-AEA9-9A588CD856EF}" type="datetime1">
              <a:rPr lang="nl-NL" smtClean="0"/>
              <a:t>13-5-2020</a:t>
            </a:fld>
            <a:endParaRPr lang="nl-NL"/>
          </a:p>
        </p:txBody>
      </p:sp>
      <p:sp>
        <p:nvSpPr>
          <p:cNvPr id="4" name="Tijdelijke aanduiding voor voettekst 3">
            <a:extLst>
              <a:ext uri="{FF2B5EF4-FFF2-40B4-BE49-F238E27FC236}">
                <a16:creationId xmlns:a16="http://schemas.microsoft.com/office/drawing/2014/main" id="{02E1C771-388C-404D-B65A-6CE69640E65B}"/>
              </a:ext>
            </a:extLst>
          </p:cNvPr>
          <p:cNvSpPr>
            <a:spLocks noGrp="1"/>
          </p:cNvSpPr>
          <p:nvPr>
            <p:ph type="ftr" sz="quarter" idx="11"/>
          </p:nvPr>
        </p:nvSpPr>
        <p:spPr/>
        <p:txBody>
          <a:bodyPr/>
          <a:lstStyle/>
          <a:p>
            <a:r>
              <a:rPr lang="nl-NL"/>
              <a:t>Onderzoek &amp; Statistiek</a:t>
            </a:r>
          </a:p>
        </p:txBody>
      </p:sp>
      <p:sp>
        <p:nvSpPr>
          <p:cNvPr id="5" name="Tijdelijke aanduiding voor dianummer 4">
            <a:extLst>
              <a:ext uri="{FF2B5EF4-FFF2-40B4-BE49-F238E27FC236}">
                <a16:creationId xmlns:a16="http://schemas.microsoft.com/office/drawing/2014/main" id="{7AF86E20-563D-4E1A-8F74-FC1504E3F2B8}"/>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57420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D3F5B4-7F56-454E-9798-B6DE79BC240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90BC84D-DCEF-4C1C-BFE4-AC3EF4678905}"/>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A4821EF-B751-4C46-8614-5AE5E2DB24A6}"/>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9600D24-324F-4278-B661-53AFAFC2EB6E}"/>
              </a:ext>
            </a:extLst>
          </p:cNvPr>
          <p:cNvSpPr>
            <a:spLocks noGrp="1"/>
          </p:cNvSpPr>
          <p:nvPr>
            <p:ph type="dt" sz="half" idx="10"/>
          </p:nvPr>
        </p:nvSpPr>
        <p:spPr/>
        <p:txBody>
          <a:bodyPr/>
          <a:lstStyle/>
          <a:p>
            <a:fld id="{056FC839-416D-42AC-9428-4D6FBD418E5F}" type="datetime1">
              <a:rPr lang="nl-NL" smtClean="0"/>
              <a:t>13-5-2020</a:t>
            </a:fld>
            <a:endParaRPr lang="nl-NL"/>
          </a:p>
        </p:txBody>
      </p:sp>
      <p:sp>
        <p:nvSpPr>
          <p:cNvPr id="6" name="Tijdelijke aanduiding voor voettekst 5">
            <a:extLst>
              <a:ext uri="{FF2B5EF4-FFF2-40B4-BE49-F238E27FC236}">
                <a16:creationId xmlns:a16="http://schemas.microsoft.com/office/drawing/2014/main" id="{F3008167-54E8-4D7D-9374-56302D39E144}"/>
              </a:ext>
            </a:extLst>
          </p:cNvPr>
          <p:cNvSpPr>
            <a:spLocks noGrp="1"/>
          </p:cNvSpPr>
          <p:nvPr>
            <p:ph type="ftr" sz="quarter" idx="11"/>
          </p:nvPr>
        </p:nvSpPr>
        <p:spPr/>
        <p:txBody>
          <a:bodyPr/>
          <a:lstStyle/>
          <a:p>
            <a:r>
              <a:rPr lang="nl-NL"/>
              <a:t>Onderzoek &amp; Statistiek</a:t>
            </a:r>
          </a:p>
        </p:txBody>
      </p:sp>
      <p:sp>
        <p:nvSpPr>
          <p:cNvPr id="7" name="Tijdelijke aanduiding voor dianummer 6">
            <a:extLst>
              <a:ext uri="{FF2B5EF4-FFF2-40B4-BE49-F238E27FC236}">
                <a16:creationId xmlns:a16="http://schemas.microsoft.com/office/drawing/2014/main" id="{70C64F3C-BF7F-4F93-8F1A-9C97A122FF70}"/>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3296820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F5EF98C-794E-4D8D-BA6F-9BC62F787252}"/>
              </a:ext>
            </a:extLst>
          </p:cNvPr>
          <p:cNvSpPr>
            <a:spLocks noGrp="1"/>
          </p:cNvSpPr>
          <p:nvPr>
            <p:ph type="dt" sz="half" idx="10"/>
          </p:nvPr>
        </p:nvSpPr>
        <p:spPr/>
        <p:txBody>
          <a:bodyPr/>
          <a:lstStyle/>
          <a:p>
            <a:fld id="{60279889-C186-46A9-B544-7CB84B6B849D}" type="datetime1">
              <a:rPr lang="nl-NL" smtClean="0"/>
              <a:t>13-5-2020</a:t>
            </a:fld>
            <a:endParaRPr lang="nl-NL"/>
          </a:p>
        </p:txBody>
      </p:sp>
      <p:sp>
        <p:nvSpPr>
          <p:cNvPr id="3" name="Tijdelijke aanduiding voor voettekst 2">
            <a:extLst>
              <a:ext uri="{FF2B5EF4-FFF2-40B4-BE49-F238E27FC236}">
                <a16:creationId xmlns:a16="http://schemas.microsoft.com/office/drawing/2014/main" id="{C2C518CE-B466-4561-AC83-261182A6C591}"/>
              </a:ext>
            </a:extLst>
          </p:cNvPr>
          <p:cNvSpPr>
            <a:spLocks noGrp="1"/>
          </p:cNvSpPr>
          <p:nvPr>
            <p:ph type="ftr" sz="quarter" idx="11"/>
          </p:nvPr>
        </p:nvSpPr>
        <p:spPr/>
        <p:txBody>
          <a:bodyPr/>
          <a:lstStyle/>
          <a:p>
            <a:r>
              <a:rPr lang="nl-NL"/>
              <a:t>Onderzoek &amp; Statistiek</a:t>
            </a:r>
          </a:p>
        </p:txBody>
      </p:sp>
      <p:sp>
        <p:nvSpPr>
          <p:cNvPr id="4" name="Tijdelijke aanduiding voor dianummer 3">
            <a:extLst>
              <a:ext uri="{FF2B5EF4-FFF2-40B4-BE49-F238E27FC236}">
                <a16:creationId xmlns:a16="http://schemas.microsoft.com/office/drawing/2014/main" id="{7B1DB9D1-854F-499E-BF67-E68565A4E797}"/>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4395020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22D6B-8671-45E7-9D4F-3908949DFA0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62A68F6-0688-4EB1-AC88-FCA89BA1B3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CB7552E-9357-49A3-82BE-A0EB85FA5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4C36C137-1843-4DD4-8357-0F2321498354}"/>
              </a:ext>
            </a:extLst>
          </p:cNvPr>
          <p:cNvSpPr>
            <a:spLocks noGrp="1"/>
          </p:cNvSpPr>
          <p:nvPr>
            <p:ph type="dt" sz="half" idx="10"/>
          </p:nvPr>
        </p:nvSpPr>
        <p:spPr/>
        <p:txBody>
          <a:bodyPr/>
          <a:lstStyle/>
          <a:p>
            <a:fld id="{BD41D56A-AA84-4E48-AC56-060AAC51A069}" type="datetime1">
              <a:rPr lang="nl-NL" smtClean="0"/>
              <a:t>13-5-2020</a:t>
            </a:fld>
            <a:endParaRPr lang="nl-NL"/>
          </a:p>
        </p:txBody>
      </p:sp>
      <p:sp>
        <p:nvSpPr>
          <p:cNvPr id="6" name="Tijdelijke aanduiding voor voettekst 5">
            <a:extLst>
              <a:ext uri="{FF2B5EF4-FFF2-40B4-BE49-F238E27FC236}">
                <a16:creationId xmlns:a16="http://schemas.microsoft.com/office/drawing/2014/main" id="{C4EB2BC6-896B-407E-971D-15B488497468}"/>
              </a:ext>
            </a:extLst>
          </p:cNvPr>
          <p:cNvSpPr>
            <a:spLocks noGrp="1"/>
          </p:cNvSpPr>
          <p:nvPr>
            <p:ph type="ftr" sz="quarter" idx="11"/>
          </p:nvPr>
        </p:nvSpPr>
        <p:spPr/>
        <p:txBody>
          <a:bodyPr/>
          <a:lstStyle/>
          <a:p>
            <a:r>
              <a:rPr lang="nl-NL"/>
              <a:t>Onderzoek &amp; Statistiek</a:t>
            </a:r>
          </a:p>
        </p:txBody>
      </p:sp>
      <p:sp>
        <p:nvSpPr>
          <p:cNvPr id="7" name="Tijdelijke aanduiding voor dianummer 6">
            <a:extLst>
              <a:ext uri="{FF2B5EF4-FFF2-40B4-BE49-F238E27FC236}">
                <a16:creationId xmlns:a16="http://schemas.microsoft.com/office/drawing/2014/main" id="{F4E049E2-E4D9-4D68-837D-23BD1DDD237C}"/>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37092316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36E30-FDCD-41B0-975E-087592B6AC0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3FFE5E3-F0E2-433D-8165-B2F885C93A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72052F3-E240-485E-BFB6-C3EA97163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F725F506-92BD-4F62-9441-583E9B5D3E3A}"/>
              </a:ext>
            </a:extLst>
          </p:cNvPr>
          <p:cNvSpPr>
            <a:spLocks noGrp="1"/>
          </p:cNvSpPr>
          <p:nvPr>
            <p:ph type="dt" sz="half" idx="10"/>
          </p:nvPr>
        </p:nvSpPr>
        <p:spPr/>
        <p:txBody>
          <a:bodyPr/>
          <a:lstStyle/>
          <a:p>
            <a:fld id="{28767E04-0EC3-4024-AB34-BD173CBC58E2}" type="datetime1">
              <a:rPr lang="nl-NL" smtClean="0"/>
              <a:t>13-5-2020</a:t>
            </a:fld>
            <a:endParaRPr lang="nl-NL"/>
          </a:p>
        </p:txBody>
      </p:sp>
      <p:sp>
        <p:nvSpPr>
          <p:cNvPr id="6" name="Tijdelijke aanduiding voor voettekst 5">
            <a:extLst>
              <a:ext uri="{FF2B5EF4-FFF2-40B4-BE49-F238E27FC236}">
                <a16:creationId xmlns:a16="http://schemas.microsoft.com/office/drawing/2014/main" id="{46A49450-BA09-49A0-B743-EA601F751ACA}"/>
              </a:ext>
            </a:extLst>
          </p:cNvPr>
          <p:cNvSpPr>
            <a:spLocks noGrp="1"/>
          </p:cNvSpPr>
          <p:nvPr>
            <p:ph type="ftr" sz="quarter" idx="11"/>
          </p:nvPr>
        </p:nvSpPr>
        <p:spPr/>
        <p:txBody>
          <a:bodyPr/>
          <a:lstStyle/>
          <a:p>
            <a:r>
              <a:rPr lang="nl-NL"/>
              <a:t>Onderzoek &amp; Statistiek</a:t>
            </a:r>
          </a:p>
        </p:txBody>
      </p:sp>
      <p:sp>
        <p:nvSpPr>
          <p:cNvPr id="7" name="Tijdelijke aanduiding voor dianummer 6">
            <a:extLst>
              <a:ext uri="{FF2B5EF4-FFF2-40B4-BE49-F238E27FC236}">
                <a16:creationId xmlns:a16="http://schemas.microsoft.com/office/drawing/2014/main" id="{C7A7BF42-EDDF-445E-91D7-1DE368C06114}"/>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4649346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11FC50-AD1B-4D60-AD2F-D8BC45C1EEC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3154B8D-4ABC-45D9-91F7-74AB5FF3240E}"/>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584F3A0-4117-44FA-967D-900C748F0747}"/>
              </a:ext>
            </a:extLst>
          </p:cNvPr>
          <p:cNvSpPr>
            <a:spLocks noGrp="1"/>
          </p:cNvSpPr>
          <p:nvPr>
            <p:ph type="dt" sz="half" idx="10"/>
          </p:nvPr>
        </p:nvSpPr>
        <p:spPr/>
        <p:txBody>
          <a:bodyPr/>
          <a:lstStyle/>
          <a:p>
            <a:fld id="{56DA64BB-3BB9-4D0A-960A-A8ED5D036D65}" type="datetime1">
              <a:rPr lang="nl-NL" smtClean="0"/>
              <a:t>13-5-2020</a:t>
            </a:fld>
            <a:endParaRPr lang="nl-NL"/>
          </a:p>
        </p:txBody>
      </p:sp>
      <p:sp>
        <p:nvSpPr>
          <p:cNvPr id="5" name="Tijdelijke aanduiding voor voettekst 4">
            <a:extLst>
              <a:ext uri="{FF2B5EF4-FFF2-40B4-BE49-F238E27FC236}">
                <a16:creationId xmlns:a16="http://schemas.microsoft.com/office/drawing/2014/main" id="{3C9866D4-3DFF-43A1-82FF-123FF68FCD7F}"/>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925DBCAB-9378-45FB-B0E2-55A74E654A10}"/>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51238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BDAD7AD-42EB-4B8A-AB3A-F0738A104AD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00AAAA1-DCAD-42AB-AE4C-86ECBFFE3C34}"/>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6523B9-2EA8-4854-A5BB-AC94441B26E0}"/>
              </a:ext>
            </a:extLst>
          </p:cNvPr>
          <p:cNvSpPr>
            <a:spLocks noGrp="1"/>
          </p:cNvSpPr>
          <p:nvPr>
            <p:ph type="dt" sz="half" idx="10"/>
          </p:nvPr>
        </p:nvSpPr>
        <p:spPr/>
        <p:txBody>
          <a:bodyPr/>
          <a:lstStyle/>
          <a:p>
            <a:fld id="{EEFF08A4-750A-4D92-A750-EBF8F6EEDB14}" type="datetime1">
              <a:rPr lang="nl-NL" smtClean="0"/>
              <a:t>13-5-2020</a:t>
            </a:fld>
            <a:endParaRPr lang="nl-NL"/>
          </a:p>
        </p:txBody>
      </p:sp>
      <p:sp>
        <p:nvSpPr>
          <p:cNvPr id="5" name="Tijdelijke aanduiding voor voettekst 4">
            <a:extLst>
              <a:ext uri="{FF2B5EF4-FFF2-40B4-BE49-F238E27FC236}">
                <a16:creationId xmlns:a16="http://schemas.microsoft.com/office/drawing/2014/main" id="{6A91E785-705A-4CAF-AB0B-EBC0775B6AD0}"/>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37099F23-A223-4310-99B8-35161953E356}"/>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0013849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1F1FE1FD-E749-4FEE-97CB-F62E6D1C4F5E}" type="datetime1">
              <a:rPr lang="nl-NL" smtClean="0"/>
              <a:t>13-5-2020</a:t>
            </a:fld>
            <a:endParaRPr lang="nl-NL"/>
          </a:p>
        </p:txBody>
      </p:sp>
      <p:sp>
        <p:nvSpPr>
          <p:cNvPr id="5" name="Footer Placeholder 4"/>
          <p:cNvSpPr>
            <a:spLocks noGrp="1"/>
          </p:cNvSpPr>
          <p:nvPr>
            <p:ph type="ftr" sz="quarter" idx="11"/>
          </p:nvPr>
        </p:nvSpPr>
        <p:spPr/>
        <p:txBody>
          <a:bodyPr/>
          <a:lstStyle/>
          <a:p>
            <a:r>
              <a:rPr lang="nl-NL"/>
              <a:t>Onderzoek &amp; Statistiek</a:t>
            </a:r>
          </a:p>
        </p:txBody>
      </p:sp>
      <p:sp>
        <p:nvSpPr>
          <p:cNvPr id="6" name="Slide Number Placeholder 5"/>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3322026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9707CA3-3EA1-40F7-ABFA-CE316B7E035A}" type="datetime1">
              <a:rPr lang="nl-NL" smtClean="0"/>
              <a:t>13-5-2020</a:t>
            </a:fld>
            <a:endParaRPr lang="nl-NL"/>
          </a:p>
        </p:txBody>
      </p:sp>
      <p:sp>
        <p:nvSpPr>
          <p:cNvPr id="5" name="Footer Placeholder 4"/>
          <p:cNvSpPr>
            <a:spLocks noGrp="1"/>
          </p:cNvSpPr>
          <p:nvPr>
            <p:ph type="ftr" sz="quarter" idx="11"/>
          </p:nvPr>
        </p:nvSpPr>
        <p:spPr/>
        <p:txBody>
          <a:bodyPr/>
          <a:lstStyle/>
          <a:p>
            <a:r>
              <a:rPr lang="nl-NL"/>
              <a:t>Onderzoek &amp; Statistiek</a:t>
            </a:r>
          </a:p>
        </p:txBody>
      </p:sp>
      <p:sp>
        <p:nvSpPr>
          <p:cNvPr id="6" name="Slide Number Placeholder 5"/>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1817373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09DD6A59-D5CC-401E-9A10-4DEE93EC63C0}" type="datetime1">
              <a:rPr lang="nl-NL" smtClean="0"/>
              <a:t>13-5-2020</a:t>
            </a:fld>
            <a:endParaRPr lang="nl-NL"/>
          </a:p>
        </p:txBody>
      </p:sp>
      <p:sp>
        <p:nvSpPr>
          <p:cNvPr id="5" name="Footer Placeholder 4"/>
          <p:cNvSpPr>
            <a:spLocks noGrp="1"/>
          </p:cNvSpPr>
          <p:nvPr>
            <p:ph type="ftr" sz="quarter" idx="11"/>
          </p:nvPr>
        </p:nvSpPr>
        <p:spPr/>
        <p:txBody>
          <a:bodyPr/>
          <a:lstStyle/>
          <a:p>
            <a:r>
              <a:rPr lang="nl-NL"/>
              <a:t>Onderzoek &amp; Statistiek</a:t>
            </a:r>
          </a:p>
        </p:txBody>
      </p:sp>
      <p:sp>
        <p:nvSpPr>
          <p:cNvPr id="6" name="Slide Number Placeholder 5"/>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250747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6A9E3B65-AD68-4EF3-80C0-F76D888B1EAE}" type="datetime1">
              <a:rPr lang="nl-NL" smtClean="0"/>
              <a:t>13-5-2020</a:t>
            </a:fld>
            <a:endParaRPr lang="nl-NL"/>
          </a:p>
        </p:txBody>
      </p:sp>
      <p:sp>
        <p:nvSpPr>
          <p:cNvPr id="6" name="Footer Placeholder 5"/>
          <p:cNvSpPr>
            <a:spLocks noGrp="1"/>
          </p:cNvSpPr>
          <p:nvPr>
            <p:ph type="ftr" sz="quarter" idx="11"/>
          </p:nvPr>
        </p:nvSpPr>
        <p:spPr/>
        <p:txBody>
          <a:bodyPr/>
          <a:lstStyle/>
          <a:p>
            <a:r>
              <a:rPr lang="nl-NL"/>
              <a:t>Onderzoek &amp; Statistiek</a:t>
            </a:r>
          </a:p>
        </p:txBody>
      </p:sp>
      <p:sp>
        <p:nvSpPr>
          <p:cNvPr id="7" name="Slide Number Placeholder 6"/>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30593952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A08D3BFD-8D39-4504-B077-8E3436C4D5F0}" type="datetime1">
              <a:rPr lang="nl-NL" smtClean="0"/>
              <a:t>13-5-2020</a:t>
            </a:fld>
            <a:endParaRPr lang="nl-NL"/>
          </a:p>
        </p:txBody>
      </p:sp>
      <p:sp>
        <p:nvSpPr>
          <p:cNvPr id="8" name="Footer Placeholder 7"/>
          <p:cNvSpPr>
            <a:spLocks noGrp="1"/>
          </p:cNvSpPr>
          <p:nvPr>
            <p:ph type="ftr" sz="quarter" idx="11"/>
          </p:nvPr>
        </p:nvSpPr>
        <p:spPr/>
        <p:txBody>
          <a:bodyPr/>
          <a:lstStyle/>
          <a:p>
            <a:r>
              <a:rPr lang="nl-NL"/>
              <a:t>Onderzoek &amp; Statistiek</a:t>
            </a:r>
          </a:p>
        </p:txBody>
      </p:sp>
      <p:sp>
        <p:nvSpPr>
          <p:cNvPr id="9" name="Slide Number Placeholder 8"/>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116684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9D8DE3-C8D0-46B3-9691-47AF28F299B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C631D0C-5200-4542-8784-31A17F64AB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FCE327EC-19E0-4718-A129-AC52E6FCCE40}"/>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30DCA71-615E-4FDA-A9DC-87CE8836D3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82620228-BB22-49C0-9158-D4F2CF05F37A}"/>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0FFD35C-D3A3-41F3-AE7D-62455E0FA711}"/>
              </a:ext>
            </a:extLst>
          </p:cNvPr>
          <p:cNvSpPr>
            <a:spLocks noGrp="1"/>
          </p:cNvSpPr>
          <p:nvPr>
            <p:ph type="dt" sz="half" idx="10"/>
          </p:nvPr>
        </p:nvSpPr>
        <p:spPr/>
        <p:txBody>
          <a:bodyPr/>
          <a:lstStyle/>
          <a:p>
            <a:fld id="{5A194478-C374-40E7-BD6C-B1861BB0CAE8}" type="datetime1">
              <a:rPr lang="nl-NL" smtClean="0"/>
              <a:t>13-5-2020</a:t>
            </a:fld>
            <a:endParaRPr lang="nl-NL"/>
          </a:p>
        </p:txBody>
      </p:sp>
      <p:sp>
        <p:nvSpPr>
          <p:cNvPr id="8" name="Tijdelijke aanduiding voor voettekst 7">
            <a:extLst>
              <a:ext uri="{FF2B5EF4-FFF2-40B4-BE49-F238E27FC236}">
                <a16:creationId xmlns:a16="http://schemas.microsoft.com/office/drawing/2014/main" id="{7FD6796C-3042-4AA5-A6F6-644D4C420F81}"/>
              </a:ext>
            </a:extLst>
          </p:cNvPr>
          <p:cNvSpPr>
            <a:spLocks noGrp="1"/>
          </p:cNvSpPr>
          <p:nvPr>
            <p:ph type="ftr" sz="quarter" idx="11"/>
          </p:nvPr>
        </p:nvSpPr>
        <p:spPr/>
        <p:txBody>
          <a:bodyPr/>
          <a:lstStyle/>
          <a:p>
            <a:r>
              <a:rPr lang="nl-NL"/>
              <a:t>Onderzoek &amp; Statistiek</a:t>
            </a:r>
          </a:p>
        </p:txBody>
      </p:sp>
      <p:sp>
        <p:nvSpPr>
          <p:cNvPr id="9" name="Tijdelijke aanduiding voor dianummer 8">
            <a:extLst>
              <a:ext uri="{FF2B5EF4-FFF2-40B4-BE49-F238E27FC236}">
                <a16:creationId xmlns:a16="http://schemas.microsoft.com/office/drawing/2014/main" id="{9F69F0DD-41BE-4DC5-9947-C402CA250602}"/>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8414618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C0EFF9CC-6C2A-462C-AADE-21406C89A4F6}" type="datetime1">
              <a:rPr lang="nl-NL" smtClean="0"/>
              <a:t>13-5-2020</a:t>
            </a:fld>
            <a:endParaRPr lang="nl-NL"/>
          </a:p>
        </p:txBody>
      </p:sp>
      <p:sp>
        <p:nvSpPr>
          <p:cNvPr id="4" name="Footer Placeholder 3"/>
          <p:cNvSpPr>
            <a:spLocks noGrp="1"/>
          </p:cNvSpPr>
          <p:nvPr>
            <p:ph type="ftr" sz="quarter" idx="11"/>
          </p:nvPr>
        </p:nvSpPr>
        <p:spPr/>
        <p:txBody>
          <a:bodyPr/>
          <a:lstStyle/>
          <a:p>
            <a:r>
              <a:rPr lang="nl-NL"/>
              <a:t>Onderzoek &amp; Statistiek</a:t>
            </a:r>
          </a:p>
        </p:txBody>
      </p:sp>
      <p:sp>
        <p:nvSpPr>
          <p:cNvPr id="5" name="Slide Number Placeholder 4"/>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6290554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6AC13A-5D3E-4BF4-ABCC-A0873D4CE8C3}" type="datetime1">
              <a:rPr lang="nl-NL" smtClean="0"/>
              <a:t>13-5-2020</a:t>
            </a:fld>
            <a:endParaRPr lang="nl-NL"/>
          </a:p>
        </p:txBody>
      </p:sp>
      <p:sp>
        <p:nvSpPr>
          <p:cNvPr id="3" name="Footer Placeholder 2"/>
          <p:cNvSpPr>
            <a:spLocks noGrp="1"/>
          </p:cNvSpPr>
          <p:nvPr>
            <p:ph type="ftr" sz="quarter" idx="11"/>
          </p:nvPr>
        </p:nvSpPr>
        <p:spPr/>
        <p:txBody>
          <a:bodyPr/>
          <a:lstStyle/>
          <a:p>
            <a:r>
              <a:rPr lang="nl-NL"/>
              <a:t>Onderzoek &amp; Statistiek</a:t>
            </a:r>
          </a:p>
        </p:txBody>
      </p:sp>
      <p:sp>
        <p:nvSpPr>
          <p:cNvPr id="4" name="Slide Number Placeholder 3"/>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14732834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C869CDAB-E23C-4DE2-B7ED-6E340A7EC9D8}" type="datetime1">
              <a:rPr lang="nl-NL" smtClean="0"/>
              <a:t>13-5-2020</a:t>
            </a:fld>
            <a:endParaRPr lang="nl-NL"/>
          </a:p>
        </p:txBody>
      </p:sp>
      <p:sp>
        <p:nvSpPr>
          <p:cNvPr id="6" name="Footer Placeholder 5"/>
          <p:cNvSpPr>
            <a:spLocks noGrp="1"/>
          </p:cNvSpPr>
          <p:nvPr>
            <p:ph type="ftr" sz="quarter" idx="11"/>
          </p:nvPr>
        </p:nvSpPr>
        <p:spPr/>
        <p:txBody>
          <a:bodyPr/>
          <a:lstStyle/>
          <a:p>
            <a:r>
              <a:rPr lang="nl-NL"/>
              <a:t>Onderzoek &amp; Statistiek</a:t>
            </a:r>
          </a:p>
        </p:txBody>
      </p:sp>
      <p:sp>
        <p:nvSpPr>
          <p:cNvPr id="7" name="Slide Number Placeholder 6"/>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27942664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7B382D20-9ABF-41DD-A5A4-360CFA118761}" type="datetime1">
              <a:rPr lang="nl-NL" smtClean="0"/>
              <a:t>13-5-2020</a:t>
            </a:fld>
            <a:endParaRPr lang="nl-NL"/>
          </a:p>
        </p:txBody>
      </p:sp>
      <p:sp>
        <p:nvSpPr>
          <p:cNvPr id="6" name="Footer Placeholder 5"/>
          <p:cNvSpPr>
            <a:spLocks noGrp="1"/>
          </p:cNvSpPr>
          <p:nvPr>
            <p:ph type="ftr" sz="quarter" idx="11"/>
          </p:nvPr>
        </p:nvSpPr>
        <p:spPr/>
        <p:txBody>
          <a:bodyPr/>
          <a:lstStyle/>
          <a:p>
            <a:r>
              <a:rPr lang="nl-NL"/>
              <a:t>Onderzoek &amp; Statistiek</a:t>
            </a:r>
          </a:p>
        </p:txBody>
      </p:sp>
      <p:sp>
        <p:nvSpPr>
          <p:cNvPr id="7" name="Slide Number Placeholder 6"/>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24416805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0C30223-89B5-4D52-B6FB-E869C68B862E}" type="datetime1">
              <a:rPr lang="nl-NL" smtClean="0"/>
              <a:t>13-5-2020</a:t>
            </a:fld>
            <a:endParaRPr lang="nl-NL"/>
          </a:p>
        </p:txBody>
      </p:sp>
      <p:sp>
        <p:nvSpPr>
          <p:cNvPr id="5" name="Footer Placeholder 4"/>
          <p:cNvSpPr>
            <a:spLocks noGrp="1"/>
          </p:cNvSpPr>
          <p:nvPr>
            <p:ph type="ftr" sz="quarter" idx="11"/>
          </p:nvPr>
        </p:nvSpPr>
        <p:spPr/>
        <p:txBody>
          <a:bodyPr/>
          <a:lstStyle/>
          <a:p>
            <a:r>
              <a:rPr lang="nl-NL"/>
              <a:t>Onderzoek &amp; Statistiek</a:t>
            </a:r>
          </a:p>
        </p:txBody>
      </p:sp>
      <p:sp>
        <p:nvSpPr>
          <p:cNvPr id="6" name="Slide Number Placeholder 5"/>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23271796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0AD2BA8-D404-41F2-ADE8-AFBC41BD049F}" type="datetime1">
              <a:rPr lang="nl-NL" smtClean="0"/>
              <a:t>13-5-2020</a:t>
            </a:fld>
            <a:endParaRPr lang="nl-NL"/>
          </a:p>
        </p:txBody>
      </p:sp>
      <p:sp>
        <p:nvSpPr>
          <p:cNvPr id="5" name="Footer Placeholder 4"/>
          <p:cNvSpPr>
            <a:spLocks noGrp="1"/>
          </p:cNvSpPr>
          <p:nvPr>
            <p:ph type="ftr" sz="quarter" idx="11"/>
          </p:nvPr>
        </p:nvSpPr>
        <p:spPr/>
        <p:txBody>
          <a:bodyPr/>
          <a:lstStyle/>
          <a:p>
            <a:r>
              <a:rPr lang="nl-NL"/>
              <a:t>Onderzoek &amp; Statistiek</a:t>
            </a:r>
          </a:p>
        </p:txBody>
      </p:sp>
      <p:sp>
        <p:nvSpPr>
          <p:cNvPr id="6" name="Slide Number Placeholder 5"/>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5968069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49F03B6E-1862-4258-AD3E-6E40BDE157C8}" type="datetime1">
              <a:rPr lang="nl-NL" smtClean="0"/>
              <a:t>13-5-2020</a:t>
            </a:fld>
            <a:endParaRPr lang="nl-NL"/>
          </a:p>
        </p:txBody>
      </p:sp>
      <p:sp>
        <p:nvSpPr>
          <p:cNvPr id="5" name="Footer Placeholder 4"/>
          <p:cNvSpPr>
            <a:spLocks noGrp="1"/>
          </p:cNvSpPr>
          <p:nvPr>
            <p:ph type="ftr" sz="quarter" idx="11"/>
          </p:nvPr>
        </p:nvSpPr>
        <p:spPr/>
        <p:txBody>
          <a:bodyPr/>
          <a:lstStyle/>
          <a:p>
            <a:r>
              <a:rPr lang="nl-NL"/>
              <a:t>Onderzoek &amp; Statistiek</a:t>
            </a:r>
          </a:p>
        </p:txBody>
      </p:sp>
      <p:sp>
        <p:nvSpPr>
          <p:cNvPr id="6" name="Slide Number Placeholder 5"/>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681527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190273C8-0269-47E0-B34A-BB1404335818}" type="datetime1">
              <a:rPr lang="nl-NL" smtClean="0"/>
              <a:t>13-5-2020</a:t>
            </a:fld>
            <a:endParaRPr lang="nl-NL"/>
          </a:p>
        </p:txBody>
      </p:sp>
      <p:sp>
        <p:nvSpPr>
          <p:cNvPr id="5" name="Footer Placeholder 4"/>
          <p:cNvSpPr>
            <a:spLocks noGrp="1"/>
          </p:cNvSpPr>
          <p:nvPr>
            <p:ph type="ftr" sz="quarter" idx="11"/>
          </p:nvPr>
        </p:nvSpPr>
        <p:spPr/>
        <p:txBody>
          <a:bodyPr/>
          <a:lstStyle/>
          <a:p>
            <a:r>
              <a:rPr lang="nl-NL"/>
              <a:t>Onderzoek &amp; Statistiek</a:t>
            </a:r>
          </a:p>
        </p:txBody>
      </p:sp>
      <p:sp>
        <p:nvSpPr>
          <p:cNvPr id="6" name="Slide Number Placeholder 5"/>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8953043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7B55F93F-EAB4-4E1E-B60D-29CFCADDA7AC}" type="datetime1">
              <a:rPr lang="nl-NL" smtClean="0"/>
              <a:t>13-5-2020</a:t>
            </a:fld>
            <a:endParaRPr lang="nl-NL"/>
          </a:p>
        </p:txBody>
      </p:sp>
      <p:sp>
        <p:nvSpPr>
          <p:cNvPr id="5" name="Footer Placeholder 4"/>
          <p:cNvSpPr>
            <a:spLocks noGrp="1"/>
          </p:cNvSpPr>
          <p:nvPr>
            <p:ph type="ftr" sz="quarter" idx="11"/>
          </p:nvPr>
        </p:nvSpPr>
        <p:spPr/>
        <p:txBody>
          <a:bodyPr/>
          <a:lstStyle/>
          <a:p>
            <a:r>
              <a:rPr lang="nl-NL"/>
              <a:t>Onderzoek &amp; Statistiek</a:t>
            </a:r>
          </a:p>
        </p:txBody>
      </p:sp>
      <p:sp>
        <p:nvSpPr>
          <p:cNvPr id="6" name="Slide Number Placeholder 5"/>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39471286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D6F0FB6E-132F-4C5E-B0BC-D429C68AFB14}" type="datetime1">
              <a:rPr lang="nl-NL" smtClean="0"/>
              <a:t>13-5-2020</a:t>
            </a:fld>
            <a:endParaRPr lang="nl-NL"/>
          </a:p>
        </p:txBody>
      </p:sp>
      <p:sp>
        <p:nvSpPr>
          <p:cNvPr id="6" name="Footer Placeholder 5"/>
          <p:cNvSpPr>
            <a:spLocks noGrp="1"/>
          </p:cNvSpPr>
          <p:nvPr>
            <p:ph type="ftr" sz="quarter" idx="11"/>
          </p:nvPr>
        </p:nvSpPr>
        <p:spPr/>
        <p:txBody>
          <a:bodyPr/>
          <a:lstStyle/>
          <a:p>
            <a:r>
              <a:rPr lang="nl-NL"/>
              <a:t>Onderzoek &amp; Statistiek</a:t>
            </a:r>
          </a:p>
        </p:txBody>
      </p:sp>
      <p:sp>
        <p:nvSpPr>
          <p:cNvPr id="7" name="Slide Number Placeholder 6"/>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2720065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B453E-8244-4DE3-8F34-1493248E163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3EF61D3-C9DC-4BBD-ADA2-2F1EFE884E7E}"/>
              </a:ext>
            </a:extLst>
          </p:cNvPr>
          <p:cNvSpPr>
            <a:spLocks noGrp="1"/>
          </p:cNvSpPr>
          <p:nvPr>
            <p:ph type="dt" sz="half" idx="10"/>
          </p:nvPr>
        </p:nvSpPr>
        <p:spPr/>
        <p:txBody>
          <a:bodyPr/>
          <a:lstStyle/>
          <a:p>
            <a:fld id="{6D2DB914-516E-412A-835C-1F9C08392F37}" type="datetime1">
              <a:rPr lang="nl-NL" smtClean="0"/>
              <a:t>13-5-2020</a:t>
            </a:fld>
            <a:endParaRPr lang="nl-NL"/>
          </a:p>
        </p:txBody>
      </p:sp>
      <p:sp>
        <p:nvSpPr>
          <p:cNvPr id="4" name="Tijdelijke aanduiding voor voettekst 3">
            <a:extLst>
              <a:ext uri="{FF2B5EF4-FFF2-40B4-BE49-F238E27FC236}">
                <a16:creationId xmlns:a16="http://schemas.microsoft.com/office/drawing/2014/main" id="{02E1C771-388C-404D-B65A-6CE69640E65B}"/>
              </a:ext>
            </a:extLst>
          </p:cNvPr>
          <p:cNvSpPr>
            <a:spLocks noGrp="1"/>
          </p:cNvSpPr>
          <p:nvPr>
            <p:ph type="ftr" sz="quarter" idx="11"/>
          </p:nvPr>
        </p:nvSpPr>
        <p:spPr/>
        <p:txBody>
          <a:bodyPr/>
          <a:lstStyle/>
          <a:p>
            <a:r>
              <a:rPr lang="nl-NL"/>
              <a:t>Onderzoek &amp; Statistiek</a:t>
            </a:r>
          </a:p>
        </p:txBody>
      </p:sp>
      <p:sp>
        <p:nvSpPr>
          <p:cNvPr id="5" name="Tijdelijke aanduiding voor dianummer 4">
            <a:extLst>
              <a:ext uri="{FF2B5EF4-FFF2-40B4-BE49-F238E27FC236}">
                <a16:creationId xmlns:a16="http://schemas.microsoft.com/office/drawing/2014/main" id="{7AF86E20-563D-4E1A-8F74-FC1504E3F2B8}"/>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8408643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AD389F51-313D-478B-8AD9-30A9EB32DA38}" type="datetime1">
              <a:rPr lang="nl-NL" smtClean="0"/>
              <a:t>13-5-2020</a:t>
            </a:fld>
            <a:endParaRPr lang="nl-NL"/>
          </a:p>
        </p:txBody>
      </p:sp>
      <p:sp>
        <p:nvSpPr>
          <p:cNvPr id="8" name="Footer Placeholder 7"/>
          <p:cNvSpPr>
            <a:spLocks noGrp="1"/>
          </p:cNvSpPr>
          <p:nvPr>
            <p:ph type="ftr" sz="quarter" idx="11"/>
          </p:nvPr>
        </p:nvSpPr>
        <p:spPr/>
        <p:txBody>
          <a:bodyPr/>
          <a:lstStyle/>
          <a:p>
            <a:r>
              <a:rPr lang="nl-NL"/>
              <a:t>Onderzoek &amp; Statistiek</a:t>
            </a:r>
          </a:p>
        </p:txBody>
      </p:sp>
      <p:sp>
        <p:nvSpPr>
          <p:cNvPr id="9" name="Slide Number Placeholder 8"/>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39356954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9E3D536B-22E8-43DA-9193-624E11057986}" type="datetime1">
              <a:rPr lang="nl-NL" smtClean="0"/>
              <a:t>13-5-2020</a:t>
            </a:fld>
            <a:endParaRPr lang="nl-NL"/>
          </a:p>
        </p:txBody>
      </p:sp>
      <p:sp>
        <p:nvSpPr>
          <p:cNvPr id="4" name="Footer Placeholder 3"/>
          <p:cNvSpPr>
            <a:spLocks noGrp="1"/>
          </p:cNvSpPr>
          <p:nvPr>
            <p:ph type="ftr" sz="quarter" idx="11"/>
          </p:nvPr>
        </p:nvSpPr>
        <p:spPr/>
        <p:txBody>
          <a:bodyPr/>
          <a:lstStyle/>
          <a:p>
            <a:r>
              <a:rPr lang="nl-NL"/>
              <a:t>Onderzoek &amp; Statistiek</a:t>
            </a:r>
          </a:p>
        </p:txBody>
      </p:sp>
      <p:sp>
        <p:nvSpPr>
          <p:cNvPr id="5" name="Slide Number Placeholder 4"/>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26336415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510618-9EDB-43D0-AB0D-C8295F54176A}" type="datetime1">
              <a:rPr lang="nl-NL" smtClean="0"/>
              <a:t>13-5-2020</a:t>
            </a:fld>
            <a:endParaRPr lang="nl-NL"/>
          </a:p>
        </p:txBody>
      </p:sp>
      <p:sp>
        <p:nvSpPr>
          <p:cNvPr id="3" name="Footer Placeholder 2"/>
          <p:cNvSpPr>
            <a:spLocks noGrp="1"/>
          </p:cNvSpPr>
          <p:nvPr>
            <p:ph type="ftr" sz="quarter" idx="11"/>
          </p:nvPr>
        </p:nvSpPr>
        <p:spPr/>
        <p:txBody>
          <a:bodyPr/>
          <a:lstStyle/>
          <a:p>
            <a:r>
              <a:rPr lang="nl-NL"/>
              <a:t>Onderzoek &amp; Statistiek</a:t>
            </a:r>
          </a:p>
        </p:txBody>
      </p:sp>
      <p:sp>
        <p:nvSpPr>
          <p:cNvPr id="4" name="Slide Number Placeholder 3"/>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38763722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9377BA4F-1F61-4F13-9C9C-95B26AE60772}" type="datetime1">
              <a:rPr lang="nl-NL" smtClean="0"/>
              <a:t>13-5-2020</a:t>
            </a:fld>
            <a:endParaRPr lang="nl-NL"/>
          </a:p>
        </p:txBody>
      </p:sp>
      <p:sp>
        <p:nvSpPr>
          <p:cNvPr id="6" name="Footer Placeholder 5"/>
          <p:cNvSpPr>
            <a:spLocks noGrp="1"/>
          </p:cNvSpPr>
          <p:nvPr>
            <p:ph type="ftr" sz="quarter" idx="11"/>
          </p:nvPr>
        </p:nvSpPr>
        <p:spPr/>
        <p:txBody>
          <a:bodyPr/>
          <a:lstStyle/>
          <a:p>
            <a:r>
              <a:rPr lang="nl-NL"/>
              <a:t>Onderzoek &amp; Statistiek</a:t>
            </a:r>
          </a:p>
        </p:txBody>
      </p:sp>
      <p:sp>
        <p:nvSpPr>
          <p:cNvPr id="7" name="Slide Number Placeholder 6"/>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34597915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Date Placeholder 4"/>
          <p:cNvSpPr>
            <a:spLocks noGrp="1"/>
          </p:cNvSpPr>
          <p:nvPr>
            <p:ph type="dt" sz="half" idx="10"/>
          </p:nvPr>
        </p:nvSpPr>
        <p:spPr/>
        <p:txBody>
          <a:bodyPr/>
          <a:lstStyle/>
          <a:p>
            <a:fld id="{3860E415-BFEF-4E2E-89CF-0F25FEA01B03}" type="datetime1">
              <a:rPr lang="nl-NL" smtClean="0"/>
              <a:t>13-5-2020</a:t>
            </a:fld>
            <a:endParaRPr lang="nl-NL"/>
          </a:p>
        </p:txBody>
      </p:sp>
      <p:sp>
        <p:nvSpPr>
          <p:cNvPr id="6" name="Footer Placeholder 5"/>
          <p:cNvSpPr>
            <a:spLocks noGrp="1"/>
          </p:cNvSpPr>
          <p:nvPr>
            <p:ph type="ftr" sz="quarter" idx="11"/>
          </p:nvPr>
        </p:nvSpPr>
        <p:spPr/>
        <p:txBody>
          <a:bodyPr/>
          <a:lstStyle/>
          <a:p>
            <a:r>
              <a:rPr lang="nl-NL"/>
              <a:t>Onderzoek &amp; Statistiek</a:t>
            </a:r>
          </a:p>
        </p:txBody>
      </p:sp>
      <p:sp>
        <p:nvSpPr>
          <p:cNvPr id="7" name="Slide Number Placeholder 6"/>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21183981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40421EA-A33E-4A52-A430-A5F87CC57CEC}" type="datetime1">
              <a:rPr lang="nl-NL" smtClean="0"/>
              <a:t>13-5-2020</a:t>
            </a:fld>
            <a:endParaRPr lang="nl-NL"/>
          </a:p>
        </p:txBody>
      </p:sp>
      <p:sp>
        <p:nvSpPr>
          <p:cNvPr id="5" name="Footer Placeholder 4"/>
          <p:cNvSpPr>
            <a:spLocks noGrp="1"/>
          </p:cNvSpPr>
          <p:nvPr>
            <p:ph type="ftr" sz="quarter" idx="11"/>
          </p:nvPr>
        </p:nvSpPr>
        <p:spPr/>
        <p:txBody>
          <a:bodyPr/>
          <a:lstStyle/>
          <a:p>
            <a:r>
              <a:rPr lang="nl-NL"/>
              <a:t>Onderzoek &amp; Statistiek</a:t>
            </a:r>
          </a:p>
        </p:txBody>
      </p:sp>
      <p:sp>
        <p:nvSpPr>
          <p:cNvPr id="6" name="Slide Number Placeholder 5"/>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21648749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130D371-908A-49FE-B68F-BB84697F48C2}" type="datetime1">
              <a:rPr lang="nl-NL" smtClean="0"/>
              <a:t>13-5-2020</a:t>
            </a:fld>
            <a:endParaRPr lang="nl-NL"/>
          </a:p>
        </p:txBody>
      </p:sp>
      <p:sp>
        <p:nvSpPr>
          <p:cNvPr id="5" name="Footer Placeholder 4"/>
          <p:cNvSpPr>
            <a:spLocks noGrp="1"/>
          </p:cNvSpPr>
          <p:nvPr>
            <p:ph type="ftr" sz="quarter" idx="11"/>
          </p:nvPr>
        </p:nvSpPr>
        <p:spPr/>
        <p:txBody>
          <a:bodyPr/>
          <a:lstStyle/>
          <a:p>
            <a:r>
              <a:rPr lang="nl-NL"/>
              <a:t>Onderzoek &amp; Statistiek</a:t>
            </a:r>
          </a:p>
        </p:txBody>
      </p:sp>
      <p:sp>
        <p:nvSpPr>
          <p:cNvPr id="6" name="Slide Number Placeholder 5"/>
          <p:cNvSpPr>
            <a:spLocks noGrp="1"/>
          </p:cNvSpPr>
          <p:nvPr>
            <p:ph type="sldNum" sz="quarter" idx="12"/>
          </p:nvPr>
        </p:nvSpPr>
        <p:spPr/>
        <p:txBody>
          <a:bodyPr/>
          <a:lstStyle/>
          <a:p>
            <a:fld id="{76022968-2107-43EC-8FC0-5D78783708AF}" type="slidenum">
              <a:rPr lang="nl-NL" smtClean="0"/>
              <a:t>‹nr.›</a:t>
            </a:fld>
            <a:endParaRPr lang="nl-NL"/>
          </a:p>
        </p:txBody>
      </p:sp>
    </p:spTree>
    <p:extLst>
      <p:ext uri="{BB962C8B-B14F-4D97-AF65-F5344CB8AC3E}">
        <p14:creationId xmlns:p14="http://schemas.microsoft.com/office/powerpoint/2010/main" val="4479460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A8F1C-FC0B-4395-93B2-29DC3ED7D16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7B76A95-34C5-4BDA-948E-C64CBF8E7E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97C9B8A-EDB2-48EA-88F1-591EB8E2AA3D}"/>
              </a:ext>
            </a:extLst>
          </p:cNvPr>
          <p:cNvSpPr>
            <a:spLocks noGrp="1"/>
          </p:cNvSpPr>
          <p:nvPr>
            <p:ph type="dt" sz="half" idx="10"/>
          </p:nvPr>
        </p:nvSpPr>
        <p:spPr/>
        <p:txBody>
          <a:bodyPr/>
          <a:lstStyle/>
          <a:p>
            <a:fld id="{6DC7C72E-E8F8-4804-88B5-30E18BED8817}" type="datetime1">
              <a:rPr lang="nl-NL" smtClean="0"/>
              <a:t>13-5-2020</a:t>
            </a:fld>
            <a:endParaRPr lang="nl-NL"/>
          </a:p>
        </p:txBody>
      </p:sp>
      <p:sp>
        <p:nvSpPr>
          <p:cNvPr id="5" name="Tijdelijke aanduiding voor voettekst 4">
            <a:extLst>
              <a:ext uri="{FF2B5EF4-FFF2-40B4-BE49-F238E27FC236}">
                <a16:creationId xmlns:a16="http://schemas.microsoft.com/office/drawing/2014/main" id="{E63BE0AF-3ED3-4B12-A022-CD3600E485BD}"/>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8379822D-96B7-461B-B92C-FE10A29323F2}"/>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32072617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F3AF4F-8616-4887-A347-ED41267B6C0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B45F4B5-6894-47FF-8C02-D5021058DED7}"/>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5E4521D-5047-4D43-8C6A-29BCFB7697CD}"/>
              </a:ext>
            </a:extLst>
          </p:cNvPr>
          <p:cNvSpPr>
            <a:spLocks noGrp="1"/>
          </p:cNvSpPr>
          <p:nvPr>
            <p:ph type="dt" sz="half" idx="10"/>
          </p:nvPr>
        </p:nvSpPr>
        <p:spPr/>
        <p:txBody>
          <a:bodyPr/>
          <a:lstStyle/>
          <a:p>
            <a:fld id="{E2F43FC1-7911-4898-B10E-09759CD85BC3}" type="datetime1">
              <a:rPr lang="nl-NL" smtClean="0"/>
              <a:t>13-5-2020</a:t>
            </a:fld>
            <a:endParaRPr lang="nl-NL"/>
          </a:p>
        </p:txBody>
      </p:sp>
      <p:sp>
        <p:nvSpPr>
          <p:cNvPr id="5" name="Tijdelijke aanduiding voor voettekst 4">
            <a:extLst>
              <a:ext uri="{FF2B5EF4-FFF2-40B4-BE49-F238E27FC236}">
                <a16:creationId xmlns:a16="http://schemas.microsoft.com/office/drawing/2014/main" id="{DDF88F2F-B55A-4853-8C20-22F89601C95A}"/>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C8DBD7E1-C388-4DA1-A1C3-CE2E50DD51E5}"/>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40185724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9EE46-5E13-491F-9022-C1090ECC8A4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36D06BD-A0B3-4177-8A96-371D8E07AB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A93C5664-2755-4C18-B818-C5F1F5C92476}"/>
              </a:ext>
            </a:extLst>
          </p:cNvPr>
          <p:cNvSpPr>
            <a:spLocks noGrp="1"/>
          </p:cNvSpPr>
          <p:nvPr>
            <p:ph type="dt" sz="half" idx="10"/>
          </p:nvPr>
        </p:nvSpPr>
        <p:spPr/>
        <p:txBody>
          <a:bodyPr/>
          <a:lstStyle/>
          <a:p>
            <a:fld id="{12291EDB-497A-4B6F-B383-53E3ACBC9E45}" type="datetime1">
              <a:rPr lang="nl-NL" smtClean="0"/>
              <a:t>13-5-2020</a:t>
            </a:fld>
            <a:endParaRPr lang="nl-NL"/>
          </a:p>
        </p:txBody>
      </p:sp>
      <p:sp>
        <p:nvSpPr>
          <p:cNvPr id="5" name="Tijdelijke aanduiding voor voettekst 4">
            <a:extLst>
              <a:ext uri="{FF2B5EF4-FFF2-40B4-BE49-F238E27FC236}">
                <a16:creationId xmlns:a16="http://schemas.microsoft.com/office/drawing/2014/main" id="{A101FE33-AE4A-41B1-B6E7-2F8D3C31F293}"/>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469AC950-3F9A-4A2E-8F43-882B8DF6B189}"/>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2048079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F5EF98C-794E-4D8D-BA6F-9BC62F787252}"/>
              </a:ext>
            </a:extLst>
          </p:cNvPr>
          <p:cNvSpPr>
            <a:spLocks noGrp="1"/>
          </p:cNvSpPr>
          <p:nvPr>
            <p:ph type="dt" sz="half" idx="10"/>
          </p:nvPr>
        </p:nvSpPr>
        <p:spPr/>
        <p:txBody>
          <a:bodyPr/>
          <a:lstStyle/>
          <a:p>
            <a:fld id="{9250B2B2-0256-41BD-9737-A53EEC21E8C6}" type="datetime1">
              <a:rPr lang="nl-NL" smtClean="0"/>
              <a:t>13-5-2020</a:t>
            </a:fld>
            <a:endParaRPr lang="nl-NL"/>
          </a:p>
        </p:txBody>
      </p:sp>
      <p:sp>
        <p:nvSpPr>
          <p:cNvPr id="3" name="Tijdelijke aanduiding voor voettekst 2">
            <a:extLst>
              <a:ext uri="{FF2B5EF4-FFF2-40B4-BE49-F238E27FC236}">
                <a16:creationId xmlns:a16="http://schemas.microsoft.com/office/drawing/2014/main" id="{C2C518CE-B466-4561-AC83-261182A6C591}"/>
              </a:ext>
            </a:extLst>
          </p:cNvPr>
          <p:cNvSpPr>
            <a:spLocks noGrp="1"/>
          </p:cNvSpPr>
          <p:nvPr>
            <p:ph type="ftr" sz="quarter" idx="11"/>
          </p:nvPr>
        </p:nvSpPr>
        <p:spPr/>
        <p:txBody>
          <a:bodyPr/>
          <a:lstStyle/>
          <a:p>
            <a:r>
              <a:rPr lang="nl-NL"/>
              <a:t>Onderzoek &amp; Statistiek</a:t>
            </a:r>
          </a:p>
        </p:txBody>
      </p:sp>
      <p:sp>
        <p:nvSpPr>
          <p:cNvPr id="4" name="Tijdelijke aanduiding voor dianummer 3">
            <a:extLst>
              <a:ext uri="{FF2B5EF4-FFF2-40B4-BE49-F238E27FC236}">
                <a16:creationId xmlns:a16="http://schemas.microsoft.com/office/drawing/2014/main" id="{7B1DB9D1-854F-499E-BF67-E68565A4E797}"/>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378234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D3F5B4-7F56-454E-9798-B6DE79BC240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90BC84D-DCEF-4C1C-BFE4-AC3EF4678905}"/>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A4821EF-B751-4C46-8614-5AE5E2DB24A6}"/>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9600D24-324F-4278-B661-53AFAFC2EB6E}"/>
              </a:ext>
            </a:extLst>
          </p:cNvPr>
          <p:cNvSpPr>
            <a:spLocks noGrp="1"/>
          </p:cNvSpPr>
          <p:nvPr>
            <p:ph type="dt" sz="half" idx="10"/>
          </p:nvPr>
        </p:nvSpPr>
        <p:spPr/>
        <p:txBody>
          <a:bodyPr/>
          <a:lstStyle/>
          <a:p>
            <a:fld id="{A3A1F173-1E38-49B8-AE50-5AD7EDF34EF1}" type="datetime1">
              <a:rPr lang="nl-NL" smtClean="0"/>
              <a:t>13-5-2020</a:t>
            </a:fld>
            <a:endParaRPr lang="nl-NL"/>
          </a:p>
        </p:txBody>
      </p:sp>
      <p:sp>
        <p:nvSpPr>
          <p:cNvPr id="6" name="Tijdelijke aanduiding voor voettekst 5">
            <a:extLst>
              <a:ext uri="{FF2B5EF4-FFF2-40B4-BE49-F238E27FC236}">
                <a16:creationId xmlns:a16="http://schemas.microsoft.com/office/drawing/2014/main" id="{F3008167-54E8-4D7D-9374-56302D39E144}"/>
              </a:ext>
            </a:extLst>
          </p:cNvPr>
          <p:cNvSpPr>
            <a:spLocks noGrp="1"/>
          </p:cNvSpPr>
          <p:nvPr>
            <p:ph type="ftr" sz="quarter" idx="11"/>
          </p:nvPr>
        </p:nvSpPr>
        <p:spPr/>
        <p:txBody>
          <a:bodyPr/>
          <a:lstStyle/>
          <a:p>
            <a:r>
              <a:rPr lang="nl-NL"/>
              <a:t>Onderzoek &amp; Statistiek</a:t>
            </a:r>
          </a:p>
        </p:txBody>
      </p:sp>
      <p:sp>
        <p:nvSpPr>
          <p:cNvPr id="7" name="Tijdelijke aanduiding voor dianummer 6">
            <a:extLst>
              <a:ext uri="{FF2B5EF4-FFF2-40B4-BE49-F238E27FC236}">
                <a16:creationId xmlns:a16="http://schemas.microsoft.com/office/drawing/2014/main" id="{70C64F3C-BF7F-4F93-8F1A-9C97A122FF70}"/>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37507243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9D8DE3-C8D0-46B3-9691-47AF28F299B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C631D0C-5200-4542-8784-31A17F64AB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FCE327EC-19E0-4718-A129-AC52E6FCCE40}"/>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30DCA71-615E-4FDA-A9DC-87CE8836D3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82620228-BB22-49C0-9158-D4F2CF05F37A}"/>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0FFD35C-D3A3-41F3-AE7D-62455E0FA711}"/>
              </a:ext>
            </a:extLst>
          </p:cNvPr>
          <p:cNvSpPr>
            <a:spLocks noGrp="1"/>
          </p:cNvSpPr>
          <p:nvPr>
            <p:ph type="dt" sz="half" idx="10"/>
          </p:nvPr>
        </p:nvSpPr>
        <p:spPr/>
        <p:txBody>
          <a:bodyPr/>
          <a:lstStyle/>
          <a:p>
            <a:fld id="{F71C4CC2-F43A-4D3F-8D64-46410B77B130}" type="datetime1">
              <a:rPr lang="nl-NL" smtClean="0"/>
              <a:t>13-5-2020</a:t>
            </a:fld>
            <a:endParaRPr lang="nl-NL"/>
          </a:p>
        </p:txBody>
      </p:sp>
      <p:sp>
        <p:nvSpPr>
          <p:cNvPr id="8" name="Tijdelijke aanduiding voor voettekst 7">
            <a:extLst>
              <a:ext uri="{FF2B5EF4-FFF2-40B4-BE49-F238E27FC236}">
                <a16:creationId xmlns:a16="http://schemas.microsoft.com/office/drawing/2014/main" id="{7FD6796C-3042-4AA5-A6F6-644D4C420F81}"/>
              </a:ext>
            </a:extLst>
          </p:cNvPr>
          <p:cNvSpPr>
            <a:spLocks noGrp="1"/>
          </p:cNvSpPr>
          <p:nvPr>
            <p:ph type="ftr" sz="quarter" idx="11"/>
          </p:nvPr>
        </p:nvSpPr>
        <p:spPr/>
        <p:txBody>
          <a:bodyPr/>
          <a:lstStyle/>
          <a:p>
            <a:r>
              <a:rPr lang="nl-NL"/>
              <a:t>Onderzoek &amp; Statistiek</a:t>
            </a:r>
          </a:p>
        </p:txBody>
      </p:sp>
      <p:sp>
        <p:nvSpPr>
          <p:cNvPr id="9" name="Tijdelijke aanduiding voor dianummer 8">
            <a:extLst>
              <a:ext uri="{FF2B5EF4-FFF2-40B4-BE49-F238E27FC236}">
                <a16:creationId xmlns:a16="http://schemas.microsoft.com/office/drawing/2014/main" id="{9F69F0DD-41BE-4DC5-9947-C402CA250602}"/>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22854845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B453E-8244-4DE3-8F34-1493248E163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3EF61D3-C9DC-4BBD-ADA2-2F1EFE884E7E}"/>
              </a:ext>
            </a:extLst>
          </p:cNvPr>
          <p:cNvSpPr>
            <a:spLocks noGrp="1"/>
          </p:cNvSpPr>
          <p:nvPr>
            <p:ph type="dt" sz="half" idx="10"/>
          </p:nvPr>
        </p:nvSpPr>
        <p:spPr/>
        <p:txBody>
          <a:bodyPr/>
          <a:lstStyle/>
          <a:p>
            <a:fld id="{081F7F51-580D-4C75-BE32-BFDB41CAEA55}" type="datetime1">
              <a:rPr lang="nl-NL" smtClean="0"/>
              <a:t>13-5-2020</a:t>
            </a:fld>
            <a:endParaRPr lang="nl-NL"/>
          </a:p>
        </p:txBody>
      </p:sp>
      <p:sp>
        <p:nvSpPr>
          <p:cNvPr id="4" name="Tijdelijke aanduiding voor voettekst 3">
            <a:extLst>
              <a:ext uri="{FF2B5EF4-FFF2-40B4-BE49-F238E27FC236}">
                <a16:creationId xmlns:a16="http://schemas.microsoft.com/office/drawing/2014/main" id="{02E1C771-388C-404D-B65A-6CE69640E65B}"/>
              </a:ext>
            </a:extLst>
          </p:cNvPr>
          <p:cNvSpPr>
            <a:spLocks noGrp="1"/>
          </p:cNvSpPr>
          <p:nvPr>
            <p:ph type="ftr" sz="quarter" idx="11"/>
          </p:nvPr>
        </p:nvSpPr>
        <p:spPr/>
        <p:txBody>
          <a:bodyPr/>
          <a:lstStyle/>
          <a:p>
            <a:r>
              <a:rPr lang="nl-NL"/>
              <a:t>Onderzoek &amp; Statistiek</a:t>
            </a:r>
          </a:p>
        </p:txBody>
      </p:sp>
      <p:sp>
        <p:nvSpPr>
          <p:cNvPr id="5" name="Tijdelijke aanduiding voor dianummer 4">
            <a:extLst>
              <a:ext uri="{FF2B5EF4-FFF2-40B4-BE49-F238E27FC236}">
                <a16:creationId xmlns:a16="http://schemas.microsoft.com/office/drawing/2014/main" id="{7AF86E20-563D-4E1A-8F74-FC1504E3F2B8}"/>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20335538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F5EF98C-794E-4D8D-BA6F-9BC62F787252}"/>
              </a:ext>
            </a:extLst>
          </p:cNvPr>
          <p:cNvSpPr>
            <a:spLocks noGrp="1"/>
          </p:cNvSpPr>
          <p:nvPr>
            <p:ph type="dt" sz="half" idx="10"/>
          </p:nvPr>
        </p:nvSpPr>
        <p:spPr/>
        <p:txBody>
          <a:bodyPr/>
          <a:lstStyle/>
          <a:p>
            <a:fld id="{5B9F64BD-8581-47C1-903A-495E495C2A7C}" type="datetime1">
              <a:rPr lang="nl-NL" smtClean="0"/>
              <a:t>13-5-2020</a:t>
            </a:fld>
            <a:endParaRPr lang="nl-NL"/>
          </a:p>
        </p:txBody>
      </p:sp>
      <p:sp>
        <p:nvSpPr>
          <p:cNvPr id="3" name="Tijdelijke aanduiding voor voettekst 2">
            <a:extLst>
              <a:ext uri="{FF2B5EF4-FFF2-40B4-BE49-F238E27FC236}">
                <a16:creationId xmlns:a16="http://schemas.microsoft.com/office/drawing/2014/main" id="{C2C518CE-B466-4561-AC83-261182A6C591}"/>
              </a:ext>
            </a:extLst>
          </p:cNvPr>
          <p:cNvSpPr>
            <a:spLocks noGrp="1"/>
          </p:cNvSpPr>
          <p:nvPr>
            <p:ph type="ftr" sz="quarter" idx="11"/>
          </p:nvPr>
        </p:nvSpPr>
        <p:spPr/>
        <p:txBody>
          <a:bodyPr/>
          <a:lstStyle/>
          <a:p>
            <a:r>
              <a:rPr lang="nl-NL"/>
              <a:t>Onderzoek &amp; Statistiek</a:t>
            </a:r>
          </a:p>
        </p:txBody>
      </p:sp>
      <p:sp>
        <p:nvSpPr>
          <p:cNvPr id="4" name="Tijdelijke aanduiding voor dianummer 3">
            <a:extLst>
              <a:ext uri="{FF2B5EF4-FFF2-40B4-BE49-F238E27FC236}">
                <a16:creationId xmlns:a16="http://schemas.microsoft.com/office/drawing/2014/main" id="{7B1DB9D1-854F-499E-BF67-E68565A4E797}"/>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23835584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22D6B-8671-45E7-9D4F-3908949DFA0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62A68F6-0688-4EB1-AC88-FCA89BA1B3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CB7552E-9357-49A3-82BE-A0EB85FA5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4C36C137-1843-4DD4-8357-0F2321498354}"/>
              </a:ext>
            </a:extLst>
          </p:cNvPr>
          <p:cNvSpPr>
            <a:spLocks noGrp="1"/>
          </p:cNvSpPr>
          <p:nvPr>
            <p:ph type="dt" sz="half" idx="10"/>
          </p:nvPr>
        </p:nvSpPr>
        <p:spPr/>
        <p:txBody>
          <a:bodyPr/>
          <a:lstStyle/>
          <a:p>
            <a:fld id="{441AFCE7-9A8D-41DC-98E8-656717C629F7}" type="datetime1">
              <a:rPr lang="nl-NL" smtClean="0"/>
              <a:t>13-5-2020</a:t>
            </a:fld>
            <a:endParaRPr lang="nl-NL"/>
          </a:p>
        </p:txBody>
      </p:sp>
      <p:sp>
        <p:nvSpPr>
          <p:cNvPr id="6" name="Tijdelijke aanduiding voor voettekst 5">
            <a:extLst>
              <a:ext uri="{FF2B5EF4-FFF2-40B4-BE49-F238E27FC236}">
                <a16:creationId xmlns:a16="http://schemas.microsoft.com/office/drawing/2014/main" id="{C4EB2BC6-896B-407E-971D-15B488497468}"/>
              </a:ext>
            </a:extLst>
          </p:cNvPr>
          <p:cNvSpPr>
            <a:spLocks noGrp="1"/>
          </p:cNvSpPr>
          <p:nvPr>
            <p:ph type="ftr" sz="quarter" idx="11"/>
          </p:nvPr>
        </p:nvSpPr>
        <p:spPr/>
        <p:txBody>
          <a:bodyPr/>
          <a:lstStyle/>
          <a:p>
            <a:r>
              <a:rPr lang="nl-NL"/>
              <a:t>Onderzoek &amp; Statistiek</a:t>
            </a:r>
          </a:p>
        </p:txBody>
      </p:sp>
      <p:sp>
        <p:nvSpPr>
          <p:cNvPr id="7" name="Tijdelijke aanduiding voor dianummer 6">
            <a:extLst>
              <a:ext uri="{FF2B5EF4-FFF2-40B4-BE49-F238E27FC236}">
                <a16:creationId xmlns:a16="http://schemas.microsoft.com/office/drawing/2014/main" id="{F4E049E2-E4D9-4D68-837D-23BD1DDD237C}"/>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5011494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36E30-FDCD-41B0-975E-087592B6AC0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3FFE5E3-F0E2-433D-8165-B2F885C93A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72052F3-E240-485E-BFB6-C3EA97163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F725F506-92BD-4F62-9441-583E9B5D3E3A}"/>
              </a:ext>
            </a:extLst>
          </p:cNvPr>
          <p:cNvSpPr>
            <a:spLocks noGrp="1"/>
          </p:cNvSpPr>
          <p:nvPr>
            <p:ph type="dt" sz="half" idx="10"/>
          </p:nvPr>
        </p:nvSpPr>
        <p:spPr/>
        <p:txBody>
          <a:bodyPr/>
          <a:lstStyle/>
          <a:p>
            <a:fld id="{A7F2E294-7980-4D82-B37E-108E7EC3FB13}" type="datetime1">
              <a:rPr lang="nl-NL" smtClean="0"/>
              <a:t>13-5-2020</a:t>
            </a:fld>
            <a:endParaRPr lang="nl-NL"/>
          </a:p>
        </p:txBody>
      </p:sp>
      <p:sp>
        <p:nvSpPr>
          <p:cNvPr id="6" name="Tijdelijke aanduiding voor voettekst 5">
            <a:extLst>
              <a:ext uri="{FF2B5EF4-FFF2-40B4-BE49-F238E27FC236}">
                <a16:creationId xmlns:a16="http://schemas.microsoft.com/office/drawing/2014/main" id="{46A49450-BA09-49A0-B743-EA601F751ACA}"/>
              </a:ext>
            </a:extLst>
          </p:cNvPr>
          <p:cNvSpPr>
            <a:spLocks noGrp="1"/>
          </p:cNvSpPr>
          <p:nvPr>
            <p:ph type="ftr" sz="quarter" idx="11"/>
          </p:nvPr>
        </p:nvSpPr>
        <p:spPr/>
        <p:txBody>
          <a:bodyPr/>
          <a:lstStyle/>
          <a:p>
            <a:r>
              <a:rPr lang="nl-NL"/>
              <a:t>Onderzoek &amp; Statistiek</a:t>
            </a:r>
          </a:p>
        </p:txBody>
      </p:sp>
      <p:sp>
        <p:nvSpPr>
          <p:cNvPr id="7" name="Tijdelijke aanduiding voor dianummer 6">
            <a:extLst>
              <a:ext uri="{FF2B5EF4-FFF2-40B4-BE49-F238E27FC236}">
                <a16:creationId xmlns:a16="http://schemas.microsoft.com/office/drawing/2014/main" id="{C7A7BF42-EDDF-445E-91D7-1DE368C06114}"/>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2238480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11FC50-AD1B-4D60-AD2F-D8BC45C1EEC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3154B8D-4ABC-45D9-91F7-74AB5FF3240E}"/>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584F3A0-4117-44FA-967D-900C748F0747}"/>
              </a:ext>
            </a:extLst>
          </p:cNvPr>
          <p:cNvSpPr>
            <a:spLocks noGrp="1"/>
          </p:cNvSpPr>
          <p:nvPr>
            <p:ph type="dt" sz="half" idx="10"/>
          </p:nvPr>
        </p:nvSpPr>
        <p:spPr/>
        <p:txBody>
          <a:bodyPr/>
          <a:lstStyle/>
          <a:p>
            <a:fld id="{4F747BF5-9584-460A-B8F3-856EE22C3A50}" type="datetime1">
              <a:rPr lang="nl-NL" smtClean="0"/>
              <a:t>13-5-2020</a:t>
            </a:fld>
            <a:endParaRPr lang="nl-NL"/>
          </a:p>
        </p:txBody>
      </p:sp>
      <p:sp>
        <p:nvSpPr>
          <p:cNvPr id="5" name="Tijdelijke aanduiding voor voettekst 4">
            <a:extLst>
              <a:ext uri="{FF2B5EF4-FFF2-40B4-BE49-F238E27FC236}">
                <a16:creationId xmlns:a16="http://schemas.microsoft.com/office/drawing/2014/main" id="{3C9866D4-3DFF-43A1-82FF-123FF68FCD7F}"/>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925DBCAB-9378-45FB-B0E2-55A74E654A10}"/>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32554453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BDAD7AD-42EB-4B8A-AB3A-F0738A104AD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00AAAA1-DCAD-42AB-AE4C-86ECBFFE3C34}"/>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6523B9-2EA8-4854-A5BB-AC94441B26E0}"/>
              </a:ext>
            </a:extLst>
          </p:cNvPr>
          <p:cNvSpPr>
            <a:spLocks noGrp="1"/>
          </p:cNvSpPr>
          <p:nvPr>
            <p:ph type="dt" sz="half" idx="10"/>
          </p:nvPr>
        </p:nvSpPr>
        <p:spPr/>
        <p:txBody>
          <a:bodyPr/>
          <a:lstStyle/>
          <a:p>
            <a:fld id="{13FD0A4A-86A3-49DA-9D30-C498AFEABC7B}" type="datetime1">
              <a:rPr lang="nl-NL" smtClean="0"/>
              <a:t>13-5-2020</a:t>
            </a:fld>
            <a:endParaRPr lang="nl-NL"/>
          </a:p>
        </p:txBody>
      </p:sp>
      <p:sp>
        <p:nvSpPr>
          <p:cNvPr id="5" name="Tijdelijke aanduiding voor voettekst 4">
            <a:extLst>
              <a:ext uri="{FF2B5EF4-FFF2-40B4-BE49-F238E27FC236}">
                <a16:creationId xmlns:a16="http://schemas.microsoft.com/office/drawing/2014/main" id="{6A91E785-705A-4CAF-AB0B-EBC0775B6AD0}"/>
              </a:ext>
            </a:extLst>
          </p:cNvPr>
          <p:cNvSpPr>
            <a:spLocks noGrp="1"/>
          </p:cNvSpPr>
          <p:nvPr>
            <p:ph type="ftr" sz="quarter" idx="11"/>
          </p:nvPr>
        </p:nvSpPr>
        <p:spPr/>
        <p:txBody>
          <a:bodyPr/>
          <a:lstStyle/>
          <a:p>
            <a:r>
              <a:rPr lang="nl-NL"/>
              <a:t>Onderzoek &amp; Statistiek</a:t>
            </a:r>
          </a:p>
        </p:txBody>
      </p:sp>
      <p:sp>
        <p:nvSpPr>
          <p:cNvPr id="6" name="Tijdelijke aanduiding voor dianummer 5">
            <a:extLst>
              <a:ext uri="{FF2B5EF4-FFF2-40B4-BE49-F238E27FC236}">
                <a16:creationId xmlns:a16="http://schemas.microsoft.com/office/drawing/2014/main" id="{37099F23-A223-4310-99B8-35161953E356}"/>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30042190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A8F1C-FC0B-4395-93B2-29DC3ED7D16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7B76A95-34C5-4BDA-948E-C64CBF8E7E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97C9B8A-EDB2-48EA-88F1-591EB8E2AA3D}"/>
              </a:ext>
            </a:extLst>
          </p:cNvPr>
          <p:cNvSpPr>
            <a:spLocks noGrp="1"/>
          </p:cNvSpPr>
          <p:nvPr>
            <p:ph type="dt" sz="half" idx="10"/>
          </p:nvPr>
        </p:nvSpPr>
        <p:spPr/>
        <p:txBody>
          <a:bodyPr/>
          <a:lstStyle/>
          <a:p>
            <a:fld id="{D7664E23-38FA-41FE-856A-0295D887ED9A}" type="datetime1">
              <a:rPr lang="nl-NL" smtClean="0"/>
              <a:t>13-5-2020</a:t>
            </a:fld>
            <a:endParaRPr lang="nl-NL"/>
          </a:p>
        </p:txBody>
      </p:sp>
      <p:sp>
        <p:nvSpPr>
          <p:cNvPr id="5" name="Tijdelijke aanduiding voor voettekst 4">
            <a:extLst>
              <a:ext uri="{FF2B5EF4-FFF2-40B4-BE49-F238E27FC236}">
                <a16:creationId xmlns:a16="http://schemas.microsoft.com/office/drawing/2014/main" id="{E63BE0AF-3ED3-4B12-A022-CD3600E485BD}"/>
              </a:ext>
            </a:extLst>
          </p:cNvPr>
          <p:cNvSpPr>
            <a:spLocks noGrp="1"/>
          </p:cNvSpPr>
          <p:nvPr>
            <p:ph type="ftr" sz="quarter" idx="11"/>
          </p:nvPr>
        </p:nvSpPr>
        <p:spPr/>
        <p:txBody>
          <a:bodyPr/>
          <a:lstStyle/>
          <a:p>
            <a:r>
              <a:rPr lang="nl-NL"/>
              <a:t>Communicatie &amp; PR I</a:t>
            </a:r>
          </a:p>
        </p:txBody>
      </p:sp>
      <p:sp>
        <p:nvSpPr>
          <p:cNvPr id="6" name="Tijdelijke aanduiding voor dianummer 5">
            <a:extLst>
              <a:ext uri="{FF2B5EF4-FFF2-40B4-BE49-F238E27FC236}">
                <a16:creationId xmlns:a16="http://schemas.microsoft.com/office/drawing/2014/main" id="{8379822D-96B7-461B-B92C-FE10A29323F2}"/>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3424254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F3AF4F-8616-4887-A347-ED41267B6C0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B45F4B5-6894-47FF-8C02-D5021058DED7}"/>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5E4521D-5047-4D43-8C6A-29BCFB7697CD}"/>
              </a:ext>
            </a:extLst>
          </p:cNvPr>
          <p:cNvSpPr>
            <a:spLocks noGrp="1"/>
          </p:cNvSpPr>
          <p:nvPr>
            <p:ph type="dt" sz="half" idx="10"/>
          </p:nvPr>
        </p:nvSpPr>
        <p:spPr/>
        <p:txBody>
          <a:bodyPr/>
          <a:lstStyle/>
          <a:p>
            <a:fld id="{CB2A64E1-72EF-4808-8075-D0DC4BDAE1EF}" type="datetime1">
              <a:rPr lang="nl-NL" smtClean="0"/>
              <a:t>13-5-2020</a:t>
            </a:fld>
            <a:endParaRPr lang="nl-NL"/>
          </a:p>
        </p:txBody>
      </p:sp>
      <p:sp>
        <p:nvSpPr>
          <p:cNvPr id="5" name="Tijdelijke aanduiding voor voettekst 4">
            <a:extLst>
              <a:ext uri="{FF2B5EF4-FFF2-40B4-BE49-F238E27FC236}">
                <a16:creationId xmlns:a16="http://schemas.microsoft.com/office/drawing/2014/main" id="{DDF88F2F-B55A-4853-8C20-22F89601C95A}"/>
              </a:ext>
            </a:extLst>
          </p:cNvPr>
          <p:cNvSpPr>
            <a:spLocks noGrp="1"/>
          </p:cNvSpPr>
          <p:nvPr>
            <p:ph type="ftr" sz="quarter" idx="11"/>
          </p:nvPr>
        </p:nvSpPr>
        <p:spPr/>
        <p:txBody>
          <a:bodyPr/>
          <a:lstStyle/>
          <a:p>
            <a:r>
              <a:rPr lang="nl-NL"/>
              <a:t>Communicatie &amp; PR I</a:t>
            </a:r>
          </a:p>
        </p:txBody>
      </p:sp>
      <p:sp>
        <p:nvSpPr>
          <p:cNvPr id="6" name="Tijdelijke aanduiding voor dianummer 5">
            <a:extLst>
              <a:ext uri="{FF2B5EF4-FFF2-40B4-BE49-F238E27FC236}">
                <a16:creationId xmlns:a16="http://schemas.microsoft.com/office/drawing/2014/main" id="{C8DBD7E1-C388-4DA1-A1C3-CE2E50DD51E5}"/>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372920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22D6B-8671-45E7-9D4F-3908949DFA0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62A68F6-0688-4EB1-AC88-FCA89BA1B3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CB7552E-9357-49A3-82BE-A0EB85FA5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4C36C137-1843-4DD4-8357-0F2321498354}"/>
              </a:ext>
            </a:extLst>
          </p:cNvPr>
          <p:cNvSpPr>
            <a:spLocks noGrp="1"/>
          </p:cNvSpPr>
          <p:nvPr>
            <p:ph type="dt" sz="half" idx="10"/>
          </p:nvPr>
        </p:nvSpPr>
        <p:spPr/>
        <p:txBody>
          <a:bodyPr/>
          <a:lstStyle/>
          <a:p>
            <a:fld id="{624DD225-45F2-429E-9B7C-3D90673D8F01}" type="datetime1">
              <a:rPr lang="nl-NL" smtClean="0"/>
              <a:t>13-5-2020</a:t>
            </a:fld>
            <a:endParaRPr lang="nl-NL"/>
          </a:p>
        </p:txBody>
      </p:sp>
      <p:sp>
        <p:nvSpPr>
          <p:cNvPr id="6" name="Tijdelijke aanduiding voor voettekst 5">
            <a:extLst>
              <a:ext uri="{FF2B5EF4-FFF2-40B4-BE49-F238E27FC236}">
                <a16:creationId xmlns:a16="http://schemas.microsoft.com/office/drawing/2014/main" id="{C4EB2BC6-896B-407E-971D-15B488497468}"/>
              </a:ext>
            </a:extLst>
          </p:cNvPr>
          <p:cNvSpPr>
            <a:spLocks noGrp="1"/>
          </p:cNvSpPr>
          <p:nvPr>
            <p:ph type="ftr" sz="quarter" idx="11"/>
          </p:nvPr>
        </p:nvSpPr>
        <p:spPr/>
        <p:txBody>
          <a:bodyPr/>
          <a:lstStyle/>
          <a:p>
            <a:r>
              <a:rPr lang="nl-NL"/>
              <a:t>Onderzoek &amp; Statistiek</a:t>
            </a:r>
          </a:p>
        </p:txBody>
      </p:sp>
      <p:sp>
        <p:nvSpPr>
          <p:cNvPr id="7" name="Tijdelijke aanduiding voor dianummer 6">
            <a:extLst>
              <a:ext uri="{FF2B5EF4-FFF2-40B4-BE49-F238E27FC236}">
                <a16:creationId xmlns:a16="http://schemas.microsoft.com/office/drawing/2014/main" id="{F4E049E2-E4D9-4D68-837D-23BD1DDD237C}"/>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36346607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9EE46-5E13-491F-9022-C1090ECC8A4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36D06BD-A0B3-4177-8A96-371D8E07AB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A93C5664-2755-4C18-B818-C5F1F5C92476}"/>
              </a:ext>
            </a:extLst>
          </p:cNvPr>
          <p:cNvSpPr>
            <a:spLocks noGrp="1"/>
          </p:cNvSpPr>
          <p:nvPr>
            <p:ph type="dt" sz="half" idx="10"/>
          </p:nvPr>
        </p:nvSpPr>
        <p:spPr/>
        <p:txBody>
          <a:bodyPr/>
          <a:lstStyle/>
          <a:p>
            <a:fld id="{40D1B04A-A7A1-48B9-961D-F98CA519BD34}" type="datetime1">
              <a:rPr lang="nl-NL" smtClean="0"/>
              <a:t>13-5-2020</a:t>
            </a:fld>
            <a:endParaRPr lang="nl-NL"/>
          </a:p>
        </p:txBody>
      </p:sp>
      <p:sp>
        <p:nvSpPr>
          <p:cNvPr id="5" name="Tijdelijke aanduiding voor voettekst 4">
            <a:extLst>
              <a:ext uri="{FF2B5EF4-FFF2-40B4-BE49-F238E27FC236}">
                <a16:creationId xmlns:a16="http://schemas.microsoft.com/office/drawing/2014/main" id="{A101FE33-AE4A-41B1-B6E7-2F8D3C31F293}"/>
              </a:ext>
            </a:extLst>
          </p:cNvPr>
          <p:cNvSpPr>
            <a:spLocks noGrp="1"/>
          </p:cNvSpPr>
          <p:nvPr>
            <p:ph type="ftr" sz="quarter" idx="11"/>
          </p:nvPr>
        </p:nvSpPr>
        <p:spPr/>
        <p:txBody>
          <a:bodyPr/>
          <a:lstStyle/>
          <a:p>
            <a:r>
              <a:rPr lang="nl-NL"/>
              <a:t>Communicatie &amp; PR I</a:t>
            </a:r>
          </a:p>
        </p:txBody>
      </p:sp>
      <p:sp>
        <p:nvSpPr>
          <p:cNvPr id="6" name="Tijdelijke aanduiding voor dianummer 5">
            <a:extLst>
              <a:ext uri="{FF2B5EF4-FFF2-40B4-BE49-F238E27FC236}">
                <a16:creationId xmlns:a16="http://schemas.microsoft.com/office/drawing/2014/main" id="{469AC950-3F9A-4A2E-8F43-882B8DF6B189}"/>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573489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D3F5B4-7F56-454E-9798-B6DE79BC240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90BC84D-DCEF-4C1C-BFE4-AC3EF4678905}"/>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A4821EF-B751-4C46-8614-5AE5E2DB24A6}"/>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9600D24-324F-4278-B661-53AFAFC2EB6E}"/>
              </a:ext>
            </a:extLst>
          </p:cNvPr>
          <p:cNvSpPr>
            <a:spLocks noGrp="1"/>
          </p:cNvSpPr>
          <p:nvPr>
            <p:ph type="dt" sz="half" idx="10"/>
          </p:nvPr>
        </p:nvSpPr>
        <p:spPr/>
        <p:txBody>
          <a:bodyPr/>
          <a:lstStyle/>
          <a:p>
            <a:fld id="{698C4347-1B07-4AD0-B12C-DE6C2A08501D}" type="datetime1">
              <a:rPr lang="nl-NL" smtClean="0"/>
              <a:t>13-5-2020</a:t>
            </a:fld>
            <a:endParaRPr lang="nl-NL"/>
          </a:p>
        </p:txBody>
      </p:sp>
      <p:sp>
        <p:nvSpPr>
          <p:cNvPr id="6" name="Tijdelijke aanduiding voor voettekst 5">
            <a:extLst>
              <a:ext uri="{FF2B5EF4-FFF2-40B4-BE49-F238E27FC236}">
                <a16:creationId xmlns:a16="http://schemas.microsoft.com/office/drawing/2014/main" id="{F3008167-54E8-4D7D-9374-56302D39E144}"/>
              </a:ext>
            </a:extLst>
          </p:cNvPr>
          <p:cNvSpPr>
            <a:spLocks noGrp="1"/>
          </p:cNvSpPr>
          <p:nvPr>
            <p:ph type="ftr" sz="quarter" idx="11"/>
          </p:nvPr>
        </p:nvSpPr>
        <p:spPr/>
        <p:txBody>
          <a:bodyPr/>
          <a:lstStyle/>
          <a:p>
            <a:r>
              <a:rPr lang="nl-NL"/>
              <a:t>Communicatie &amp; PR I</a:t>
            </a:r>
          </a:p>
        </p:txBody>
      </p:sp>
      <p:sp>
        <p:nvSpPr>
          <p:cNvPr id="7" name="Tijdelijke aanduiding voor dianummer 6">
            <a:extLst>
              <a:ext uri="{FF2B5EF4-FFF2-40B4-BE49-F238E27FC236}">
                <a16:creationId xmlns:a16="http://schemas.microsoft.com/office/drawing/2014/main" id="{70C64F3C-BF7F-4F93-8F1A-9C97A122FF70}"/>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449985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9D8DE3-C8D0-46B3-9691-47AF28F299B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C631D0C-5200-4542-8784-31A17F64AB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FCE327EC-19E0-4718-A129-AC52E6FCCE40}"/>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30DCA71-615E-4FDA-A9DC-87CE8836D3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82620228-BB22-49C0-9158-D4F2CF05F37A}"/>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0FFD35C-D3A3-41F3-AE7D-62455E0FA711}"/>
              </a:ext>
            </a:extLst>
          </p:cNvPr>
          <p:cNvSpPr>
            <a:spLocks noGrp="1"/>
          </p:cNvSpPr>
          <p:nvPr>
            <p:ph type="dt" sz="half" idx="10"/>
          </p:nvPr>
        </p:nvSpPr>
        <p:spPr/>
        <p:txBody>
          <a:bodyPr/>
          <a:lstStyle/>
          <a:p>
            <a:fld id="{66A5672F-7CD1-4544-B6B3-920A10466CAA}" type="datetime1">
              <a:rPr lang="nl-NL" smtClean="0"/>
              <a:t>13-5-2020</a:t>
            </a:fld>
            <a:endParaRPr lang="nl-NL"/>
          </a:p>
        </p:txBody>
      </p:sp>
      <p:sp>
        <p:nvSpPr>
          <p:cNvPr id="8" name="Tijdelijke aanduiding voor voettekst 7">
            <a:extLst>
              <a:ext uri="{FF2B5EF4-FFF2-40B4-BE49-F238E27FC236}">
                <a16:creationId xmlns:a16="http://schemas.microsoft.com/office/drawing/2014/main" id="{7FD6796C-3042-4AA5-A6F6-644D4C420F81}"/>
              </a:ext>
            </a:extLst>
          </p:cNvPr>
          <p:cNvSpPr>
            <a:spLocks noGrp="1"/>
          </p:cNvSpPr>
          <p:nvPr>
            <p:ph type="ftr" sz="quarter" idx="11"/>
          </p:nvPr>
        </p:nvSpPr>
        <p:spPr/>
        <p:txBody>
          <a:bodyPr/>
          <a:lstStyle/>
          <a:p>
            <a:r>
              <a:rPr lang="nl-NL"/>
              <a:t>Communicatie &amp; PR I</a:t>
            </a:r>
          </a:p>
        </p:txBody>
      </p:sp>
      <p:sp>
        <p:nvSpPr>
          <p:cNvPr id="9" name="Tijdelijke aanduiding voor dianummer 8">
            <a:extLst>
              <a:ext uri="{FF2B5EF4-FFF2-40B4-BE49-F238E27FC236}">
                <a16:creationId xmlns:a16="http://schemas.microsoft.com/office/drawing/2014/main" id="{9F69F0DD-41BE-4DC5-9947-C402CA250602}"/>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1607563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B453E-8244-4DE3-8F34-1493248E1630}"/>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3EF61D3-C9DC-4BBD-ADA2-2F1EFE884E7E}"/>
              </a:ext>
            </a:extLst>
          </p:cNvPr>
          <p:cNvSpPr>
            <a:spLocks noGrp="1"/>
          </p:cNvSpPr>
          <p:nvPr>
            <p:ph type="dt" sz="half" idx="10"/>
          </p:nvPr>
        </p:nvSpPr>
        <p:spPr/>
        <p:txBody>
          <a:bodyPr/>
          <a:lstStyle/>
          <a:p>
            <a:fld id="{D4177781-7BE6-4E1E-AE3A-E5B382D95E52}" type="datetime1">
              <a:rPr lang="nl-NL" smtClean="0"/>
              <a:t>13-5-2020</a:t>
            </a:fld>
            <a:endParaRPr lang="nl-NL"/>
          </a:p>
        </p:txBody>
      </p:sp>
      <p:sp>
        <p:nvSpPr>
          <p:cNvPr id="4" name="Tijdelijke aanduiding voor voettekst 3">
            <a:extLst>
              <a:ext uri="{FF2B5EF4-FFF2-40B4-BE49-F238E27FC236}">
                <a16:creationId xmlns:a16="http://schemas.microsoft.com/office/drawing/2014/main" id="{02E1C771-388C-404D-B65A-6CE69640E65B}"/>
              </a:ext>
            </a:extLst>
          </p:cNvPr>
          <p:cNvSpPr>
            <a:spLocks noGrp="1"/>
          </p:cNvSpPr>
          <p:nvPr>
            <p:ph type="ftr" sz="quarter" idx="11"/>
          </p:nvPr>
        </p:nvSpPr>
        <p:spPr/>
        <p:txBody>
          <a:bodyPr/>
          <a:lstStyle/>
          <a:p>
            <a:r>
              <a:rPr lang="nl-NL"/>
              <a:t>Communicatie &amp; PR I</a:t>
            </a:r>
          </a:p>
        </p:txBody>
      </p:sp>
      <p:sp>
        <p:nvSpPr>
          <p:cNvPr id="5" name="Tijdelijke aanduiding voor dianummer 4">
            <a:extLst>
              <a:ext uri="{FF2B5EF4-FFF2-40B4-BE49-F238E27FC236}">
                <a16:creationId xmlns:a16="http://schemas.microsoft.com/office/drawing/2014/main" id="{7AF86E20-563D-4E1A-8F74-FC1504E3F2B8}"/>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29008261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F5EF98C-794E-4D8D-BA6F-9BC62F787252}"/>
              </a:ext>
            </a:extLst>
          </p:cNvPr>
          <p:cNvSpPr>
            <a:spLocks noGrp="1"/>
          </p:cNvSpPr>
          <p:nvPr>
            <p:ph type="dt" sz="half" idx="10"/>
          </p:nvPr>
        </p:nvSpPr>
        <p:spPr/>
        <p:txBody>
          <a:bodyPr/>
          <a:lstStyle/>
          <a:p>
            <a:fld id="{B7A834CF-A55A-4CCC-B1A8-DA8221183AC9}" type="datetime1">
              <a:rPr lang="nl-NL" smtClean="0"/>
              <a:t>13-5-2020</a:t>
            </a:fld>
            <a:endParaRPr lang="nl-NL"/>
          </a:p>
        </p:txBody>
      </p:sp>
      <p:sp>
        <p:nvSpPr>
          <p:cNvPr id="3" name="Tijdelijke aanduiding voor voettekst 2">
            <a:extLst>
              <a:ext uri="{FF2B5EF4-FFF2-40B4-BE49-F238E27FC236}">
                <a16:creationId xmlns:a16="http://schemas.microsoft.com/office/drawing/2014/main" id="{C2C518CE-B466-4561-AC83-261182A6C591}"/>
              </a:ext>
            </a:extLst>
          </p:cNvPr>
          <p:cNvSpPr>
            <a:spLocks noGrp="1"/>
          </p:cNvSpPr>
          <p:nvPr>
            <p:ph type="ftr" sz="quarter" idx="11"/>
          </p:nvPr>
        </p:nvSpPr>
        <p:spPr/>
        <p:txBody>
          <a:bodyPr/>
          <a:lstStyle/>
          <a:p>
            <a:r>
              <a:rPr lang="nl-NL"/>
              <a:t>Communicatie &amp; PR I</a:t>
            </a:r>
          </a:p>
        </p:txBody>
      </p:sp>
      <p:sp>
        <p:nvSpPr>
          <p:cNvPr id="4" name="Tijdelijke aanduiding voor dianummer 3">
            <a:extLst>
              <a:ext uri="{FF2B5EF4-FFF2-40B4-BE49-F238E27FC236}">
                <a16:creationId xmlns:a16="http://schemas.microsoft.com/office/drawing/2014/main" id="{7B1DB9D1-854F-499E-BF67-E68565A4E797}"/>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6218515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22D6B-8671-45E7-9D4F-3908949DFA0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62A68F6-0688-4EB1-AC88-FCA89BA1B3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2CB7552E-9357-49A3-82BE-A0EB85FA5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4C36C137-1843-4DD4-8357-0F2321498354}"/>
              </a:ext>
            </a:extLst>
          </p:cNvPr>
          <p:cNvSpPr>
            <a:spLocks noGrp="1"/>
          </p:cNvSpPr>
          <p:nvPr>
            <p:ph type="dt" sz="half" idx="10"/>
          </p:nvPr>
        </p:nvSpPr>
        <p:spPr/>
        <p:txBody>
          <a:bodyPr/>
          <a:lstStyle/>
          <a:p>
            <a:fld id="{C1D2C274-B808-4194-B004-A5EA3B8AB4EB}" type="datetime1">
              <a:rPr lang="nl-NL" smtClean="0"/>
              <a:t>13-5-2020</a:t>
            </a:fld>
            <a:endParaRPr lang="nl-NL"/>
          </a:p>
        </p:txBody>
      </p:sp>
      <p:sp>
        <p:nvSpPr>
          <p:cNvPr id="6" name="Tijdelijke aanduiding voor voettekst 5">
            <a:extLst>
              <a:ext uri="{FF2B5EF4-FFF2-40B4-BE49-F238E27FC236}">
                <a16:creationId xmlns:a16="http://schemas.microsoft.com/office/drawing/2014/main" id="{C4EB2BC6-896B-407E-971D-15B488497468}"/>
              </a:ext>
            </a:extLst>
          </p:cNvPr>
          <p:cNvSpPr>
            <a:spLocks noGrp="1"/>
          </p:cNvSpPr>
          <p:nvPr>
            <p:ph type="ftr" sz="quarter" idx="11"/>
          </p:nvPr>
        </p:nvSpPr>
        <p:spPr/>
        <p:txBody>
          <a:bodyPr/>
          <a:lstStyle/>
          <a:p>
            <a:r>
              <a:rPr lang="nl-NL"/>
              <a:t>Communicatie &amp; PR I</a:t>
            </a:r>
          </a:p>
        </p:txBody>
      </p:sp>
      <p:sp>
        <p:nvSpPr>
          <p:cNvPr id="7" name="Tijdelijke aanduiding voor dianummer 6">
            <a:extLst>
              <a:ext uri="{FF2B5EF4-FFF2-40B4-BE49-F238E27FC236}">
                <a16:creationId xmlns:a16="http://schemas.microsoft.com/office/drawing/2014/main" id="{F4E049E2-E4D9-4D68-837D-23BD1DDD237C}"/>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2312724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36E30-FDCD-41B0-975E-087592B6AC0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3FFE5E3-F0E2-433D-8165-B2F885C93A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72052F3-E240-485E-BFB6-C3EA97163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F725F506-92BD-4F62-9441-583E9B5D3E3A}"/>
              </a:ext>
            </a:extLst>
          </p:cNvPr>
          <p:cNvSpPr>
            <a:spLocks noGrp="1"/>
          </p:cNvSpPr>
          <p:nvPr>
            <p:ph type="dt" sz="half" idx="10"/>
          </p:nvPr>
        </p:nvSpPr>
        <p:spPr/>
        <p:txBody>
          <a:bodyPr/>
          <a:lstStyle/>
          <a:p>
            <a:fld id="{1FF8D199-2B0D-46A0-8960-326AB94BAD22}" type="datetime1">
              <a:rPr lang="nl-NL" smtClean="0"/>
              <a:t>13-5-2020</a:t>
            </a:fld>
            <a:endParaRPr lang="nl-NL"/>
          </a:p>
        </p:txBody>
      </p:sp>
      <p:sp>
        <p:nvSpPr>
          <p:cNvPr id="6" name="Tijdelijke aanduiding voor voettekst 5">
            <a:extLst>
              <a:ext uri="{FF2B5EF4-FFF2-40B4-BE49-F238E27FC236}">
                <a16:creationId xmlns:a16="http://schemas.microsoft.com/office/drawing/2014/main" id="{46A49450-BA09-49A0-B743-EA601F751ACA}"/>
              </a:ext>
            </a:extLst>
          </p:cNvPr>
          <p:cNvSpPr>
            <a:spLocks noGrp="1"/>
          </p:cNvSpPr>
          <p:nvPr>
            <p:ph type="ftr" sz="quarter" idx="11"/>
          </p:nvPr>
        </p:nvSpPr>
        <p:spPr/>
        <p:txBody>
          <a:bodyPr/>
          <a:lstStyle/>
          <a:p>
            <a:r>
              <a:rPr lang="nl-NL"/>
              <a:t>Communicatie &amp; PR I</a:t>
            </a:r>
          </a:p>
        </p:txBody>
      </p:sp>
      <p:sp>
        <p:nvSpPr>
          <p:cNvPr id="7" name="Tijdelijke aanduiding voor dianummer 6">
            <a:extLst>
              <a:ext uri="{FF2B5EF4-FFF2-40B4-BE49-F238E27FC236}">
                <a16:creationId xmlns:a16="http://schemas.microsoft.com/office/drawing/2014/main" id="{C7A7BF42-EDDF-445E-91D7-1DE368C06114}"/>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8989863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11FC50-AD1B-4D60-AD2F-D8BC45C1EEC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3154B8D-4ABC-45D9-91F7-74AB5FF3240E}"/>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584F3A0-4117-44FA-967D-900C748F0747}"/>
              </a:ext>
            </a:extLst>
          </p:cNvPr>
          <p:cNvSpPr>
            <a:spLocks noGrp="1"/>
          </p:cNvSpPr>
          <p:nvPr>
            <p:ph type="dt" sz="half" idx="10"/>
          </p:nvPr>
        </p:nvSpPr>
        <p:spPr/>
        <p:txBody>
          <a:bodyPr/>
          <a:lstStyle/>
          <a:p>
            <a:fld id="{8450FC73-CCFF-419C-A2DD-C4E785DAA4FE}" type="datetime1">
              <a:rPr lang="nl-NL" smtClean="0"/>
              <a:t>13-5-2020</a:t>
            </a:fld>
            <a:endParaRPr lang="nl-NL"/>
          </a:p>
        </p:txBody>
      </p:sp>
      <p:sp>
        <p:nvSpPr>
          <p:cNvPr id="5" name="Tijdelijke aanduiding voor voettekst 4">
            <a:extLst>
              <a:ext uri="{FF2B5EF4-FFF2-40B4-BE49-F238E27FC236}">
                <a16:creationId xmlns:a16="http://schemas.microsoft.com/office/drawing/2014/main" id="{3C9866D4-3DFF-43A1-82FF-123FF68FCD7F}"/>
              </a:ext>
            </a:extLst>
          </p:cNvPr>
          <p:cNvSpPr>
            <a:spLocks noGrp="1"/>
          </p:cNvSpPr>
          <p:nvPr>
            <p:ph type="ftr" sz="quarter" idx="11"/>
          </p:nvPr>
        </p:nvSpPr>
        <p:spPr/>
        <p:txBody>
          <a:bodyPr/>
          <a:lstStyle/>
          <a:p>
            <a:r>
              <a:rPr lang="nl-NL"/>
              <a:t>Communicatie &amp; PR I</a:t>
            </a:r>
          </a:p>
        </p:txBody>
      </p:sp>
      <p:sp>
        <p:nvSpPr>
          <p:cNvPr id="6" name="Tijdelijke aanduiding voor dianummer 5">
            <a:extLst>
              <a:ext uri="{FF2B5EF4-FFF2-40B4-BE49-F238E27FC236}">
                <a16:creationId xmlns:a16="http://schemas.microsoft.com/office/drawing/2014/main" id="{925DBCAB-9378-45FB-B0E2-55A74E654A10}"/>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118006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BDAD7AD-42EB-4B8A-AB3A-F0738A104AD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00AAAA1-DCAD-42AB-AE4C-86ECBFFE3C34}"/>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F6523B9-2EA8-4854-A5BB-AC94441B26E0}"/>
              </a:ext>
            </a:extLst>
          </p:cNvPr>
          <p:cNvSpPr>
            <a:spLocks noGrp="1"/>
          </p:cNvSpPr>
          <p:nvPr>
            <p:ph type="dt" sz="half" idx="10"/>
          </p:nvPr>
        </p:nvSpPr>
        <p:spPr/>
        <p:txBody>
          <a:bodyPr/>
          <a:lstStyle/>
          <a:p>
            <a:fld id="{113A51C8-897D-4B04-B6F9-46808405086A}" type="datetime1">
              <a:rPr lang="nl-NL" smtClean="0"/>
              <a:t>13-5-2020</a:t>
            </a:fld>
            <a:endParaRPr lang="nl-NL"/>
          </a:p>
        </p:txBody>
      </p:sp>
      <p:sp>
        <p:nvSpPr>
          <p:cNvPr id="5" name="Tijdelijke aanduiding voor voettekst 4">
            <a:extLst>
              <a:ext uri="{FF2B5EF4-FFF2-40B4-BE49-F238E27FC236}">
                <a16:creationId xmlns:a16="http://schemas.microsoft.com/office/drawing/2014/main" id="{6A91E785-705A-4CAF-AB0B-EBC0775B6AD0}"/>
              </a:ext>
            </a:extLst>
          </p:cNvPr>
          <p:cNvSpPr>
            <a:spLocks noGrp="1"/>
          </p:cNvSpPr>
          <p:nvPr>
            <p:ph type="ftr" sz="quarter" idx="11"/>
          </p:nvPr>
        </p:nvSpPr>
        <p:spPr/>
        <p:txBody>
          <a:bodyPr/>
          <a:lstStyle/>
          <a:p>
            <a:r>
              <a:rPr lang="nl-NL"/>
              <a:t>Communicatie &amp; PR I</a:t>
            </a:r>
          </a:p>
        </p:txBody>
      </p:sp>
      <p:sp>
        <p:nvSpPr>
          <p:cNvPr id="6" name="Tijdelijke aanduiding voor dianummer 5">
            <a:extLst>
              <a:ext uri="{FF2B5EF4-FFF2-40B4-BE49-F238E27FC236}">
                <a16:creationId xmlns:a16="http://schemas.microsoft.com/office/drawing/2014/main" id="{37099F23-A223-4310-99B8-35161953E356}"/>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536327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036E30-FDCD-41B0-975E-087592B6AC0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3FFE5E3-F0E2-433D-8165-B2F885C93A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72052F3-E240-485E-BFB6-C3EA97163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F725F506-92BD-4F62-9441-583E9B5D3E3A}"/>
              </a:ext>
            </a:extLst>
          </p:cNvPr>
          <p:cNvSpPr>
            <a:spLocks noGrp="1"/>
          </p:cNvSpPr>
          <p:nvPr>
            <p:ph type="dt" sz="half" idx="10"/>
          </p:nvPr>
        </p:nvSpPr>
        <p:spPr/>
        <p:txBody>
          <a:bodyPr/>
          <a:lstStyle/>
          <a:p>
            <a:fld id="{5A5304FD-6E54-4DDC-AD12-5173F0D72749}" type="datetime1">
              <a:rPr lang="nl-NL" smtClean="0"/>
              <a:t>13-5-2020</a:t>
            </a:fld>
            <a:endParaRPr lang="nl-NL"/>
          </a:p>
        </p:txBody>
      </p:sp>
      <p:sp>
        <p:nvSpPr>
          <p:cNvPr id="6" name="Tijdelijke aanduiding voor voettekst 5">
            <a:extLst>
              <a:ext uri="{FF2B5EF4-FFF2-40B4-BE49-F238E27FC236}">
                <a16:creationId xmlns:a16="http://schemas.microsoft.com/office/drawing/2014/main" id="{46A49450-BA09-49A0-B743-EA601F751ACA}"/>
              </a:ext>
            </a:extLst>
          </p:cNvPr>
          <p:cNvSpPr>
            <a:spLocks noGrp="1"/>
          </p:cNvSpPr>
          <p:nvPr>
            <p:ph type="ftr" sz="quarter" idx="11"/>
          </p:nvPr>
        </p:nvSpPr>
        <p:spPr/>
        <p:txBody>
          <a:bodyPr/>
          <a:lstStyle/>
          <a:p>
            <a:r>
              <a:rPr lang="nl-NL"/>
              <a:t>Onderzoek &amp; Statistiek</a:t>
            </a:r>
          </a:p>
        </p:txBody>
      </p:sp>
      <p:sp>
        <p:nvSpPr>
          <p:cNvPr id="7" name="Tijdelijke aanduiding voor dianummer 6">
            <a:extLst>
              <a:ext uri="{FF2B5EF4-FFF2-40B4-BE49-F238E27FC236}">
                <a16:creationId xmlns:a16="http://schemas.microsoft.com/office/drawing/2014/main" id="{C7A7BF42-EDDF-445E-91D7-1DE368C06114}"/>
              </a:ext>
            </a:extLst>
          </p:cNvPr>
          <p:cNvSpPr>
            <a:spLocks noGrp="1"/>
          </p:cNvSpPr>
          <p:nvPr>
            <p:ph type="sldNum" sz="quarter" idx="12"/>
          </p:nvPr>
        </p:nvSpPr>
        <p:spPr/>
        <p:txBody>
          <a:bodyPr/>
          <a:lstStyle/>
          <a:p>
            <a:fld id="{BD2C07DF-3CF3-41EE-A18E-119FE81334F7}" type="slidenum">
              <a:rPr lang="nl-NL" smtClean="0"/>
              <a:t>‹nr.›</a:t>
            </a:fld>
            <a:endParaRPr lang="nl-NL"/>
          </a:p>
        </p:txBody>
      </p:sp>
    </p:spTree>
    <p:extLst>
      <p:ext uri="{BB962C8B-B14F-4D97-AF65-F5344CB8AC3E}">
        <p14:creationId xmlns:p14="http://schemas.microsoft.com/office/powerpoint/2010/main" val="884117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E7125ED-ED0A-4A1E-ABD7-DF9EE74F9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B35F518-2BFB-45A9-B87F-9ABE3F5DF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B79AC7B-8493-46D2-959C-49989A1254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AC0BCB-81D5-4930-844D-7D7E05524C24}" type="datetime1">
              <a:rPr lang="nl-NL" smtClean="0"/>
              <a:t>13-5-2020</a:t>
            </a:fld>
            <a:endParaRPr lang="nl-NL"/>
          </a:p>
        </p:txBody>
      </p:sp>
      <p:sp>
        <p:nvSpPr>
          <p:cNvPr id="5" name="Tijdelijke aanduiding voor voettekst 4">
            <a:extLst>
              <a:ext uri="{FF2B5EF4-FFF2-40B4-BE49-F238E27FC236}">
                <a16:creationId xmlns:a16="http://schemas.microsoft.com/office/drawing/2014/main" id="{E46759A1-35D7-404A-B348-70E1DC73A6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Onderzoek &amp; Statistiek</a:t>
            </a:r>
          </a:p>
        </p:txBody>
      </p:sp>
      <p:sp>
        <p:nvSpPr>
          <p:cNvPr id="6" name="Tijdelijke aanduiding voor dianummer 5">
            <a:extLst>
              <a:ext uri="{FF2B5EF4-FFF2-40B4-BE49-F238E27FC236}">
                <a16:creationId xmlns:a16="http://schemas.microsoft.com/office/drawing/2014/main" id="{67AAD3A2-3C12-46C9-90C2-2F0D41C7C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07DF-3CF3-41EE-A18E-119FE81334F7}" type="slidenum">
              <a:rPr lang="nl-NL" smtClean="0"/>
              <a:t>‹nr.›</a:t>
            </a:fld>
            <a:endParaRPr lang="nl-NL"/>
          </a:p>
        </p:txBody>
      </p:sp>
    </p:spTree>
    <p:extLst>
      <p:ext uri="{BB962C8B-B14F-4D97-AF65-F5344CB8AC3E}">
        <p14:creationId xmlns:p14="http://schemas.microsoft.com/office/powerpoint/2010/main" val="16204670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E7125ED-ED0A-4A1E-ABD7-DF9EE74F9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B35F518-2BFB-45A9-B87F-9ABE3F5DF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B79AC7B-8493-46D2-959C-49989A1254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16E8C0-8D6D-4F7C-89BE-EDD219A7DE0B}" type="datetime1">
              <a:rPr lang="nl-NL" smtClean="0"/>
              <a:t>13-5-2020</a:t>
            </a:fld>
            <a:endParaRPr lang="nl-NL"/>
          </a:p>
        </p:txBody>
      </p:sp>
      <p:sp>
        <p:nvSpPr>
          <p:cNvPr id="5" name="Tijdelijke aanduiding voor voettekst 4">
            <a:extLst>
              <a:ext uri="{FF2B5EF4-FFF2-40B4-BE49-F238E27FC236}">
                <a16:creationId xmlns:a16="http://schemas.microsoft.com/office/drawing/2014/main" id="{E46759A1-35D7-404A-B348-70E1DC73A6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Onderzoek &amp; Statistiek</a:t>
            </a:r>
          </a:p>
        </p:txBody>
      </p:sp>
      <p:sp>
        <p:nvSpPr>
          <p:cNvPr id="6" name="Tijdelijke aanduiding voor dianummer 5">
            <a:extLst>
              <a:ext uri="{FF2B5EF4-FFF2-40B4-BE49-F238E27FC236}">
                <a16:creationId xmlns:a16="http://schemas.microsoft.com/office/drawing/2014/main" id="{67AAD3A2-3C12-46C9-90C2-2F0D41C7C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07DF-3CF3-41EE-A18E-119FE81334F7}" type="slidenum">
              <a:rPr lang="nl-NL" smtClean="0"/>
              <a:t>‹nr.›</a:t>
            </a:fld>
            <a:endParaRPr lang="nl-NL"/>
          </a:p>
        </p:txBody>
      </p:sp>
    </p:spTree>
    <p:extLst>
      <p:ext uri="{BB962C8B-B14F-4D97-AF65-F5344CB8AC3E}">
        <p14:creationId xmlns:p14="http://schemas.microsoft.com/office/powerpoint/2010/main" val="526310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E7125ED-ED0A-4A1E-ABD7-DF9EE74F9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B35F518-2BFB-45A9-B87F-9ABE3F5DF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B79AC7B-8493-46D2-959C-49989A1254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883CE5-6567-4322-A806-31685DB08C02}" type="datetime1">
              <a:rPr lang="nl-NL" smtClean="0"/>
              <a:t>13-5-2020</a:t>
            </a:fld>
            <a:endParaRPr lang="nl-NL"/>
          </a:p>
        </p:txBody>
      </p:sp>
      <p:sp>
        <p:nvSpPr>
          <p:cNvPr id="5" name="Tijdelijke aanduiding voor voettekst 4">
            <a:extLst>
              <a:ext uri="{FF2B5EF4-FFF2-40B4-BE49-F238E27FC236}">
                <a16:creationId xmlns:a16="http://schemas.microsoft.com/office/drawing/2014/main" id="{E46759A1-35D7-404A-B348-70E1DC73A6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Onderzoek &amp; Statistiek</a:t>
            </a:r>
          </a:p>
        </p:txBody>
      </p:sp>
      <p:sp>
        <p:nvSpPr>
          <p:cNvPr id="6" name="Tijdelijke aanduiding voor dianummer 5">
            <a:extLst>
              <a:ext uri="{FF2B5EF4-FFF2-40B4-BE49-F238E27FC236}">
                <a16:creationId xmlns:a16="http://schemas.microsoft.com/office/drawing/2014/main" id="{67AAD3A2-3C12-46C9-90C2-2F0D41C7C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07DF-3CF3-41EE-A18E-119FE81334F7}" type="slidenum">
              <a:rPr lang="nl-NL" smtClean="0"/>
              <a:t>‹nr.›</a:t>
            </a:fld>
            <a:endParaRPr lang="nl-NL"/>
          </a:p>
        </p:txBody>
      </p:sp>
    </p:spTree>
    <p:extLst>
      <p:ext uri="{BB962C8B-B14F-4D97-AF65-F5344CB8AC3E}">
        <p14:creationId xmlns:p14="http://schemas.microsoft.com/office/powerpoint/2010/main" val="11108668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E7125ED-ED0A-4A1E-ABD7-DF9EE74F9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B35F518-2BFB-45A9-B87F-9ABE3F5DF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B79AC7B-8493-46D2-959C-49989A1254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81896-3D05-4110-BBB7-8D84095F3084}" type="datetime1">
              <a:rPr lang="nl-NL" smtClean="0"/>
              <a:t>13-5-2020</a:t>
            </a:fld>
            <a:endParaRPr lang="nl-NL"/>
          </a:p>
        </p:txBody>
      </p:sp>
      <p:sp>
        <p:nvSpPr>
          <p:cNvPr id="5" name="Tijdelijke aanduiding voor voettekst 4">
            <a:extLst>
              <a:ext uri="{FF2B5EF4-FFF2-40B4-BE49-F238E27FC236}">
                <a16:creationId xmlns:a16="http://schemas.microsoft.com/office/drawing/2014/main" id="{E46759A1-35D7-404A-B348-70E1DC73A6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Onderzoek &amp; Statistiek</a:t>
            </a:r>
          </a:p>
        </p:txBody>
      </p:sp>
      <p:sp>
        <p:nvSpPr>
          <p:cNvPr id="6" name="Tijdelijke aanduiding voor dianummer 5">
            <a:extLst>
              <a:ext uri="{FF2B5EF4-FFF2-40B4-BE49-F238E27FC236}">
                <a16:creationId xmlns:a16="http://schemas.microsoft.com/office/drawing/2014/main" id="{67AAD3A2-3C12-46C9-90C2-2F0D41C7C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07DF-3CF3-41EE-A18E-119FE81334F7}" type="slidenum">
              <a:rPr lang="nl-NL" smtClean="0"/>
              <a:t>‹nr.›</a:t>
            </a:fld>
            <a:endParaRPr lang="nl-NL"/>
          </a:p>
        </p:txBody>
      </p:sp>
    </p:spTree>
    <p:extLst>
      <p:ext uri="{BB962C8B-B14F-4D97-AF65-F5344CB8AC3E}">
        <p14:creationId xmlns:p14="http://schemas.microsoft.com/office/powerpoint/2010/main" val="154511807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1317F-725C-4C90-AA76-45F7DD2B883C}" type="datetime1">
              <a:rPr lang="nl-NL" smtClean="0"/>
              <a:t>13-5-2020</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Onderzoek &amp; Statistiek</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A6FFD-661A-4212-B456-8093749390B3}" type="slidenum">
              <a:rPr lang="nl-NL" smtClean="0"/>
              <a:pPr/>
              <a:t>‹nr.›</a:t>
            </a:fld>
            <a:endParaRPr lang="nl-NL"/>
          </a:p>
        </p:txBody>
      </p:sp>
    </p:spTree>
    <p:extLst>
      <p:ext uri="{BB962C8B-B14F-4D97-AF65-F5344CB8AC3E}">
        <p14:creationId xmlns:p14="http://schemas.microsoft.com/office/powerpoint/2010/main" val="363911144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021B9E-E74C-44E8-AC5C-428C3DE4BC19}" type="datetime1">
              <a:rPr lang="nl-NL" smtClean="0"/>
              <a:t>13-5-2020</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Onderzoek &amp; Statistiek</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A6FFD-661A-4212-B456-8093749390B3}" type="slidenum">
              <a:rPr lang="nl-NL" smtClean="0"/>
              <a:pPr/>
              <a:t>‹nr.›</a:t>
            </a:fld>
            <a:endParaRPr lang="nl-NL"/>
          </a:p>
        </p:txBody>
      </p:sp>
    </p:spTree>
    <p:extLst>
      <p:ext uri="{BB962C8B-B14F-4D97-AF65-F5344CB8AC3E}">
        <p14:creationId xmlns:p14="http://schemas.microsoft.com/office/powerpoint/2010/main" val="323699685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E7125ED-ED0A-4A1E-ABD7-DF9EE74F9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B35F518-2BFB-45A9-B87F-9ABE3F5DF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B79AC7B-8493-46D2-959C-49989A1254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1BB721-2F08-419B-86FA-499ED3516662}" type="datetime1">
              <a:rPr lang="nl-NL" smtClean="0"/>
              <a:t>13-5-2020</a:t>
            </a:fld>
            <a:endParaRPr lang="nl-NL"/>
          </a:p>
        </p:txBody>
      </p:sp>
      <p:sp>
        <p:nvSpPr>
          <p:cNvPr id="5" name="Tijdelijke aanduiding voor voettekst 4">
            <a:extLst>
              <a:ext uri="{FF2B5EF4-FFF2-40B4-BE49-F238E27FC236}">
                <a16:creationId xmlns:a16="http://schemas.microsoft.com/office/drawing/2014/main" id="{E46759A1-35D7-404A-B348-70E1DC73A6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Onderzoek &amp; Statistiek</a:t>
            </a:r>
          </a:p>
        </p:txBody>
      </p:sp>
      <p:sp>
        <p:nvSpPr>
          <p:cNvPr id="6" name="Tijdelijke aanduiding voor dianummer 5">
            <a:extLst>
              <a:ext uri="{FF2B5EF4-FFF2-40B4-BE49-F238E27FC236}">
                <a16:creationId xmlns:a16="http://schemas.microsoft.com/office/drawing/2014/main" id="{67AAD3A2-3C12-46C9-90C2-2F0D41C7C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07DF-3CF3-41EE-A18E-119FE81334F7}" type="slidenum">
              <a:rPr lang="nl-NL" smtClean="0"/>
              <a:t>‹nr.›</a:t>
            </a:fld>
            <a:endParaRPr lang="nl-NL"/>
          </a:p>
        </p:txBody>
      </p:sp>
    </p:spTree>
    <p:extLst>
      <p:ext uri="{BB962C8B-B14F-4D97-AF65-F5344CB8AC3E}">
        <p14:creationId xmlns:p14="http://schemas.microsoft.com/office/powerpoint/2010/main" val="63774936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E7125ED-ED0A-4A1E-ABD7-DF9EE74F9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B35F518-2BFB-45A9-B87F-9ABE3F5DF1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B79AC7B-8493-46D2-959C-49989A1254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2BFC05-1399-4C83-AEB4-DE7547270706}" type="datetime1">
              <a:rPr lang="nl-NL" smtClean="0"/>
              <a:t>13-5-2020</a:t>
            </a:fld>
            <a:endParaRPr lang="nl-NL"/>
          </a:p>
        </p:txBody>
      </p:sp>
      <p:sp>
        <p:nvSpPr>
          <p:cNvPr id="5" name="Tijdelijke aanduiding voor voettekst 4">
            <a:extLst>
              <a:ext uri="{FF2B5EF4-FFF2-40B4-BE49-F238E27FC236}">
                <a16:creationId xmlns:a16="http://schemas.microsoft.com/office/drawing/2014/main" id="{E46759A1-35D7-404A-B348-70E1DC73A6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Communicatie &amp; PR I</a:t>
            </a:r>
          </a:p>
        </p:txBody>
      </p:sp>
      <p:sp>
        <p:nvSpPr>
          <p:cNvPr id="6" name="Tijdelijke aanduiding voor dianummer 5">
            <a:extLst>
              <a:ext uri="{FF2B5EF4-FFF2-40B4-BE49-F238E27FC236}">
                <a16:creationId xmlns:a16="http://schemas.microsoft.com/office/drawing/2014/main" id="{67AAD3A2-3C12-46C9-90C2-2F0D41C7C7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2C07DF-3CF3-41EE-A18E-119FE81334F7}" type="slidenum">
              <a:rPr lang="nl-NL" smtClean="0"/>
              <a:t>‹nr.›</a:t>
            </a:fld>
            <a:endParaRPr lang="nl-NL"/>
          </a:p>
        </p:txBody>
      </p:sp>
    </p:spTree>
    <p:extLst>
      <p:ext uri="{BB962C8B-B14F-4D97-AF65-F5344CB8AC3E}">
        <p14:creationId xmlns:p14="http://schemas.microsoft.com/office/powerpoint/2010/main" val="403505986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image" Target="../media/image9.png"/><Relationship Id="rId3" Type="http://schemas.openxmlformats.org/officeDocument/2006/relationships/image" Target="../media/image1.tif"/><Relationship Id="rId7" Type="http://schemas.openxmlformats.org/officeDocument/2006/relationships/image" Target="../media/image5.png"/><Relationship Id="rId12" Type="http://schemas.openxmlformats.org/officeDocument/2006/relationships/hyperlink" Target="https://www.klijnen.org/" TargetMode="External"/><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7.xml"/><Relationship Id="rId5" Type="http://schemas.openxmlformats.org/officeDocument/2006/relationships/image" Target="../media/image20.png"/><Relationship Id="rId4" Type="http://schemas.openxmlformats.org/officeDocument/2006/relationships/image" Target="../media/image34.png"/></Relationships>
</file>

<file path=ppt/slides/_rels/slide10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1.png"/><Relationship Id="rId7" Type="http://schemas.openxmlformats.org/officeDocument/2006/relationships/image" Target="../media/image145.png"/><Relationship Id="rId2" Type="http://schemas.openxmlformats.org/officeDocument/2006/relationships/notesSlide" Target="../notesSlides/notesSlide47.xml"/><Relationship Id="rId1" Type="http://schemas.openxmlformats.org/officeDocument/2006/relationships/slideLayout" Target="../slideLayouts/slideLayout35.xml"/><Relationship Id="rId6" Type="http://schemas.microsoft.com/office/2007/relationships/hdphoto" Target="../media/hdphoto6.wdp"/><Relationship Id="rId5" Type="http://schemas.openxmlformats.org/officeDocument/2006/relationships/image" Target="../media/image144.png"/><Relationship Id="rId4" Type="http://schemas.openxmlformats.org/officeDocument/2006/relationships/image" Target="../media/image70.jpg"/></Relationships>
</file>

<file path=ppt/slides/_rels/slide10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69.xml"/><Relationship Id="rId6" Type="http://schemas.openxmlformats.org/officeDocument/2006/relationships/image" Target="../media/image12.png"/><Relationship Id="rId5" Type="http://schemas.openxmlformats.org/officeDocument/2006/relationships/slide" Target="slide2.xml"/><Relationship Id="rId4" Type="http://schemas.microsoft.com/office/2007/relationships/hdphoto" Target="../media/hdphoto2.wdp"/></Relationships>
</file>

<file path=ppt/slides/_rels/slide102.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20.png"/><Relationship Id="rId7" Type="http://schemas.openxmlformats.org/officeDocument/2006/relationships/image" Target="../media/image148.png"/><Relationship Id="rId2" Type="http://schemas.openxmlformats.org/officeDocument/2006/relationships/notesSlide" Target="../notesSlides/notesSlide48.xml"/><Relationship Id="rId1" Type="http://schemas.openxmlformats.org/officeDocument/2006/relationships/slideLayout" Target="../slideLayouts/slideLayout35.xml"/><Relationship Id="rId6" Type="http://schemas.openxmlformats.org/officeDocument/2006/relationships/image" Target="../media/image70.jpg"/><Relationship Id="rId5" Type="http://schemas.openxmlformats.org/officeDocument/2006/relationships/image" Target="../media/image147.jpg"/><Relationship Id="rId10" Type="http://schemas.microsoft.com/office/2007/relationships/hdphoto" Target="../media/hdphoto2.wdp"/><Relationship Id="rId4" Type="http://schemas.openxmlformats.org/officeDocument/2006/relationships/image" Target="../media/image146.jpg"/><Relationship Id="rId9" Type="http://schemas.openxmlformats.org/officeDocument/2006/relationships/image" Target="../media/image14.png"/></Relationships>
</file>

<file path=ppt/slides/_rels/slide103.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6.png"/><Relationship Id="rId3" Type="http://schemas.openxmlformats.org/officeDocument/2006/relationships/image" Target="../media/image20.png"/><Relationship Id="rId7" Type="http://schemas.openxmlformats.org/officeDocument/2006/relationships/image" Target="../media/image153.png"/><Relationship Id="rId12" Type="http://schemas.openxmlformats.org/officeDocument/2006/relationships/image" Target="../media/image155.png"/><Relationship Id="rId2" Type="http://schemas.openxmlformats.org/officeDocument/2006/relationships/notesSlide" Target="../notesSlides/notesSlide49.xml"/><Relationship Id="rId1" Type="http://schemas.openxmlformats.org/officeDocument/2006/relationships/slideLayout" Target="../slideLayouts/slideLayout35.xml"/><Relationship Id="rId6" Type="http://schemas.openxmlformats.org/officeDocument/2006/relationships/image" Target="../media/image152.png"/><Relationship Id="rId11" Type="http://schemas.microsoft.com/office/2007/relationships/hdphoto" Target="../media/hdphoto2.wdp"/><Relationship Id="rId5" Type="http://schemas.openxmlformats.org/officeDocument/2006/relationships/image" Target="../media/image151.png"/><Relationship Id="rId10" Type="http://schemas.openxmlformats.org/officeDocument/2006/relationships/image" Target="../media/image14.png"/><Relationship Id="rId4" Type="http://schemas.openxmlformats.org/officeDocument/2006/relationships/image" Target="../media/image150.jpg"/><Relationship Id="rId9" Type="http://schemas.openxmlformats.org/officeDocument/2006/relationships/image" Target="../media/image70.jpg"/></Relationships>
</file>

<file path=ppt/slides/_rels/slide104.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20.png"/><Relationship Id="rId7" Type="http://schemas.openxmlformats.org/officeDocument/2006/relationships/image" Target="../media/image160.png"/><Relationship Id="rId2" Type="http://schemas.openxmlformats.org/officeDocument/2006/relationships/notesSlide" Target="../notesSlides/notesSlide50.xml"/><Relationship Id="rId1" Type="http://schemas.openxmlformats.org/officeDocument/2006/relationships/slideLayout" Target="../slideLayouts/slideLayout35.xml"/><Relationship Id="rId6" Type="http://schemas.openxmlformats.org/officeDocument/2006/relationships/image" Target="../media/image159.png"/><Relationship Id="rId5" Type="http://schemas.openxmlformats.org/officeDocument/2006/relationships/image" Target="../media/image158.png"/><Relationship Id="rId10" Type="http://schemas.microsoft.com/office/2007/relationships/hdphoto" Target="../media/hdphoto2.wdp"/><Relationship Id="rId4" Type="http://schemas.openxmlformats.org/officeDocument/2006/relationships/image" Target="../media/image157.jpg"/><Relationship Id="rId9" Type="http://schemas.openxmlformats.org/officeDocument/2006/relationships/image" Target="../media/image14.png"/></Relationships>
</file>

<file path=ppt/slides/_rels/slide105.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61.gif"/><Relationship Id="rId7" Type="http://schemas.openxmlformats.org/officeDocument/2006/relationships/image" Target="../media/image163.png"/><Relationship Id="rId2" Type="http://schemas.openxmlformats.org/officeDocument/2006/relationships/notesSlide" Target="../notesSlides/notesSlide51.xml"/><Relationship Id="rId1" Type="http://schemas.openxmlformats.org/officeDocument/2006/relationships/slideLayout" Target="../slideLayouts/slideLayout35.xml"/><Relationship Id="rId6" Type="http://schemas.openxmlformats.org/officeDocument/2006/relationships/image" Target="../media/image70.jpg"/><Relationship Id="rId11" Type="http://schemas.microsoft.com/office/2007/relationships/hdphoto" Target="../media/hdphoto2.wdp"/><Relationship Id="rId5" Type="http://schemas.openxmlformats.org/officeDocument/2006/relationships/image" Target="../media/image162.jpg"/><Relationship Id="rId10" Type="http://schemas.openxmlformats.org/officeDocument/2006/relationships/image" Target="../media/image14.png"/><Relationship Id="rId4" Type="http://schemas.openxmlformats.org/officeDocument/2006/relationships/image" Target="../media/image20.png"/><Relationship Id="rId9" Type="http://schemas.openxmlformats.org/officeDocument/2006/relationships/image" Target="../media/image165.png"/></Relationships>
</file>

<file path=ppt/slides/_rels/slide106.xml.rels><?xml version="1.0" encoding="UTF-8" standalone="yes"?>
<Relationships xmlns="http://schemas.openxmlformats.org/package/2006/relationships"><Relationship Id="rId8" Type="http://schemas.openxmlformats.org/officeDocument/2006/relationships/image" Target="../media/image70.jpg"/><Relationship Id="rId13"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169.png"/><Relationship Id="rId12"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35.xml"/><Relationship Id="rId6" Type="http://schemas.openxmlformats.org/officeDocument/2006/relationships/image" Target="../media/image168.png"/><Relationship Id="rId11" Type="http://schemas.openxmlformats.org/officeDocument/2006/relationships/image" Target="../media/image172.png"/><Relationship Id="rId5" Type="http://schemas.openxmlformats.org/officeDocument/2006/relationships/image" Target="../media/image167.png"/><Relationship Id="rId10" Type="http://schemas.openxmlformats.org/officeDocument/2006/relationships/image" Target="../media/image171.png"/><Relationship Id="rId4" Type="http://schemas.openxmlformats.org/officeDocument/2006/relationships/image" Target="../media/image166.png"/><Relationship Id="rId9" Type="http://schemas.openxmlformats.org/officeDocument/2006/relationships/image" Target="../media/image170.png"/></Relationships>
</file>

<file path=ppt/slides/_rels/slide10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35.xml"/><Relationship Id="rId6" Type="http://schemas.openxmlformats.org/officeDocument/2006/relationships/image" Target="../media/image174.png"/><Relationship Id="rId5" Type="http://schemas.openxmlformats.org/officeDocument/2006/relationships/image" Target="../media/image70.jpg"/><Relationship Id="rId4" Type="http://schemas.openxmlformats.org/officeDocument/2006/relationships/image" Target="../media/image173.jpg"/></Relationships>
</file>

<file path=ppt/slides/_rels/slide108.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image" Target="../media/image11.png"/><Relationship Id="rId1" Type="http://schemas.openxmlformats.org/officeDocument/2006/relationships/slideLayout" Target="../slideLayouts/slideLayout69.xml"/><Relationship Id="rId5" Type="http://schemas.openxmlformats.org/officeDocument/2006/relationships/image" Target="../media/image12.png"/><Relationship Id="rId4" Type="http://schemas.openxmlformats.org/officeDocument/2006/relationships/slide" Target="slide2.xml"/></Relationships>
</file>

<file path=ppt/slides/_rels/slide109.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8.wdp"/><Relationship Id="rId2" Type="http://schemas.openxmlformats.org/officeDocument/2006/relationships/notesSlide" Target="../notesSlides/notesSlide54.xml"/><Relationship Id="rId1" Type="http://schemas.openxmlformats.org/officeDocument/2006/relationships/slideLayout" Target="../slideLayouts/slideLayout35.xml"/><Relationship Id="rId6" Type="http://schemas.openxmlformats.org/officeDocument/2006/relationships/image" Target="../media/image177.png"/><Relationship Id="rId5" Type="http://schemas.openxmlformats.org/officeDocument/2006/relationships/image" Target="../media/image70.jpg"/><Relationship Id="rId4" Type="http://schemas.openxmlformats.org/officeDocument/2006/relationships/image" Target="../media/image176.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microsoft.com/office/2007/relationships/hdphoto" Target="../media/hdphoto3.wdp"/><Relationship Id="rId5" Type="http://schemas.openxmlformats.org/officeDocument/2006/relationships/image" Target="../media/image37.png"/><Relationship Id="rId4" Type="http://schemas.openxmlformats.org/officeDocument/2006/relationships/image" Target="../media/image36.jpg"/></Relationships>
</file>

<file path=ppt/slides/_rels/slide1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35.xml"/><Relationship Id="rId5" Type="http://schemas.openxmlformats.org/officeDocument/2006/relationships/image" Target="../media/image70.jpg"/><Relationship Id="rId4" Type="http://schemas.openxmlformats.org/officeDocument/2006/relationships/image" Target="../media/image176.jpg"/></Relationships>
</file>

<file path=ppt/slides/_rels/slide1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35.xml"/><Relationship Id="rId4" Type="http://schemas.openxmlformats.org/officeDocument/2006/relationships/image" Target="../media/image70.jpg"/></Relationships>
</file>

<file path=ppt/slides/_rels/slide1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7.xml"/><Relationship Id="rId1" Type="http://schemas.openxmlformats.org/officeDocument/2006/relationships/slideLayout" Target="../slideLayouts/slideLayout61.xml"/><Relationship Id="rId4" Type="http://schemas.openxmlformats.org/officeDocument/2006/relationships/image" Target="../media/image70.jpg"/></Relationships>
</file>

<file path=ppt/slides/_rels/slide113.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180.gif"/><Relationship Id="rId2" Type="http://schemas.openxmlformats.org/officeDocument/2006/relationships/notesSlide" Target="../notesSlides/notesSlide58.xml"/><Relationship Id="rId1" Type="http://schemas.openxmlformats.org/officeDocument/2006/relationships/slideLayout" Target="../slideLayouts/slideLayout35.xml"/><Relationship Id="rId6" Type="http://schemas.openxmlformats.org/officeDocument/2006/relationships/image" Target="../media/image179.svg"/><Relationship Id="rId5" Type="http://schemas.openxmlformats.org/officeDocument/2006/relationships/image" Target="../media/image178.png"/><Relationship Id="rId4" Type="http://schemas.openxmlformats.org/officeDocument/2006/relationships/image" Target="../media/image20.png"/></Relationships>
</file>

<file path=ppt/slides/_rels/slide1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3" Type="http://schemas.openxmlformats.org/officeDocument/2006/relationships/hyperlink" Target="http://www.ruscon.nl/" TargetMode="External"/><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3" Type="http://schemas.openxmlformats.org/officeDocument/2006/relationships/hyperlink" Target="http://www.ruscon.nl/" TargetMode="External"/><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3" Type="http://schemas.openxmlformats.org/officeDocument/2006/relationships/hyperlink" Target="http://www.ruscon.nl/" TargetMode="External"/><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3" Type="http://schemas.openxmlformats.org/officeDocument/2006/relationships/hyperlink" Target="http://www.ruscon.nl/" TargetMode="External"/><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2.png"/></Relationships>
</file>

<file path=ppt/slides/_rels/slide120.xml.rels><?xml version="1.0" encoding="UTF-8" standalone="yes"?>
<Relationships xmlns="http://schemas.openxmlformats.org/package/2006/relationships"><Relationship Id="rId3" Type="http://schemas.openxmlformats.org/officeDocument/2006/relationships/hyperlink" Target="http://www.ruscon.nl/" TargetMode="External"/><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8" Type="http://schemas.openxmlformats.org/officeDocument/2006/relationships/image" Target="../media/image181.jpg"/><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0.png"/><Relationship Id="rId7" Type="http://schemas.openxmlformats.org/officeDocument/2006/relationships/diagramColors" Target="../diagrams/colors2.xml"/><Relationship Id="rId2" Type="http://schemas.openxmlformats.org/officeDocument/2006/relationships/notesSlide" Target="../notesSlides/notesSlide61.xml"/><Relationship Id="rId1" Type="http://schemas.openxmlformats.org/officeDocument/2006/relationships/slideLayout" Target="../slideLayouts/slideLayout1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0.png"/><Relationship Id="rId7" Type="http://schemas.openxmlformats.org/officeDocument/2006/relationships/diagramColors" Target="../diagrams/colors3.xml"/><Relationship Id="rId2" Type="http://schemas.openxmlformats.org/officeDocument/2006/relationships/notesSlide" Target="../notesSlides/notesSlide62.xml"/><Relationship Id="rId1" Type="http://schemas.openxmlformats.org/officeDocument/2006/relationships/slideLayout" Target="../slideLayouts/slideLayout1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0.png"/><Relationship Id="rId7" Type="http://schemas.openxmlformats.org/officeDocument/2006/relationships/diagramColors" Target="../diagrams/colors4.xml"/><Relationship Id="rId2" Type="http://schemas.openxmlformats.org/officeDocument/2006/relationships/notesSlide" Target="../notesSlides/notesSlide63.xml"/><Relationship Id="rId1" Type="http://schemas.openxmlformats.org/officeDocument/2006/relationships/slideLayout" Target="../slideLayouts/slideLayout1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0.png"/><Relationship Id="rId7" Type="http://schemas.openxmlformats.org/officeDocument/2006/relationships/diagramColors" Target="../diagrams/colors5.xml"/><Relationship Id="rId2" Type="http://schemas.openxmlformats.org/officeDocument/2006/relationships/notesSlide" Target="../notesSlides/notesSlide64.xml"/><Relationship Id="rId1" Type="http://schemas.openxmlformats.org/officeDocument/2006/relationships/slideLayout" Target="../slideLayouts/slideLayout1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20.png"/><Relationship Id="rId1" Type="http://schemas.openxmlformats.org/officeDocument/2006/relationships/slideLayout" Target="../slideLayouts/slideLayout17.xml"/><Relationship Id="rId6" Type="http://schemas.openxmlformats.org/officeDocument/2006/relationships/image" Target="../media/image185.jpg"/><Relationship Id="rId5" Type="http://schemas.openxmlformats.org/officeDocument/2006/relationships/image" Target="../media/image184.png"/><Relationship Id="rId4" Type="http://schemas.openxmlformats.org/officeDocument/2006/relationships/image" Target="../media/image183.jpg"/></Relationships>
</file>

<file path=ppt/slides/_rels/slide127.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65.xml"/><Relationship Id="rId1" Type="http://schemas.openxmlformats.org/officeDocument/2006/relationships/slideLayout" Target="../slideLayouts/slideLayout35.xml"/><Relationship Id="rId6" Type="http://schemas.openxmlformats.org/officeDocument/2006/relationships/image" Target="../media/image187.jpeg"/><Relationship Id="rId5" Type="http://schemas.openxmlformats.org/officeDocument/2006/relationships/image" Target="../media/image70.jpg"/><Relationship Id="rId4" Type="http://schemas.openxmlformats.org/officeDocument/2006/relationships/image" Target="../media/image20.png"/></Relationships>
</file>

<file path=ppt/slides/_rels/slide128.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89.png"/><Relationship Id="rId7" Type="http://schemas.openxmlformats.org/officeDocument/2006/relationships/image" Target="../media/image191.png"/><Relationship Id="rId2" Type="http://schemas.openxmlformats.org/officeDocument/2006/relationships/image" Target="../media/image188.png"/><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0.jpeg"/><Relationship Id="rId4" Type="http://schemas.openxmlformats.org/officeDocument/2006/relationships/hyperlink" Target="http://www.google.nl/url?sa=i&amp;rct=j&amp;q=&amp;esrc=s&amp;frm=1&amp;source=images&amp;cd=&amp;cad=rja&amp;uact=8&amp;ved=0CAcQjRxqFQoTCPu6q9vF6cUCFSQs2wodJmMATg&amp;url=http://www.antiqbook.nl/boox/bij/48590.shtml&amp;ei=crdpVfu5DqTY7AamxoHwBA&amp;bvm=bv.94455598,d.ZGU&amp;psig=AFQjCNGIrF2p0FuRA_Te-FXYIAy5utF6AQ&amp;ust=1433077958986128"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45.xml"/><Relationship Id="rId7" Type="http://schemas.openxmlformats.org/officeDocument/2006/relationships/image" Target="../media/image39.jpeg"/><Relationship Id="rId2" Type="http://schemas.openxmlformats.org/officeDocument/2006/relationships/slide" Target="slide36.xml"/><Relationship Id="rId1" Type="http://schemas.openxmlformats.org/officeDocument/2006/relationships/slideLayout" Target="../slideLayouts/slideLayout17.xml"/><Relationship Id="rId6" Type="http://schemas.openxmlformats.org/officeDocument/2006/relationships/image" Target="../media/image38.png"/><Relationship Id="rId5" Type="http://schemas.openxmlformats.org/officeDocument/2006/relationships/slide" Target="slide69.xml"/><Relationship Id="rId4" Type="http://schemas.openxmlformats.org/officeDocument/2006/relationships/slide" Target="slide65.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4.jpg"/><Relationship Id="rId2" Type="http://schemas.openxmlformats.org/officeDocument/2006/relationships/image" Target="../media/image40.jpg"/><Relationship Id="rId1" Type="http://schemas.openxmlformats.org/officeDocument/2006/relationships/slideLayout" Target="../slideLayouts/slideLayout1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45.xml"/><Relationship Id="rId7" Type="http://schemas.openxmlformats.org/officeDocument/2006/relationships/image" Target="../media/image39.jpeg"/><Relationship Id="rId2" Type="http://schemas.openxmlformats.org/officeDocument/2006/relationships/slide" Target="slide36.xml"/><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image" Target="../media/image12.png"/><Relationship Id="rId5" Type="http://schemas.openxmlformats.org/officeDocument/2006/relationships/slide" Target="slide69.xml"/><Relationship Id="rId10" Type="http://schemas.openxmlformats.org/officeDocument/2006/relationships/slide" Target="slide2.xml"/><Relationship Id="rId4" Type="http://schemas.openxmlformats.org/officeDocument/2006/relationships/slide" Target="slide65.xml"/><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69.xml"/><Relationship Id="rId6" Type="http://schemas.openxmlformats.org/officeDocument/2006/relationships/image" Target="../media/image12.png"/><Relationship Id="rId5" Type="http://schemas.openxmlformats.org/officeDocument/2006/relationships/slide" Target="slide1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xml"/><Relationship Id="rId1" Type="http://schemas.openxmlformats.org/officeDocument/2006/relationships/slideLayout" Target="../slideLayouts/slideLayout7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0.png"/><Relationship Id="rId7" Type="http://schemas.openxmlformats.org/officeDocument/2006/relationships/image" Target="../media/image49.jpg"/><Relationship Id="rId2" Type="http://schemas.openxmlformats.org/officeDocument/2006/relationships/notesSlide" Target="../notesSlides/notesSlide4.xml"/><Relationship Id="rId1" Type="http://schemas.openxmlformats.org/officeDocument/2006/relationships/slideLayout" Target="../slideLayouts/slideLayout50.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39.jpeg"/><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2.jp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slide" Target="slide101.xml"/><Relationship Id="rId13" Type="http://schemas.openxmlformats.org/officeDocument/2006/relationships/hyperlink" Target="KMO%20Navigatie.pptx" TargetMode="External"/><Relationship Id="rId18" Type="http://schemas.microsoft.com/office/2007/relationships/hdphoto" Target="../media/hdphoto2.wdp"/><Relationship Id="rId3" Type="http://schemas.openxmlformats.org/officeDocument/2006/relationships/image" Target="../media/image11.png"/><Relationship Id="rId7" Type="http://schemas.openxmlformats.org/officeDocument/2006/relationships/slide" Target="slide45.xml"/><Relationship Id="rId12" Type="http://schemas.openxmlformats.org/officeDocument/2006/relationships/slide" Target="slide87.xml"/><Relationship Id="rId17" Type="http://schemas.openxmlformats.org/officeDocument/2006/relationships/image" Target="../media/image14.png"/><Relationship Id="rId2" Type="http://schemas.openxmlformats.org/officeDocument/2006/relationships/image" Target="../media/image10.png"/><Relationship Id="rId16" Type="http://schemas.microsoft.com/office/2007/relationships/hdphoto" Target="../media/hdphoto1.wdp"/><Relationship Id="rId1" Type="http://schemas.openxmlformats.org/officeDocument/2006/relationships/slideLayout" Target="../slideLayouts/slideLayout29.xml"/><Relationship Id="rId6" Type="http://schemas.openxmlformats.org/officeDocument/2006/relationships/slide" Target="slide36.xml"/><Relationship Id="rId11" Type="http://schemas.openxmlformats.org/officeDocument/2006/relationships/slide" Target="slide108.xml"/><Relationship Id="rId5" Type="http://schemas.openxmlformats.org/officeDocument/2006/relationships/slide" Target="slide16.xml"/><Relationship Id="rId15" Type="http://schemas.openxmlformats.org/officeDocument/2006/relationships/image" Target="../media/image13.png"/><Relationship Id="rId10" Type="http://schemas.openxmlformats.org/officeDocument/2006/relationships/slide" Target="slide69.xml"/><Relationship Id="rId4" Type="http://schemas.openxmlformats.org/officeDocument/2006/relationships/slide" Target="slide3.xml"/><Relationship Id="rId9" Type="http://schemas.openxmlformats.org/officeDocument/2006/relationships/slide" Target="slide65.xml"/><Relationship Id="rId1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20.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59.jp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59.jp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69.xml"/><Relationship Id="rId6" Type="http://schemas.openxmlformats.org/officeDocument/2006/relationships/image" Target="../media/image12.png"/><Relationship Id="rId5" Type="http://schemas.openxmlformats.org/officeDocument/2006/relationships/slide" Target="slide15.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6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20.png"/><Relationship Id="rId1" Type="http://schemas.openxmlformats.org/officeDocument/2006/relationships/slideLayout" Target="../slideLayouts/slideLayout72.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72.xml"/><Relationship Id="rId5" Type="http://schemas.openxmlformats.org/officeDocument/2006/relationships/image" Target="../media/image59.jp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8.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72.xml"/><Relationship Id="rId6" Type="http://schemas.openxmlformats.org/officeDocument/2006/relationships/image" Target="../media/image69.png"/><Relationship Id="rId5" Type="http://schemas.openxmlformats.org/officeDocument/2006/relationships/image" Target="../media/image59.jp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20.png"/><Relationship Id="rId7" Type="http://schemas.openxmlformats.org/officeDocument/2006/relationships/image" Target="../media/image74.gif"/><Relationship Id="rId2" Type="http://schemas.openxmlformats.org/officeDocument/2006/relationships/notesSlide" Target="../notesSlides/notesSlide16.xml"/><Relationship Id="rId1" Type="http://schemas.openxmlformats.org/officeDocument/2006/relationships/slideLayout" Target="../slideLayouts/slideLayout68.xml"/><Relationship Id="rId6" Type="http://schemas.openxmlformats.org/officeDocument/2006/relationships/image" Target="../media/image73.png"/><Relationship Id="rId5" Type="http://schemas.microsoft.com/office/2007/relationships/hdphoto" Target="../media/hdphoto4.wdp"/><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png"/><Relationship Id="rId1" Type="http://schemas.openxmlformats.org/officeDocument/2006/relationships/slideLayout" Target="../slideLayouts/slideLayout69.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0.png"/><Relationship Id="rId7"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68.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39.jpeg"/><Relationship Id="rId9" Type="http://schemas.openxmlformats.org/officeDocument/2006/relationships/image" Target="../media/image45.png"/></Relationships>
</file>

<file path=ppt/slides/_rels/slide38.xml.rels><?xml version="1.0" encoding="UTF-8" standalone="yes"?>
<Relationships xmlns="http://schemas.openxmlformats.org/package/2006/relationships"><Relationship Id="rId8" Type="http://schemas.openxmlformats.org/officeDocument/2006/relationships/hyperlink" Target="http://arxiv.org/" TargetMode="External"/><Relationship Id="rId13" Type="http://schemas.openxmlformats.org/officeDocument/2006/relationships/image" Target="../media/image77.jpg"/><Relationship Id="rId3" Type="http://schemas.openxmlformats.org/officeDocument/2006/relationships/hyperlink" Target="http://scholar.google.nl/" TargetMode="External"/><Relationship Id="rId7" Type="http://schemas.openxmlformats.org/officeDocument/2006/relationships/hyperlink" Target="https://worldwidescience.org/wws/desktop/en/search.html" TargetMode="External"/><Relationship Id="rId12" Type="http://schemas.openxmlformats.org/officeDocument/2006/relationships/image" Target="../media/image76.jpg"/><Relationship Id="rId17" Type="http://schemas.openxmlformats.org/officeDocument/2006/relationships/image" Target="../media/image20.png"/><Relationship Id="rId2" Type="http://schemas.openxmlformats.org/officeDocument/2006/relationships/notesSlide" Target="../notesSlides/notesSlide20.xml"/><Relationship Id="rId16" Type="http://schemas.openxmlformats.org/officeDocument/2006/relationships/image" Target="../media/image80.jpeg"/><Relationship Id="rId1" Type="http://schemas.openxmlformats.org/officeDocument/2006/relationships/slideLayout" Target="../slideLayouts/slideLayout68.xml"/><Relationship Id="rId6" Type="http://schemas.openxmlformats.org/officeDocument/2006/relationships/hyperlink" Target="https://www.ncbi.nlm.nih.gov/pubmed/advanced" TargetMode="External"/><Relationship Id="rId11" Type="http://schemas.openxmlformats.org/officeDocument/2006/relationships/image" Target="../media/image75.jpeg"/><Relationship Id="rId5" Type="http://schemas.openxmlformats.org/officeDocument/2006/relationships/hyperlink" Target="http://www.sciencedirect.com/" TargetMode="External"/><Relationship Id="rId15" Type="http://schemas.openxmlformats.org/officeDocument/2006/relationships/image" Target="../media/image79.png"/><Relationship Id="rId10" Type="http://schemas.openxmlformats.org/officeDocument/2006/relationships/hyperlink" Target="https://synoniemen.net/" TargetMode="External"/><Relationship Id="rId4" Type="http://schemas.openxmlformats.org/officeDocument/2006/relationships/hyperlink" Target="https://doaj.org/" TargetMode="External"/><Relationship Id="rId9" Type="http://schemas.openxmlformats.org/officeDocument/2006/relationships/hyperlink" Target="https://hbo-kennisbank.nl/index" TargetMode="External"/><Relationship Id="rId1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gif"/></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8.xml"/><Relationship Id="rId5" Type="http://schemas.openxmlformats.org/officeDocument/2006/relationships/image" Target="../media/image82.jpeg"/><Relationship Id="rId4"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84.png"/><Relationship Id="rId5" Type="http://schemas.openxmlformats.org/officeDocument/2006/relationships/image" Target="../media/image70.jpg"/><Relationship Id="rId4" Type="http://schemas.openxmlformats.org/officeDocument/2006/relationships/image" Target="../media/image83.jpg"/></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youtu.be/4w48Ip-KPRs" TargetMode="External"/><Relationship Id="rId1" Type="http://schemas.openxmlformats.org/officeDocument/2006/relationships/slideLayout" Target="../slideLayouts/slideLayout35.xml"/><Relationship Id="rId5" Type="http://schemas.openxmlformats.org/officeDocument/2006/relationships/image" Target="../media/image88.png"/><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png"/><Relationship Id="rId1" Type="http://schemas.openxmlformats.org/officeDocument/2006/relationships/slideLayout" Target="../slideLayouts/slideLayout69.xml"/><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69.xml"/><Relationship Id="rId5" Type="http://schemas.openxmlformats.org/officeDocument/2006/relationships/image" Target="../media/image12.png"/><Relationship Id="rId4" Type="http://schemas.openxmlformats.org/officeDocument/2006/relationships/slide" Target="slide2.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1.png"/><Relationship Id="rId1" Type="http://schemas.openxmlformats.org/officeDocument/2006/relationships/slideLayout" Target="../slideLayouts/slideLayout6.xml"/><Relationship Id="rId4" Type="http://schemas.openxmlformats.org/officeDocument/2006/relationships/image" Target="../media/image92.jp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1.png"/><Relationship Id="rId1" Type="http://schemas.openxmlformats.org/officeDocument/2006/relationships/slideLayout" Target="../slideLayouts/slideLayout6.xml"/><Relationship Id="rId4" Type="http://schemas.openxmlformats.org/officeDocument/2006/relationships/image" Target="../media/image92.jpg"/></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2.jpg"/></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1.pn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92.jpg"/></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jpeg"/><Relationship Id="rId7" Type="http://schemas.microsoft.com/office/2007/relationships/hdphoto" Target="../media/hdphoto5.wdp"/><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20.pn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1.jp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92.jpg"/><Relationship Id="rId4" Type="http://schemas.openxmlformats.org/officeDocument/2006/relationships/image" Target="../media/image103.pn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92.jpg"/><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92.jp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6.jpeg"/></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9.jpeg"/><Relationship Id="rId1" Type="http://schemas.openxmlformats.org/officeDocument/2006/relationships/slideLayout" Target="../slideLayouts/slideLayout6.xml"/><Relationship Id="rId5" Type="http://schemas.openxmlformats.org/officeDocument/2006/relationships/image" Target="../media/image70.jpg"/><Relationship Id="rId4" Type="http://schemas.openxmlformats.org/officeDocument/2006/relationships/image" Target="../media/image106.jpeg"/></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9.jpe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102.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6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102.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6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png"/><Relationship Id="rId1" Type="http://schemas.openxmlformats.org/officeDocument/2006/relationships/slideLayout" Target="../slideLayouts/slideLayout69.xml"/><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8.xml"/><Relationship Id="rId5" Type="http://schemas.openxmlformats.org/officeDocument/2006/relationships/image" Target="../media/image20.png"/><Relationship Id="rId4" Type="http://schemas.openxmlformats.org/officeDocument/2006/relationships/image" Target="../media/image109.png"/></Relationships>
</file>

<file path=ppt/slides/_rels/slide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8.xml"/></Relationships>
</file>

<file path=ppt/slides/_rels/slide6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20.png"/><Relationship Id="rId7" Type="http://schemas.openxmlformats.org/officeDocument/2006/relationships/image" Target="../media/image112.png"/><Relationship Id="rId2" Type="http://schemas.openxmlformats.org/officeDocument/2006/relationships/notesSlide" Target="../notesSlides/notesSlide26.xml"/><Relationship Id="rId1" Type="http://schemas.openxmlformats.org/officeDocument/2006/relationships/slideLayout" Target="../slideLayouts/slideLayout68.xml"/><Relationship Id="rId6" Type="http://schemas.openxmlformats.org/officeDocument/2006/relationships/image" Target="../media/image111.png"/><Relationship Id="rId5" Type="http://schemas.openxmlformats.org/officeDocument/2006/relationships/hyperlink" Target="https://jasp-stats.org/" TargetMode="External"/><Relationship Id="rId10" Type="http://schemas.openxmlformats.org/officeDocument/2006/relationships/image" Target="../media/image115.jpg"/><Relationship Id="rId4" Type="http://schemas.openxmlformats.org/officeDocument/2006/relationships/image" Target="../media/image110.png"/><Relationship Id="rId9" Type="http://schemas.openxmlformats.org/officeDocument/2006/relationships/image" Target="../media/image114.jpg"/></Relationships>
</file>

<file path=ppt/slides/_rels/slide6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png"/><Relationship Id="rId1" Type="http://schemas.openxmlformats.org/officeDocument/2006/relationships/slideLayout" Target="../slideLayouts/slideLayout6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9.jpeg"/></Relationships>
</file>

<file path=ppt/slides/_rels/slide7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7.jpg"/><Relationship Id="rId7"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Layout" Target="../slideLayouts/slideLayout68.xml"/><Relationship Id="rId6" Type="http://schemas.openxmlformats.org/officeDocument/2006/relationships/image" Target="../media/image20.png"/><Relationship Id="rId5" Type="http://schemas.openxmlformats.org/officeDocument/2006/relationships/image" Target="../media/image49.jpg"/><Relationship Id="rId4" Type="http://schemas.openxmlformats.org/officeDocument/2006/relationships/image" Target="../media/image48.jpg"/></Relationships>
</file>

<file path=ppt/slides/_rels/slide7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39.jpeg"/><Relationship Id="rId1" Type="http://schemas.openxmlformats.org/officeDocument/2006/relationships/slideLayout" Target="../slideLayouts/slideLayout68.xml"/><Relationship Id="rId4" Type="http://schemas.openxmlformats.org/officeDocument/2006/relationships/image" Target="../media/image20.png"/></Relationships>
</file>

<file path=ppt/slides/_rels/slide7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7.jpg"/><Relationship Id="rId7"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Layout" Target="../slideLayouts/slideLayout68.xml"/><Relationship Id="rId6" Type="http://schemas.openxmlformats.org/officeDocument/2006/relationships/image" Target="../media/image20.png"/><Relationship Id="rId5" Type="http://schemas.openxmlformats.org/officeDocument/2006/relationships/image" Target="../media/image49.jpg"/><Relationship Id="rId4" Type="http://schemas.openxmlformats.org/officeDocument/2006/relationships/image" Target="../media/image48.jpg"/><Relationship Id="rId9" Type="http://schemas.openxmlformats.org/officeDocument/2006/relationships/image" Target="../media/image117.jpg"/></Relationships>
</file>

<file path=ppt/slides/_rels/slide7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8.png"/><Relationship Id="rId7" Type="http://schemas.openxmlformats.org/officeDocument/2006/relationships/image" Target="../media/image122.jp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21.jpg"/><Relationship Id="rId5" Type="http://schemas.openxmlformats.org/officeDocument/2006/relationships/image" Target="../media/image120.png"/><Relationship Id="rId10" Type="http://schemas.openxmlformats.org/officeDocument/2006/relationships/hyperlink" Target="https://www.scribbr.nl/scriptie-structuur/onderzoeksresultaten-in-je-scriptie/" TargetMode="External"/><Relationship Id="rId4" Type="http://schemas.openxmlformats.org/officeDocument/2006/relationships/image" Target="../media/image119.png"/><Relationship Id="rId9" Type="http://schemas.openxmlformats.org/officeDocument/2006/relationships/hyperlink" Target="http://my.ilstu.edu/~jhkahn/apastats.html"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jpg"/></Relationships>
</file>

<file path=ppt/slides/_rels/slide7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9.jpeg"/><Relationship Id="rId7"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 Id="rId9" Type="http://schemas.openxmlformats.org/officeDocument/2006/relationships/image" Target="../media/image45.png"/></Relationships>
</file>

<file path=ppt/slides/_rels/slide7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9.jpeg"/><Relationship Id="rId7"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 Id="rId9" Type="http://schemas.openxmlformats.org/officeDocument/2006/relationships/image" Target="../media/image45.png"/></Relationships>
</file>

<file path=ppt/slides/_rels/slide7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9.jpeg"/><Relationship Id="rId7"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10" Type="http://schemas.openxmlformats.org/officeDocument/2006/relationships/image" Target="../media/image126.jpg"/><Relationship Id="rId4" Type="http://schemas.openxmlformats.org/officeDocument/2006/relationships/image" Target="../media/image47.jpg"/><Relationship Id="rId9" Type="http://schemas.openxmlformats.org/officeDocument/2006/relationships/image" Target="../media/image45.png"/></Relationships>
</file>

<file path=ppt/slides/_rels/slide7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9.jpeg"/><Relationship Id="rId7"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 Id="rId9" Type="http://schemas.openxmlformats.org/officeDocument/2006/relationships/image" Target="../media/image45.png"/></Relationships>
</file>

<file path=ppt/slides/_rels/slide7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Layout" Target="../slideLayouts/slideLayout79.xml"/></Relationships>
</file>

<file path=ppt/slides/_rels/slide8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28.jpg"/><Relationship Id="rId1" Type="http://schemas.openxmlformats.org/officeDocument/2006/relationships/slideLayout" Target="../slideLayouts/slideLayout72.xml"/><Relationship Id="rId6" Type="http://schemas.openxmlformats.org/officeDocument/2006/relationships/image" Target="../media/image101.jpg"/><Relationship Id="rId5" Type="http://schemas.openxmlformats.org/officeDocument/2006/relationships/image" Target="../media/image130.jpg"/><Relationship Id="rId4" Type="http://schemas.openxmlformats.org/officeDocument/2006/relationships/image" Target="../media/image129.jpg"/></Relationships>
</file>

<file path=ppt/slides/_rels/slide8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1.png"/><Relationship Id="rId1" Type="http://schemas.openxmlformats.org/officeDocument/2006/relationships/slideLayout" Target="../slideLayouts/slideLayout69.xml"/><Relationship Id="rId6" Type="http://schemas.openxmlformats.org/officeDocument/2006/relationships/image" Target="../media/image132.png"/><Relationship Id="rId5" Type="http://schemas.openxmlformats.org/officeDocument/2006/relationships/image" Target="../media/image12.png"/><Relationship Id="rId4" Type="http://schemas.openxmlformats.org/officeDocument/2006/relationships/slide" Target="slide15.xml"/></Relationships>
</file>

<file path=ppt/slides/_rels/slide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46.xml"/><Relationship Id="rId4" Type="http://schemas.openxmlformats.org/officeDocument/2006/relationships/image" Target="../media/image133.jpg"/></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1.png"/><Relationship Id="rId1" Type="http://schemas.openxmlformats.org/officeDocument/2006/relationships/slideLayout" Target="../slideLayouts/slideLayout69.xml"/><Relationship Id="rId5" Type="http://schemas.openxmlformats.org/officeDocument/2006/relationships/image" Target="../media/image12.png"/><Relationship Id="rId4" Type="http://schemas.openxmlformats.org/officeDocument/2006/relationships/slide" Target="slide2.xml"/></Relationships>
</file>

<file path=ppt/slides/_rels/slide88.xml.rels><?xml version="1.0" encoding="UTF-8" standalone="yes"?>
<Relationships xmlns="http://schemas.openxmlformats.org/package/2006/relationships"><Relationship Id="rId8" Type="http://schemas.openxmlformats.org/officeDocument/2006/relationships/slide" Target="slide95.xml"/><Relationship Id="rId13" Type="http://schemas.openxmlformats.org/officeDocument/2006/relationships/slide" Target="slide92.xml"/><Relationship Id="rId3" Type="http://schemas.openxmlformats.org/officeDocument/2006/relationships/image" Target="../media/image134.png"/><Relationship Id="rId7" Type="http://schemas.openxmlformats.org/officeDocument/2006/relationships/slide" Target="slide94.xml"/><Relationship Id="rId12" Type="http://schemas.openxmlformats.org/officeDocument/2006/relationships/slide" Target="slide93.xml"/><Relationship Id="rId17" Type="http://schemas.openxmlformats.org/officeDocument/2006/relationships/image" Target="../media/image138.png"/><Relationship Id="rId2" Type="http://schemas.openxmlformats.org/officeDocument/2006/relationships/notesSlide" Target="../notesSlides/notesSlide35.xml"/><Relationship Id="rId16" Type="http://schemas.openxmlformats.org/officeDocument/2006/relationships/image" Target="../media/image70.jpg"/><Relationship Id="rId1" Type="http://schemas.openxmlformats.org/officeDocument/2006/relationships/slideLayout" Target="../slideLayouts/slideLayout35.xml"/><Relationship Id="rId6" Type="http://schemas.openxmlformats.org/officeDocument/2006/relationships/image" Target="../media/image11.png"/><Relationship Id="rId11" Type="http://schemas.openxmlformats.org/officeDocument/2006/relationships/slide" Target="slide90.xml"/><Relationship Id="rId5" Type="http://schemas.openxmlformats.org/officeDocument/2006/relationships/image" Target="../media/image136.jpg"/><Relationship Id="rId15" Type="http://schemas.openxmlformats.org/officeDocument/2006/relationships/slide" Target="slide97.xml"/><Relationship Id="rId10" Type="http://schemas.openxmlformats.org/officeDocument/2006/relationships/slide" Target="slide89.xml"/><Relationship Id="rId4" Type="http://schemas.openxmlformats.org/officeDocument/2006/relationships/image" Target="../media/image135.jpeg"/><Relationship Id="rId9" Type="http://schemas.openxmlformats.org/officeDocument/2006/relationships/slide" Target="slide96.xml"/><Relationship Id="rId14" Type="http://schemas.openxmlformats.org/officeDocument/2006/relationships/image" Target="../media/image137.png"/></Relationships>
</file>

<file path=ppt/slides/_rels/slide8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136.jpg"/><Relationship Id="rId10" Type="http://schemas.openxmlformats.org/officeDocument/2006/relationships/image" Target="../media/image70.jpg"/><Relationship Id="rId4" Type="http://schemas.openxmlformats.org/officeDocument/2006/relationships/image" Target="../media/image135.jpeg"/><Relationship Id="rId9" Type="http://schemas.openxmlformats.org/officeDocument/2006/relationships/image" Target="../media/image140.jp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0.png"/><Relationship Id="rId2" Type="http://schemas.openxmlformats.org/officeDocument/2006/relationships/image" Target="../media/image31.jpg"/><Relationship Id="rId1" Type="http://schemas.openxmlformats.org/officeDocument/2006/relationships/slideLayout" Target="../slideLayouts/slideLayout17.xml"/><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jpg"/></Relationships>
</file>

<file path=ppt/slides/_rels/slide90.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notesSlide" Target="../notesSlides/notesSlide37.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136.jpg"/><Relationship Id="rId10" Type="http://schemas.openxmlformats.org/officeDocument/2006/relationships/image" Target="../media/image70.jpg"/><Relationship Id="rId4" Type="http://schemas.openxmlformats.org/officeDocument/2006/relationships/image" Target="../media/image135.jpeg"/><Relationship Id="rId9" Type="http://schemas.openxmlformats.org/officeDocument/2006/relationships/image" Target="../media/image142.png"/></Relationships>
</file>

<file path=ppt/slides/_rels/slide9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notesSlide" Target="../notesSlides/notesSlide38.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136.jpg"/><Relationship Id="rId10" Type="http://schemas.openxmlformats.org/officeDocument/2006/relationships/image" Target="../media/image70.jpg"/><Relationship Id="rId4" Type="http://schemas.openxmlformats.org/officeDocument/2006/relationships/image" Target="../media/image135.jpeg"/><Relationship Id="rId9" Type="http://schemas.microsoft.com/office/2007/relationships/hdphoto" Target="../media/hdphoto3.wdp"/></Relationships>
</file>

<file path=ppt/slides/_rels/slide92.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5.jpeg"/><Relationship Id="rId7"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35.xml"/><Relationship Id="rId6" Type="http://schemas.openxmlformats.org/officeDocument/2006/relationships/image" Target="../media/image137.png"/><Relationship Id="rId5" Type="http://schemas.openxmlformats.org/officeDocument/2006/relationships/image" Target="../media/image11.png"/><Relationship Id="rId10" Type="http://schemas.openxmlformats.org/officeDocument/2006/relationships/image" Target="../media/image70.jpg"/><Relationship Id="rId4" Type="http://schemas.openxmlformats.org/officeDocument/2006/relationships/image" Target="../media/image136.jpg"/><Relationship Id="rId9" Type="http://schemas.openxmlformats.org/officeDocument/2006/relationships/image" Target="../media/image140.jpg"/></Relationships>
</file>

<file path=ppt/slides/_rels/slide93.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notesSlide" Target="../notesSlides/notesSlide40.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136.jpg"/><Relationship Id="rId4" Type="http://schemas.openxmlformats.org/officeDocument/2006/relationships/image" Target="../media/image135.jpeg"/></Relationships>
</file>

<file path=ppt/slides/_rels/slide94.xml.rels><?xml version="1.0" encoding="UTF-8" standalone="yes"?>
<Relationships xmlns="http://schemas.openxmlformats.org/package/2006/relationships"><Relationship Id="rId8" Type="http://schemas.openxmlformats.org/officeDocument/2006/relationships/image" Target="../media/image140.jp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notesSlide" Target="../notesSlides/notesSlide41.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136.jpg"/><Relationship Id="rId10" Type="http://schemas.openxmlformats.org/officeDocument/2006/relationships/image" Target="../media/image70.jpg"/><Relationship Id="rId4" Type="http://schemas.openxmlformats.org/officeDocument/2006/relationships/image" Target="../media/image135.jpeg"/><Relationship Id="rId9" Type="http://schemas.openxmlformats.org/officeDocument/2006/relationships/image" Target="../media/image143.jpg"/></Relationships>
</file>

<file path=ppt/slides/_rels/slide95.xml.rels><?xml version="1.0" encoding="UTF-8" standalone="yes"?>
<Relationships xmlns="http://schemas.openxmlformats.org/package/2006/relationships"><Relationship Id="rId8" Type="http://schemas.openxmlformats.org/officeDocument/2006/relationships/image" Target="../media/image140.jp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notesSlide" Target="../notesSlides/notesSlide42.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136.jpg"/><Relationship Id="rId4" Type="http://schemas.openxmlformats.org/officeDocument/2006/relationships/image" Target="../media/image135.jpeg"/><Relationship Id="rId9" Type="http://schemas.openxmlformats.org/officeDocument/2006/relationships/image" Target="../media/image70.jpg"/></Relationships>
</file>

<file path=ppt/slides/_rels/slide9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4.png"/><Relationship Id="rId7"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136.jpg"/><Relationship Id="rId4" Type="http://schemas.openxmlformats.org/officeDocument/2006/relationships/image" Target="../media/image135.jpeg"/><Relationship Id="rId9" Type="http://schemas.openxmlformats.org/officeDocument/2006/relationships/image" Target="../media/image137.png"/></Relationships>
</file>

<file path=ppt/slides/_rels/slide97.xml.rels><?xml version="1.0" encoding="UTF-8" standalone="yes"?>
<Relationships xmlns="http://schemas.openxmlformats.org/package/2006/relationships"><Relationship Id="rId3" Type="http://schemas.openxmlformats.org/officeDocument/2006/relationships/image" Target="../media/image135.jpeg"/><Relationship Id="rId7" Type="http://schemas.openxmlformats.org/officeDocument/2006/relationships/image" Target="../media/image70.jpg"/><Relationship Id="rId2" Type="http://schemas.openxmlformats.org/officeDocument/2006/relationships/notesSlide" Target="../notesSlides/notesSlide44.xml"/><Relationship Id="rId1" Type="http://schemas.openxmlformats.org/officeDocument/2006/relationships/slideLayout" Target="../slideLayouts/slideLayout35.xml"/><Relationship Id="rId6" Type="http://schemas.openxmlformats.org/officeDocument/2006/relationships/image" Target="../media/image137.png"/><Relationship Id="rId5" Type="http://schemas.openxmlformats.org/officeDocument/2006/relationships/image" Target="../media/image11.png"/><Relationship Id="rId4" Type="http://schemas.openxmlformats.org/officeDocument/2006/relationships/image" Target="../media/image136.jpg"/></Relationships>
</file>

<file path=ppt/slides/_rels/slide9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35.xml"/><Relationship Id="rId5" Type="http://schemas.openxmlformats.org/officeDocument/2006/relationships/image" Target="../media/image132.png"/><Relationship Id="rId4" Type="http://schemas.openxmlformats.org/officeDocument/2006/relationships/image" Target="../media/image7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el 5">
            <a:extLst>
              <a:ext uri="{FF2B5EF4-FFF2-40B4-BE49-F238E27FC236}">
                <a16:creationId xmlns:a16="http://schemas.microsoft.com/office/drawing/2014/main" id="{4EE54F2B-2FDF-4395-99D0-6802D9A1CAB9}"/>
              </a:ext>
            </a:extLst>
          </p:cNvPr>
          <p:cNvSpPr>
            <a:spLocks noGrp="1"/>
          </p:cNvSpPr>
          <p:nvPr>
            <p:ph type="title"/>
          </p:nvPr>
        </p:nvSpPr>
        <p:spPr>
          <a:xfrm>
            <a:off x="747965" y="4463708"/>
            <a:ext cx="6801321" cy="1737360"/>
          </a:xfrm>
        </p:spPr>
        <p:txBody>
          <a:bodyPr vert="horz" lIns="91440" tIns="45720" rIns="91440" bIns="45720" rtlCol="0" anchor="ctr">
            <a:normAutofit fontScale="90000"/>
          </a:bodyPr>
          <a:lstStyle/>
          <a:p>
            <a:pPr algn="r"/>
            <a:r>
              <a:rPr lang="en-US" sz="4900" dirty="0" err="1"/>
              <a:t>Onderzoek</a:t>
            </a:r>
            <a:r>
              <a:rPr lang="en-US" sz="4900" dirty="0"/>
              <a:t> &amp; </a:t>
            </a:r>
            <a:r>
              <a:rPr lang="en-US" sz="4900" dirty="0" err="1"/>
              <a:t>Statistiek</a:t>
            </a:r>
            <a:br>
              <a:rPr lang="en-US" sz="6000" kern="1200" dirty="0">
                <a:solidFill>
                  <a:schemeClr val="tx1"/>
                </a:solidFill>
                <a:latin typeface="+mj-lt"/>
                <a:ea typeface="+mj-ea"/>
                <a:cs typeface="+mj-cs"/>
              </a:rPr>
            </a:br>
            <a:r>
              <a:rPr lang="en-US" sz="2000" kern="1200" dirty="0">
                <a:solidFill>
                  <a:schemeClr val="tx1"/>
                </a:solidFill>
                <a:latin typeface="+mj-lt"/>
                <a:ea typeface="+mj-ea"/>
                <a:cs typeface="+mj-cs"/>
              </a:rPr>
              <a:t>Harry Klijnen</a:t>
            </a:r>
            <a:br>
              <a:rPr lang="en-US" sz="2000" kern="1200" dirty="0">
                <a:solidFill>
                  <a:schemeClr val="tx1"/>
                </a:solidFill>
                <a:latin typeface="+mj-lt"/>
                <a:ea typeface="+mj-ea"/>
                <a:cs typeface="+mj-cs"/>
              </a:rPr>
            </a:br>
            <a:r>
              <a:rPr lang="en-US" sz="2000" kern="1200" dirty="0">
                <a:solidFill>
                  <a:schemeClr val="tx1"/>
                </a:solidFill>
                <a:latin typeface="+mj-lt"/>
                <a:ea typeface="+mj-ea"/>
                <a:cs typeface="+mj-cs"/>
              </a:rPr>
              <a:t>0622920921</a:t>
            </a:r>
            <a:br>
              <a:rPr lang="en-US" sz="2000" kern="1200" dirty="0">
                <a:solidFill>
                  <a:schemeClr val="tx1"/>
                </a:solidFill>
                <a:latin typeface="+mj-lt"/>
                <a:ea typeface="+mj-ea"/>
                <a:cs typeface="+mj-cs"/>
              </a:rPr>
            </a:br>
            <a:r>
              <a:rPr lang="en-US" sz="2000" kern="1200" dirty="0">
                <a:solidFill>
                  <a:schemeClr val="tx1"/>
                </a:solidFill>
                <a:latin typeface="+mj-lt"/>
                <a:ea typeface="+mj-ea"/>
                <a:cs typeface="+mj-cs"/>
              </a:rPr>
              <a:t>halka@planet.nl</a:t>
            </a:r>
            <a:br>
              <a:rPr lang="en-US" sz="2000" kern="1200" dirty="0">
                <a:solidFill>
                  <a:schemeClr val="tx1"/>
                </a:solidFill>
                <a:latin typeface="+mj-lt"/>
                <a:ea typeface="+mj-ea"/>
                <a:cs typeface="+mj-cs"/>
              </a:rPr>
            </a:br>
            <a:r>
              <a:rPr lang="en-US" sz="2000" kern="1200" dirty="0">
                <a:solidFill>
                  <a:schemeClr val="tx1"/>
                </a:solidFill>
                <a:latin typeface="+mj-lt"/>
                <a:ea typeface="+mj-ea"/>
                <a:cs typeface="+mj-cs"/>
              </a:rPr>
              <a:t>www.klijnen.org</a:t>
            </a:r>
            <a:endParaRPr lang="en-US" sz="6000" kern="1200" dirty="0">
              <a:solidFill>
                <a:schemeClr val="tx1"/>
              </a:solidFill>
              <a:latin typeface="+mj-lt"/>
              <a:ea typeface="+mj-ea"/>
              <a:cs typeface="+mj-cs"/>
            </a:endParaRPr>
          </a:p>
        </p:txBody>
      </p:sp>
      <p:sp>
        <p:nvSpPr>
          <p:cNvPr id="13" name="Oval 12">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jdelijke aanduiding voor voettekst 3">
            <a:extLst>
              <a:ext uri="{FF2B5EF4-FFF2-40B4-BE49-F238E27FC236}">
                <a16:creationId xmlns:a16="http://schemas.microsoft.com/office/drawing/2014/main" id="{C8DBF9C4-22D6-41D3-8F3D-4F29B6996F27}"/>
              </a:ext>
            </a:extLst>
          </p:cNvPr>
          <p:cNvSpPr>
            <a:spLocks noGrp="1"/>
          </p:cNvSpPr>
          <p:nvPr>
            <p:ph type="ftr" sz="quarter" idx="11"/>
          </p:nvPr>
        </p:nvSpPr>
        <p:spPr>
          <a:xfrm>
            <a:off x="3200401" y="6356350"/>
            <a:ext cx="443912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6" name="Afbeelding 15">
            <a:extLst>
              <a:ext uri="{FF2B5EF4-FFF2-40B4-BE49-F238E27FC236}">
                <a16:creationId xmlns:a16="http://schemas.microsoft.com/office/drawing/2014/main" id="{D67CBCE2-4321-4386-ABF5-E5B4B4308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3965" y="945498"/>
            <a:ext cx="1464070" cy="1485186"/>
          </a:xfrm>
          <a:prstGeom prst="rect">
            <a:avLst/>
          </a:prstGeom>
        </p:spPr>
      </p:pic>
      <p:pic>
        <p:nvPicPr>
          <p:cNvPr id="3" name="Afbeelding 2" descr="Afbeelding met vogel&#10;&#10;Automatisch gegenereerde beschrijving">
            <a:extLst>
              <a:ext uri="{FF2B5EF4-FFF2-40B4-BE49-F238E27FC236}">
                <a16:creationId xmlns:a16="http://schemas.microsoft.com/office/drawing/2014/main" id="{00F16C4D-8276-49BC-BC41-4001B5CE9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875" y="1253489"/>
            <a:ext cx="1549206" cy="977778"/>
          </a:xfrm>
          <a:prstGeom prst="rect">
            <a:avLst/>
          </a:prstGeom>
        </p:spPr>
      </p:pic>
      <p:pic>
        <p:nvPicPr>
          <p:cNvPr id="27" name="Afbeelding 26">
            <a:extLst>
              <a:ext uri="{FF2B5EF4-FFF2-40B4-BE49-F238E27FC236}">
                <a16:creationId xmlns:a16="http://schemas.microsoft.com/office/drawing/2014/main" id="{3F46E1F3-D2C8-4F12-A2F3-BA9C91FD0D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8626" y="5261280"/>
            <a:ext cx="1154015" cy="1159382"/>
          </a:xfrm>
          <a:prstGeom prst="rect">
            <a:avLst/>
          </a:prstGeom>
        </p:spPr>
      </p:pic>
      <p:pic>
        <p:nvPicPr>
          <p:cNvPr id="18" name="Afbeelding 17" descr="Afbeelding met klok&#10;&#10;Automatisch gegenereerde beschrijving">
            <a:extLst>
              <a:ext uri="{FF2B5EF4-FFF2-40B4-BE49-F238E27FC236}">
                <a16:creationId xmlns:a16="http://schemas.microsoft.com/office/drawing/2014/main" id="{6D89195B-3EAF-44F3-8556-543EA10E2E0E}"/>
              </a:ext>
            </a:extLst>
          </p:cNvPr>
          <p:cNvPicPr>
            <a:picLocks noChangeAspect="1"/>
          </p:cNvPicPr>
          <p:nvPr/>
        </p:nvPicPr>
        <p:blipFill rotWithShape="1">
          <a:blip r:embed="rId6">
            <a:extLst>
              <a:ext uri="{28A0092B-C50C-407E-A947-70E740481C1C}">
                <a14:useLocalDpi xmlns:a14="http://schemas.microsoft.com/office/drawing/2010/main" val="0"/>
              </a:ext>
            </a:extLst>
          </a:blip>
          <a:srcRect l="26380" t="4812" r="27917"/>
          <a:stretch/>
        </p:blipFill>
        <p:spPr>
          <a:xfrm>
            <a:off x="8962752" y="299538"/>
            <a:ext cx="2612621" cy="2746359"/>
          </a:xfrm>
          <a:prstGeom prst="rect">
            <a:avLst/>
          </a:prstGeom>
        </p:spPr>
      </p:pic>
      <p:sp>
        <p:nvSpPr>
          <p:cNvPr id="2" name="Tijdelijke aanduiding voor dianummer 1">
            <a:extLst>
              <a:ext uri="{FF2B5EF4-FFF2-40B4-BE49-F238E27FC236}">
                <a16:creationId xmlns:a16="http://schemas.microsoft.com/office/drawing/2014/main" id="{9ABBC083-2807-48DA-B352-993C3B62BA2F}"/>
              </a:ext>
            </a:extLst>
          </p:cNvPr>
          <p:cNvSpPr>
            <a:spLocks noGrp="1"/>
          </p:cNvSpPr>
          <p:nvPr>
            <p:ph type="sldNum" sz="quarter" idx="12"/>
          </p:nvPr>
        </p:nvSpPr>
        <p:spPr/>
        <p:txBody>
          <a:bodyPr/>
          <a:lstStyle/>
          <a:p>
            <a:fld id="{BD2C07DF-3CF3-41EE-A18E-119FE81334F7}" type="slidenum">
              <a:rPr lang="nl-NL" smtClean="0"/>
              <a:t>1</a:t>
            </a:fld>
            <a:endParaRPr lang="nl-NL"/>
          </a:p>
        </p:txBody>
      </p:sp>
      <p:pic>
        <p:nvPicPr>
          <p:cNvPr id="8" name="Afbeelding 7">
            <a:extLst>
              <a:ext uri="{FF2B5EF4-FFF2-40B4-BE49-F238E27FC236}">
                <a16:creationId xmlns:a16="http://schemas.microsoft.com/office/drawing/2014/main" id="{48D0CFE6-0D22-47C4-BBD4-6B6CE522B5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049" y="2947801"/>
            <a:ext cx="2200657" cy="359664"/>
          </a:xfrm>
          <a:prstGeom prst="rect">
            <a:avLst/>
          </a:prstGeom>
        </p:spPr>
      </p:pic>
      <p:pic>
        <p:nvPicPr>
          <p:cNvPr id="5" name="Afbeelding 4">
            <a:hlinkClick r:id="rId8" action="ppaction://hlinksldjump"/>
            <a:extLst>
              <a:ext uri="{FF2B5EF4-FFF2-40B4-BE49-F238E27FC236}">
                <a16:creationId xmlns:a16="http://schemas.microsoft.com/office/drawing/2014/main" id="{5BC6930F-BBF2-48D5-A84E-7DB30799A0C8}"/>
              </a:ext>
            </a:extLst>
          </p:cNvPr>
          <p:cNvPicPr>
            <a:picLocks noChangeAspect="1"/>
          </p:cNvPicPr>
          <p:nvPr/>
        </p:nvPicPr>
        <p:blipFill>
          <a:blip r:embed="rId9"/>
          <a:stretch>
            <a:fillRect/>
          </a:stretch>
        </p:blipFill>
        <p:spPr>
          <a:xfrm>
            <a:off x="8001156" y="4328225"/>
            <a:ext cx="4056681" cy="2092437"/>
          </a:xfrm>
          <a:prstGeom prst="rect">
            <a:avLst/>
          </a:prstGeom>
        </p:spPr>
      </p:pic>
      <p:pic>
        <p:nvPicPr>
          <p:cNvPr id="20" name="Afbeelding 19" descr="Afbeelding met klok&#10;&#10;Automatisch gegenereerde beschrijving">
            <a:extLst>
              <a:ext uri="{FF2B5EF4-FFF2-40B4-BE49-F238E27FC236}">
                <a16:creationId xmlns:a16="http://schemas.microsoft.com/office/drawing/2014/main" id="{B057B136-9BF9-4B01-A643-112008C83F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2787" y="5393091"/>
            <a:ext cx="194570" cy="194570"/>
          </a:xfrm>
          <a:prstGeom prst="rect">
            <a:avLst/>
          </a:prstGeom>
        </p:spPr>
      </p:pic>
      <p:pic>
        <p:nvPicPr>
          <p:cNvPr id="23" name="Afbeelding 22" descr="Afbeelding met spel&#10;&#10;Automatisch gegenereerde beschrijving">
            <a:extLst>
              <a:ext uri="{FF2B5EF4-FFF2-40B4-BE49-F238E27FC236}">
                <a16:creationId xmlns:a16="http://schemas.microsoft.com/office/drawing/2014/main" id="{CC457C0A-2B2E-4037-BAB9-3BC0CE5DB9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13266" y="5624463"/>
            <a:ext cx="194569" cy="229591"/>
          </a:xfrm>
          <a:prstGeom prst="rect">
            <a:avLst/>
          </a:prstGeom>
        </p:spPr>
      </p:pic>
      <p:pic>
        <p:nvPicPr>
          <p:cNvPr id="24" name="Afbeelding 8" descr="Home.jpg">
            <a:hlinkClick r:id="rId12"/>
            <a:extLst>
              <a:ext uri="{FF2B5EF4-FFF2-40B4-BE49-F238E27FC236}">
                <a16:creationId xmlns:a16="http://schemas.microsoft.com/office/drawing/2014/main" id="{1C57A5DC-3EBA-42F4-8853-AA79ADCCE4F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3213" t="8519" r="17870" b="19954"/>
          <a:stretch/>
        </p:blipFill>
        <p:spPr bwMode="auto">
          <a:xfrm>
            <a:off x="5704294" y="5890256"/>
            <a:ext cx="212511" cy="22056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1608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CF012-39E7-4B91-985A-7E7AD2056BB5}"/>
              </a:ext>
            </a:extLst>
          </p:cNvPr>
          <p:cNvSpPr>
            <a:spLocks noGrp="1"/>
          </p:cNvSpPr>
          <p:nvPr>
            <p:ph type="title"/>
          </p:nvPr>
        </p:nvSpPr>
        <p:spPr/>
        <p:txBody>
          <a:bodyPr/>
          <a:lstStyle/>
          <a:p>
            <a:r>
              <a:rPr lang="nl-NL" dirty="0"/>
              <a:t>Algemeen Bedrijfskundige Probleemaanpak</a:t>
            </a:r>
            <a:br>
              <a:rPr lang="nl-NL" dirty="0"/>
            </a:br>
            <a:r>
              <a:rPr lang="nl-NL" sz="1600" dirty="0"/>
              <a:t>Hans Heerkens &amp; Arnold van Winden</a:t>
            </a:r>
          </a:p>
        </p:txBody>
      </p:sp>
      <p:sp>
        <p:nvSpPr>
          <p:cNvPr id="3" name="Tijdelijke aanduiding voor voettekst 2">
            <a:extLst>
              <a:ext uri="{FF2B5EF4-FFF2-40B4-BE49-F238E27FC236}">
                <a16:creationId xmlns:a16="http://schemas.microsoft.com/office/drawing/2014/main" id="{AD309D3F-8E6B-4A88-B87F-D7F5FC9332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graphicFrame>
        <p:nvGraphicFramePr>
          <p:cNvPr id="6" name="Tabel 6">
            <a:extLst>
              <a:ext uri="{FF2B5EF4-FFF2-40B4-BE49-F238E27FC236}">
                <a16:creationId xmlns:a16="http://schemas.microsoft.com/office/drawing/2014/main" id="{DCA9ACDD-1CF5-4618-AB5F-A347680DD9EC}"/>
              </a:ext>
            </a:extLst>
          </p:cNvPr>
          <p:cNvGraphicFramePr>
            <a:graphicFrameLocks noGrp="1"/>
          </p:cNvGraphicFramePr>
          <p:nvPr>
            <p:extLst>
              <p:ext uri="{D42A27DB-BD31-4B8C-83A1-F6EECF244321}">
                <p14:modId xmlns:p14="http://schemas.microsoft.com/office/powerpoint/2010/main" val="228152520"/>
              </p:ext>
            </p:extLst>
          </p:nvPr>
        </p:nvGraphicFramePr>
        <p:xfrm>
          <a:off x="3071675" y="1690688"/>
          <a:ext cx="8907092" cy="5064760"/>
        </p:xfrm>
        <a:graphic>
          <a:graphicData uri="http://schemas.openxmlformats.org/drawingml/2006/table">
            <a:tbl>
              <a:tblPr firstRow="1" bandRow="1">
                <a:tableStyleId>{F5AB1C69-6EDB-4FF4-983F-18BD219EF322}</a:tableStyleId>
              </a:tblPr>
              <a:tblGrid>
                <a:gridCol w="568170">
                  <a:extLst>
                    <a:ext uri="{9D8B030D-6E8A-4147-A177-3AD203B41FA5}">
                      <a16:colId xmlns:a16="http://schemas.microsoft.com/office/drawing/2014/main" val="3156464877"/>
                    </a:ext>
                  </a:extLst>
                </a:gridCol>
                <a:gridCol w="1589103">
                  <a:extLst>
                    <a:ext uri="{9D8B030D-6E8A-4147-A177-3AD203B41FA5}">
                      <a16:colId xmlns:a16="http://schemas.microsoft.com/office/drawing/2014/main" val="4148774602"/>
                    </a:ext>
                  </a:extLst>
                </a:gridCol>
                <a:gridCol w="4252403">
                  <a:extLst>
                    <a:ext uri="{9D8B030D-6E8A-4147-A177-3AD203B41FA5}">
                      <a16:colId xmlns:a16="http://schemas.microsoft.com/office/drawing/2014/main" val="3510344032"/>
                    </a:ext>
                  </a:extLst>
                </a:gridCol>
                <a:gridCol w="2497416">
                  <a:extLst>
                    <a:ext uri="{9D8B030D-6E8A-4147-A177-3AD203B41FA5}">
                      <a16:colId xmlns:a16="http://schemas.microsoft.com/office/drawing/2014/main" val="1897152954"/>
                    </a:ext>
                  </a:extLst>
                </a:gridCol>
              </a:tblGrid>
              <a:tr h="188795">
                <a:tc>
                  <a:txBody>
                    <a:bodyPr/>
                    <a:lstStyle/>
                    <a:p>
                      <a:r>
                        <a:rPr lang="nl-NL" sz="1400" b="0" dirty="0">
                          <a:effectLst>
                            <a:outerShdw blurRad="38100" dist="38100" dir="2700000" algn="tl">
                              <a:srgbClr val="000000">
                                <a:alpha val="43137"/>
                              </a:srgbClr>
                            </a:outerShdw>
                          </a:effectLst>
                        </a:rPr>
                        <a:t>Fase</a:t>
                      </a:r>
                    </a:p>
                  </a:txBody>
                  <a:tcPr>
                    <a:solidFill>
                      <a:srgbClr val="C00000"/>
                    </a:solidFill>
                  </a:tcPr>
                </a:tc>
                <a:tc>
                  <a:txBody>
                    <a:bodyPr/>
                    <a:lstStyle/>
                    <a:p>
                      <a:r>
                        <a:rPr lang="nl-NL" sz="1400" b="0" dirty="0">
                          <a:effectLst>
                            <a:outerShdw blurRad="38100" dist="38100" dir="2700000" algn="tl">
                              <a:srgbClr val="000000">
                                <a:alpha val="43137"/>
                              </a:srgbClr>
                            </a:outerShdw>
                          </a:effectLst>
                        </a:rPr>
                        <a:t>Naam van de fase</a:t>
                      </a:r>
                    </a:p>
                  </a:txBody>
                  <a:tcPr>
                    <a:solidFill>
                      <a:srgbClr val="00B050"/>
                    </a:solidFill>
                  </a:tcPr>
                </a:tc>
                <a:tc>
                  <a:txBody>
                    <a:bodyPr/>
                    <a:lstStyle/>
                    <a:p>
                      <a:r>
                        <a:rPr lang="nl-NL" sz="1400" b="0" dirty="0">
                          <a:effectLst>
                            <a:outerShdw blurRad="38100" dist="38100" dir="2700000" algn="tl">
                              <a:srgbClr val="000000">
                                <a:alpha val="43137"/>
                              </a:srgbClr>
                            </a:outerShdw>
                          </a:effectLst>
                        </a:rPr>
                        <a:t>Activiteiten</a:t>
                      </a:r>
                    </a:p>
                  </a:txBody>
                  <a:tcPr>
                    <a:solidFill>
                      <a:srgbClr val="0070C0"/>
                    </a:solidFill>
                  </a:tcPr>
                </a:tc>
                <a:tc>
                  <a:txBody>
                    <a:bodyPr/>
                    <a:lstStyle/>
                    <a:p>
                      <a:r>
                        <a:rPr lang="nl-NL" sz="1400" b="0" dirty="0">
                          <a:effectLst>
                            <a:outerShdw blurRad="38100" dist="38100" dir="2700000" algn="tl">
                              <a:srgbClr val="000000">
                                <a:alpha val="43137"/>
                              </a:srgbClr>
                            </a:outerShdw>
                          </a:effectLst>
                        </a:rPr>
                        <a:t>Resultaat</a:t>
                      </a:r>
                    </a:p>
                  </a:txBody>
                  <a:tcPr>
                    <a:solidFill>
                      <a:srgbClr val="FFC000"/>
                    </a:solidFill>
                  </a:tcPr>
                </a:tc>
                <a:extLst>
                  <a:ext uri="{0D108BD9-81ED-4DB2-BD59-A6C34878D82A}">
                    <a16:rowId xmlns:a16="http://schemas.microsoft.com/office/drawing/2014/main" val="538656886"/>
                  </a:ext>
                </a:extLst>
              </a:tr>
              <a:tr h="370840">
                <a:tc>
                  <a:txBody>
                    <a:bodyPr/>
                    <a:lstStyle/>
                    <a:p>
                      <a:pPr algn="ctr"/>
                      <a:r>
                        <a:rPr lang="nl-NL" sz="1200" i="0" dirty="0"/>
                        <a:t>1</a:t>
                      </a:r>
                    </a:p>
                  </a:txBody>
                  <a:tcPr/>
                </a:tc>
                <a:tc>
                  <a:txBody>
                    <a:bodyPr/>
                    <a:lstStyle/>
                    <a:p>
                      <a:r>
                        <a:rPr lang="nl-NL" sz="1200" b="1" i="0" dirty="0"/>
                        <a:t>Probleemidentificatie</a:t>
                      </a:r>
                    </a:p>
                  </a:txBody>
                  <a:tcPr/>
                </a:tc>
                <a:tc>
                  <a:txBody>
                    <a:bodyPr/>
                    <a:lstStyle/>
                    <a:p>
                      <a:pPr marL="285750" indent="-285750">
                        <a:buFont typeface="Courier New" panose="02070309020205020404" pitchFamily="49" charset="0"/>
                        <a:buChar char="o"/>
                      </a:pPr>
                      <a:r>
                        <a:rPr lang="nl-NL" sz="1200" b="0" i="0" dirty="0"/>
                        <a:t>Problemen inventariseren</a:t>
                      </a:r>
                    </a:p>
                    <a:p>
                      <a:pPr marL="285750" indent="-285750">
                        <a:buFont typeface="Courier New" panose="02070309020205020404" pitchFamily="49" charset="0"/>
                        <a:buChar char="o"/>
                      </a:pPr>
                      <a:r>
                        <a:rPr lang="nl-NL" sz="1200" b="0" i="0" dirty="0"/>
                        <a:t>Probleemkluwen maken</a:t>
                      </a:r>
                    </a:p>
                    <a:p>
                      <a:pPr marL="285750" indent="-285750">
                        <a:buFont typeface="Courier New" panose="02070309020205020404" pitchFamily="49" charset="0"/>
                        <a:buChar char="o"/>
                      </a:pPr>
                      <a:r>
                        <a:rPr lang="nl-NL" sz="1200" b="0" i="0" dirty="0"/>
                        <a:t>Kernprobleem kiezen</a:t>
                      </a:r>
                    </a:p>
                    <a:p>
                      <a:pPr marL="285750" indent="-285750">
                        <a:buFont typeface="Courier New" panose="02070309020205020404" pitchFamily="49" charset="0"/>
                        <a:buChar char="o"/>
                      </a:pPr>
                      <a:r>
                        <a:rPr lang="nl-NL" sz="1200" b="0" i="0" dirty="0"/>
                        <a:t>Probleem uitdrukken in variabelen</a:t>
                      </a:r>
                    </a:p>
                  </a:txBody>
                  <a:tcPr/>
                </a:tc>
                <a:tc>
                  <a:txBody>
                    <a:bodyPr/>
                    <a:lstStyle/>
                    <a:p>
                      <a:r>
                        <a:rPr lang="nl-NL" sz="1200" b="0" i="0" dirty="0"/>
                        <a:t>Globale probleemstelling</a:t>
                      </a:r>
                    </a:p>
                  </a:txBody>
                  <a:tcPr/>
                </a:tc>
                <a:extLst>
                  <a:ext uri="{0D108BD9-81ED-4DB2-BD59-A6C34878D82A}">
                    <a16:rowId xmlns:a16="http://schemas.microsoft.com/office/drawing/2014/main" val="1542643011"/>
                  </a:ext>
                </a:extLst>
              </a:tr>
              <a:tr h="370840">
                <a:tc>
                  <a:txBody>
                    <a:bodyPr/>
                    <a:lstStyle/>
                    <a:p>
                      <a:pPr algn="ctr"/>
                      <a:r>
                        <a:rPr lang="nl-NL" sz="1200" i="0" dirty="0"/>
                        <a:t>2</a:t>
                      </a:r>
                    </a:p>
                  </a:txBody>
                  <a:tcPr/>
                </a:tc>
                <a:tc>
                  <a:txBody>
                    <a:bodyPr/>
                    <a:lstStyle/>
                    <a:p>
                      <a:r>
                        <a:rPr lang="nl-NL" sz="1200" b="1" i="0" dirty="0"/>
                        <a:t>Formulering probleemaanpak</a:t>
                      </a:r>
                    </a:p>
                  </a:txBody>
                  <a:tcPr/>
                </a:tc>
                <a:tc>
                  <a:txBody>
                    <a:bodyPr/>
                    <a:lstStyle/>
                    <a:p>
                      <a:pPr marL="285750" indent="-285750">
                        <a:buFont typeface="Courier New" panose="02070309020205020404" pitchFamily="49" charset="0"/>
                        <a:buChar char="o"/>
                      </a:pPr>
                      <a:r>
                        <a:rPr lang="nl-NL" sz="1200" b="0" i="0" dirty="0"/>
                        <a:t>Plan van Aanpak maken</a:t>
                      </a:r>
                    </a:p>
                    <a:p>
                      <a:pPr marL="285750" indent="-285750">
                        <a:buFont typeface="Courier New" panose="02070309020205020404" pitchFamily="49" charset="0"/>
                        <a:buChar char="o"/>
                      </a:pPr>
                      <a:r>
                        <a:rPr lang="nl-NL" sz="1200" b="0" i="0" dirty="0"/>
                        <a:t>K3 [kunnen-kennen-kiezen] gebruiken</a:t>
                      </a:r>
                    </a:p>
                  </a:txBody>
                  <a:tcPr/>
                </a:tc>
                <a:tc>
                  <a:txBody>
                    <a:bodyPr/>
                    <a:lstStyle/>
                    <a:p>
                      <a:r>
                        <a:rPr lang="nl-NL" sz="1200" b="0" i="0" dirty="0"/>
                        <a:t>Planning van het oplossingsproces</a:t>
                      </a:r>
                    </a:p>
                  </a:txBody>
                  <a:tcPr/>
                </a:tc>
                <a:extLst>
                  <a:ext uri="{0D108BD9-81ED-4DB2-BD59-A6C34878D82A}">
                    <a16:rowId xmlns:a16="http://schemas.microsoft.com/office/drawing/2014/main" val="3938649165"/>
                  </a:ext>
                </a:extLst>
              </a:tr>
              <a:tr h="370840">
                <a:tc>
                  <a:txBody>
                    <a:bodyPr/>
                    <a:lstStyle/>
                    <a:p>
                      <a:pPr algn="ctr"/>
                      <a:r>
                        <a:rPr lang="nl-NL" sz="1200" i="0" dirty="0"/>
                        <a:t>3</a:t>
                      </a:r>
                    </a:p>
                  </a:txBody>
                  <a:tcPr/>
                </a:tc>
                <a:tc>
                  <a:txBody>
                    <a:bodyPr/>
                    <a:lstStyle/>
                    <a:p>
                      <a:r>
                        <a:rPr lang="nl-NL" sz="1200" b="1" i="0" dirty="0"/>
                        <a:t>Probleemanalyse</a:t>
                      </a:r>
                    </a:p>
                  </a:txBody>
                  <a:tcPr/>
                </a:tc>
                <a:tc>
                  <a:txBody>
                    <a:bodyPr/>
                    <a:lstStyle/>
                    <a:p>
                      <a:pPr marL="171450" indent="-171450">
                        <a:buFont typeface="Courier New" panose="02070309020205020404" pitchFamily="49" charset="0"/>
                        <a:buChar char="o"/>
                      </a:pPr>
                      <a:r>
                        <a:rPr lang="nl-NL" sz="1200" b="0" i="0" dirty="0"/>
                        <a:t>Probleemidentificatie en probleemkluwen opnieuw bekijken en aanvullen</a:t>
                      </a:r>
                    </a:p>
                    <a:p>
                      <a:pPr marL="171450" indent="-171450">
                        <a:buFont typeface="Courier New" panose="02070309020205020404" pitchFamily="49" charset="0"/>
                        <a:buChar char="o"/>
                      </a:pPr>
                      <a:r>
                        <a:rPr lang="nl-NL" sz="1200" b="0" i="0" dirty="0"/>
                        <a:t>Oorzaken zoeken</a:t>
                      </a:r>
                    </a:p>
                    <a:p>
                      <a:pPr marL="171450" indent="-171450">
                        <a:buFont typeface="Courier New" panose="02070309020205020404" pitchFamily="49" charset="0"/>
                        <a:buChar char="o"/>
                      </a:pPr>
                      <a:r>
                        <a:rPr lang="nl-NL" sz="1200" b="0" i="0" dirty="0"/>
                        <a:t>Waarom hebben eerdere oplossingen niet gewerkt</a:t>
                      </a:r>
                    </a:p>
                    <a:p>
                      <a:pPr marL="171450" indent="-171450">
                        <a:buFont typeface="Courier New" panose="02070309020205020404" pitchFamily="49" charset="0"/>
                        <a:buChar char="o"/>
                      </a:pPr>
                      <a:r>
                        <a:rPr lang="nl-NL" sz="1200" b="0" i="0" dirty="0"/>
                        <a:t>Onderzoekcyclus gebruiken voor oplossen kennisproblemen</a:t>
                      </a:r>
                    </a:p>
                    <a:p>
                      <a:pPr marL="171450" indent="-171450">
                        <a:buFont typeface="Courier New" panose="02070309020205020404" pitchFamily="49" charset="0"/>
                        <a:buChar char="o"/>
                      </a:pPr>
                      <a:r>
                        <a:rPr lang="nl-NL" sz="1200" b="0" i="0" dirty="0"/>
                        <a:t>Vastleggen relaties probleem - oorzaak</a:t>
                      </a:r>
                    </a:p>
                  </a:txBody>
                  <a:tcPr/>
                </a:tc>
                <a:tc>
                  <a:txBody>
                    <a:bodyPr/>
                    <a:lstStyle/>
                    <a:p>
                      <a:r>
                        <a:rPr lang="nl-NL" sz="1200" b="0" i="0" dirty="0"/>
                        <a:t>Definitie en analyse van het probleem en de probleemstelling</a:t>
                      </a:r>
                    </a:p>
                  </a:txBody>
                  <a:tcPr/>
                </a:tc>
                <a:extLst>
                  <a:ext uri="{0D108BD9-81ED-4DB2-BD59-A6C34878D82A}">
                    <a16:rowId xmlns:a16="http://schemas.microsoft.com/office/drawing/2014/main" val="403494150"/>
                  </a:ext>
                </a:extLst>
              </a:tr>
              <a:tr h="370840">
                <a:tc>
                  <a:txBody>
                    <a:bodyPr/>
                    <a:lstStyle/>
                    <a:p>
                      <a:pPr algn="ctr"/>
                      <a:r>
                        <a:rPr lang="nl-NL" sz="1200" i="0" dirty="0"/>
                        <a:t>4</a:t>
                      </a:r>
                    </a:p>
                  </a:txBody>
                  <a:tcPr/>
                </a:tc>
                <a:tc>
                  <a:txBody>
                    <a:bodyPr/>
                    <a:lstStyle/>
                    <a:p>
                      <a:r>
                        <a:rPr lang="nl-NL" sz="1200" b="1" i="0" dirty="0"/>
                        <a:t>Formulering alternatieve oplossingen</a:t>
                      </a:r>
                    </a:p>
                  </a:txBody>
                  <a:tcPr/>
                </a:tc>
                <a:tc>
                  <a:txBody>
                    <a:bodyPr/>
                    <a:lstStyle/>
                    <a:p>
                      <a:pPr marL="171450" indent="-171450">
                        <a:buFont typeface="Courier New" panose="02070309020205020404" pitchFamily="49" charset="0"/>
                        <a:buChar char="o"/>
                      </a:pPr>
                      <a:r>
                        <a:rPr lang="nl-NL" sz="1200" b="0" i="0" dirty="0"/>
                        <a:t>Beslissingsproces vastleggen</a:t>
                      </a:r>
                    </a:p>
                    <a:p>
                      <a:pPr marL="171450" indent="-171450">
                        <a:buFont typeface="Courier New" panose="02070309020205020404" pitchFamily="49" charset="0"/>
                        <a:buChar char="o"/>
                      </a:pPr>
                      <a:r>
                        <a:rPr lang="nl-NL" sz="1200" b="0" i="0" dirty="0"/>
                        <a:t>Alternatieven bedenken en beoordelen</a:t>
                      </a:r>
                    </a:p>
                  </a:txBody>
                  <a:tcPr/>
                </a:tc>
                <a:tc>
                  <a:txBody>
                    <a:bodyPr/>
                    <a:lstStyle/>
                    <a:p>
                      <a:r>
                        <a:rPr lang="nl-NL" sz="1200" b="0" i="0" dirty="0"/>
                        <a:t>Rapportage over alternatieven en de aantrekkelijkheid daarvan</a:t>
                      </a:r>
                    </a:p>
                  </a:txBody>
                  <a:tcPr/>
                </a:tc>
                <a:extLst>
                  <a:ext uri="{0D108BD9-81ED-4DB2-BD59-A6C34878D82A}">
                    <a16:rowId xmlns:a16="http://schemas.microsoft.com/office/drawing/2014/main" val="2996617610"/>
                  </a:ext>
                </a:extLst>
              </a:tr>
              <a:tr h="370840">
                <a:tc>
                  <a:txBody>
                    <a:bodyPr/>
                    <a:lstStyle/>
                    <a:p>
                      <a:pPr algn="ctr"/>
                      <a:r>
                        <a:rPr lang="nl-NL" sz="1200" i="0" dirty="0"/>
                        <a:t>5</a:t>
                      </a:r>
                    </a:p>
                  </a:txBody>
                  <a:tcPr/>
                </a:tc>
                <a:tc>
                  <a:txBody>
                    <a:bodyPr/>
                    <a:lstStyle/>
                    <a:p>
                      <a:r>
                        <a:rPr lang="nl-NL" sz="1200" b="1" i="0" dirty="0"/>
                        <a:t>Beslissing</a:t>
                      </a:r>
                    </a:p>
                  </a:txBody>
                  <a:tcPr/>
                </a:tc>
                <a:tc>
                  <a:txBody>
                    <a:bodyPr/>
                    <a:lstStyle/>
                    <a:p>
                      <a:pPr marL="171450" indent="-171450">
                        <a:buFont typeface="Courier New" panose="02070309020205020404" pitchFamily="49" charset="0"/>
                        <a:buChar char="o"/>
                      </a:pPr>
                      <a:r>
                        <a:rPr lang="nl-NL" sz="1200" b="0" i="0" dirty="0" err="1"/>
                        <a:t>Één</a:t>
                      </a:r>
                      <a:r>
                        <a:rPr lang="nl-NL" sz="1200" b="0" i="0" dirty="0"/>
                        <a:t> oplossing kiezen op basis van de keuzecriteria</a:t>
                      </a:r>
                    </a:p>
                  </a:txBody>
                  <a:tcPr/>
                </a:tc>
                <a:tc>
                  <a:txBody>
                    <a:bodyPr/>
                    <a:lstStyle/>
                    <a:p>
                      <a:r>
                        <a:rPr lang="nl-NL" sz="1200" b="0" i="0" dirty="0"/>
                        <a:t>Oplossing voor het probleem</a:t>
                      </a:r>
                    </a:p>
                  </a:txBody>
                  <a:tcPr/>
                </a:tc>
                <a:extLst>
                  <a:ext uri="{0D108BD9-81ED-4DB2-BD59-A6C34878D82A}">
                    <a16:rowId xmlns:a16="http://schemas.microsoft.com/office/drawing/2014/main" val="3552816528"/>
                  </a:ext>
                </a:extLst>
              </a:tr>
              <a:tr h="370840">
                <a:tc>
                  <a:txBody>
                    <a:bodyPr/>
                    <a:lstStyle/>
                    <a:p>
                      <a:pPr algn="ctr"/>
                      <a:r>
                        <a:rPr lang="nl-NL" sz="1200" i="0" dirty="0"/>
                        <a:t>6</a:t>
                      </a:r>
                    </a:p>
                  </a:txBody>
                  <a:tcPr/>
                </a:tc>
                <a:tc>
                  <a:txBody>
                    <a:bodyPr/>
                    <a:lstStyle/>
                    <a:p>
                      <a:r>
                        <a:rPr lang="nl-NL" sz="1200" b="1" i="0" dirty="0"/>
                        <a:t>Implementatie</a:t>
                      </a:r>
                    </a:p>
                  </a:txBody>
                  <a:tcPr/>
                </a:tc>
                <a:tc>
                  <a:txBody>
                    <a:bodyPr/>
                    <a:lstStyle/>
                    <a:p>
                      <a:pPr marL="171450" indent="-171450">
                        <a:buFont typeface="Courier New" panose="02070309020205020404" pitchFamily="49" charset="0"/>
                        <a:buChar char="o"/>
                      </a:pPr>
                      <a:r>
                        <a:rPr lang="nl-NL" sz="1200" b="0" i="0" dirty="0"/>
                        <a:t>Implementatieplan opstellen</a:t>
                      </a:r>
                    </a:p>
                    <a:p>
                      <a:pPr marL="171450" indent="-171450">
                        <a:buFont typeface="Courier New" panose="02070309020205020404" pitchFamily="49" charset="0"/>
                        <a:buChar char="o"/>
                      </a:pPr>
                      <a:r>
                        <a:rPr lang="nl-NL" sz="1200" b="0" i="0" dirty="0"/>
                        <a:t>Activiteiten stapsgewijs beschrijven</a:t>
                      </a:r>
                    </a:p>
                    <a:p>
                      <a:pPr marL="171450" indent="-171450">
                        <a:buFont typeface="Courier New" panose="02070309020205020404" pitchFamily="49" charset="0"/>
                        <a:buChar char="o"/>
                      </a:pPr>
                      <a:r>
                        <a:rPr lang="nl-NL" sz="1200" b="0" i="0" dirty="0"/>
                        <a:t>Plan voor weerstanden opstellen</a:t>
                      </a:r>
                    </a:p>
                  </a:txBody>
                  <a:tcPr/>
                </a:tc>
                <a:tc>
                  <a:txBody>
                    <a:bodyPr/>
                    <a:lstStyle/>
                    <a:p>
                      <a:r>
                        <a:rPr lang="nl-NL" sz="1200" b="0" i="0" dirty="0"/>
                        <a:t>Verandering</a:t>
                      </a:r>
                    </a:p>
                  </a:txBody>
                  <a:tcPr/>
                </a:tc>
                <a:extLst>
                  <a:ext uri="{0D108BD9-81ED-4DB2-BD59-A6C34878D82A}">
                    <a16:rowId xmlns:a16="http://schemas.microsoft.com/office/drawing/2014/main" val="2477592623"/>
                  </a:ext>
                </a:extLst>
              </a:tr>
              <a:tr h="370840">
                <a:tc>
                  <a:txBody>
                    <a:bodyPr/>
                    <a:lstStyle/>
                    <a:p>
                      <a:pPr algn="ctr"/>
                      <a:r>
                        <a:rPr lang="nl-NL" sz="1200" i="0" dirty="0"/>
                        <a:t>7</a:t>
                      </a:r>
                    </a:p>
                  </a:txBody>
                  <a:tcPr/>
                </a:tc>
                <a:tc>
                  <a:txBody>
                    <a:bodyPr/>
                    <a:lstStyle/>
                    <a:p>
                      <a:r>
                        <a:rPr lang="nl-NL" sz="1200" b="1" i="0" dirty="0"/>
                        <a:t>Evaluatie</a:t>
                      </a:r>
                    </a:p>
                  </a:txBody>
                  <a:tcPr/>
                </a:tc>
                <a:tc>
                  <a:txBody>
                    <a:bodyPr/>
                    <a:lstStyle/>
                    <a:p>
                      <a:pPr marL="171450" indent="-171450">
                        <a:buFont typeface="Courier New" panose="02070309020205020404" pitchFamily="49" charset="0"/>
                        <a:buChar char="o"/>
                      </a:pPr>
                      <a:r>
                        <a:rPr lang="nl-NL" sz="1200" b="0" i="0" dirty="0"/>
                        <a:t>Mensen overtuigen van het nut van de evaluatie</a:t>
                      </a:r>
                    </a:p>
                    <a:p>
                      <a:pPr marL="171450" indent="-171450">
                        <a:buFont typeface="Courier New" panose="02070309020205020404" pitchFamily="49" charset="0"/>
                        <a:buChar char="o"/>
                      </a:pPr>
                      <a:r>
                        <a:rPr lang="nl-NL" sz="1200" b="0" i="0" dirty="0"/>
                        <a:t>Alle fasen van de ABP evalueren</a:t>
                      </a:r>
                    </a:p>
                    <a:p>
                      <a:pPr marL="171450" indent="-171450">
                        <a:buFont typeface="Courier New" panose="02070309020205020404" pitchFamily="49" charset="0"/>
                        <a:buChar char="o"/>
                      </a:pPr>
                      <a:r>
                        <a:rPr lang="nl-NL" sz="1200" b="0" i="0" dirty="0"/>
                        <a:t>Evaluatie gestructureerd aanpakken</a:t>
                      </a:r>
                    </a:p>
                  </a:txBody>
                  <a:tcPr/>
                </a:tc>
                <a:tc>
                  <a:txBody>
                    <a:bodyPr/>
                    <a:lstStyle/>
                    <a:p>
                      <a:r>
                        <a:rPr lang="nl-NL" sz="1200" b="0" i="0" dirty="0"/>
                        <a:t>Vergelijking van de gerealiseerde situatie met de gewenste situatie</a:t>
                      </a:r>
                    </a:p>
                  </a:txBody>
                  <a:tcPr/>
                </a:tc>
                <a:extLst>
                  <a:ext uri="{0D108BD9-81ED-4DB2-BD59-A6C34878D82A}">
                    <a16:rowId xmlns:a16="http://schemas.microsoft.com/office/drawing/2014/main" val="1509846641"/>
                  </a:ext>
                </a:extLst>
              </a:tr>
            </a:tbl>
          </a:graphicData>
        </a:graphic>
      </p:graphicFrame>
      <p:pic>
        <p:nvPicPr>
          <p:cNvPr id="9" name="Afbeelding 8">
            <a:extLst>
              <a:ext uri="{FF2B5EF4-FFF2-40B4-BE49-F238E27FC236}">
                <a16:creationId xmlns:a16="http://schemas.microsoft.com/office/drawing/2014/main" id="{C679C20E-6323-44DC-9816-3E755080B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33" y="1629000"/>
            <a:ext cx="2550673" cy="3600000"/>
          </a:xfrm>
          <a:prstGeom prst="rect">
            <a:avLst/>
          </a:prstGeom>
          <a:ln>
            <a:noFill/>
          </a:ln>
          <a:effectLst/>
        </p:spPr>
      </p:pic>
      <p:pic>
        <p:nvPicPr>
          <p:cNvPr id="11" name="Afbeelding 10">
            <a:extLst>
              <a:ext uri="{FF2B5EF4-FFF2-40B4-BE49-F238E27FC236}">
                <a16:creationId xmlns:a16="http://schemas.microsoft.com/office/drawing/2014/main" id="{7BF0E02E-560A-43A4-B4EF-D1C8E1598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76" y="5436479"/>
            <a:ext cx="1665585" cy="685319"/>
          </a:xfrm>
          <a:prstGeom prst="rect">
            <a:avLst/>
          </a:prstGeom>
        </p:spPr>
      </p:pic>
      <p:pic>
        <p:nvPicPr>
          <p:cNvPr id="15" name="Afbeelding 14">
            <a:extLst>
              <a:ext uri="{FF2B5EF4-FFF2-40B4-BE49-F238E27FC236}">
                <a16:creationId xmlns:a16="http://schemas.microsoft.com/office/drawing/2014/main" id="{4BED2FFD-5BF4-4FF9-B15F-6EE23239EB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57" y="6329277"/>
            <a:ext cx="2405849" cy="327195"/>
          </a:xfrm>
          <a:prstGeom prst="rect">
            <a:avLst/>
          </a:prstGeom>
        </p:spPr>
      </p:pic>
      <p:pic>
        <p:nvPicPr>
          <p:cNvPr id="8" name="Picture 3">
            <a:extLst>
              <a:ext uri="{FF2B5EF4-FFF2-40B4-BE49-F238E27FC236}">
                <a16:creationId xmlns:a16="http://schemas.microsoft.com/office/drawing/2014/main" id="{14812314-5F2D-423E-A846-35CBD3C036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ianummer 3">
            <a:extLst>
              <a:ext uri="{FF2B5EF4-FFF2-40B4-BE49-F238E27FC236}">
                <a16:creationId xmlns:a16="http://schemas.microsoft.com/office/drawing/2014/main" id="{8A07D1E1-A421-4CA4-82C3-3C9333DA3B7B}"/>
              </a:ext>
            </a:extLst>
          </p:cNvPr>
          <p:cNvSpPr>
            <a:spLocks noGrp="1"/>
          </p:cNvSpPr>
          <p:nvPr>
            <p:ph type="sldNum" sz="quarter" idx="12"/>
          </p:nvPr>
        </p:nvSpPr>
        <p:spPr/>
        <p:txBody>
          <a:bodyPr/>
          <a:lstStyle/>
          <a:p>
            <a:fld id="{BD2C07DF-3CF3-41EE-A18E-119FE81334F7}" type="slidenum">
              <a:rPr lang="nl-NL" smtClean="0"/>
              <a:t>10</a:t>
            </a:fld>
            <a:endParaRPr lang="nl-NL"/>
          </a:p>
        </p:txBody>
      </p:sp>
    </p:spTree>
    <p:extLst>
      <p:ext uri="{BB962C8B-B14F-4D97-AF65-F5344CB8AC3E}">
        <p14:creationId xmlns:p14="http://schemas.microsoft.com/office/powerpoint/2010/main" val="16295058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pPr lvl="0">
              <a:lnSpc>
                <a:spcPct val="100000"/>
              </a:lnSpc>
              <a:spcBef>
                <a:spcPts val="0"/>
              </a:spcBef>
              <a:defRPr/>
            </a:pPr>
            <a:r>
              <a:rPr lang="nl-NL" dirty="0"/>
              <a:t>Gage </a:t>
            </a:r>
            <a:r>
              <a:rPr lang="nl-NL" dirty="0" err="1"/>
              <a:t>Repeatability</a:t>
            </a:r>
            <a:r>
              <a:rPr lang="nl-NL" dirty="0"/>
              <a:t> &amp; </a:t>
            </a:r>
            <a:r>
              <a:rPr lang="nl-NL" dirty="0" err="1"/>
              <a:t>Reproducibility</a:t>
            </a:r>
            <a:br>
              <a:rPr lang="nl-NL" dirty="0"/>
            </a:br>
            <a:r>
              <a:rPr lang="nl-NL" sz="1600" dirty="0">
                <a:latin typeface="+mn-lt"/>
                <a:ea typeface="+mn-ea"/>
                <a:cs typeface="+mn-cs"/>
              </a:rPr>
              <a:t>John </a:t>
            </a:r>
            <a:r>
              <a:rPr lang="nl-NL" sz="1600" dirty="0" err="1">
                <a:latin typeface="+mn-lt"/>
                <a:ea typeface="+mn-ea"/>
                <a:cs typeface="+mn-cs"/>
              </a:rPr>
              <a:t>Bielinski</a:t>
            </a:r>
            <a:r>
              <a:rPr lang="nl-NL" sz="1600" dirty="0">
                <a:latin typeface="+mn-lt"/>
                <a:ea typeface="+mn-ea"/>
                <a:cs typeface="+mn-cs"/>
              </a:rPr>
              <a:t>; Martha </a:t>
            </a:r>
            <a:r>
              <a:rPr lang="nl-NL" sz="1600" dirty="0" err="1">
                <a:latin typeface="+mn-lt"/>
                <a:ea typeface="+mn-ea"/>
                <a:cs typeface="+mn-cs"/>
              </a:rPr>
              <a:t>Thurlow</a:t>
            </a:r>
            <a:r>
              <a:rPr lang="nl-NL" sz="1600" dirty="0">
                <a:latin typeface="+mn-lt"/>
                <a:ea typeface="+mn-ea"/>
                <a:cs typeface="+mn-cs"/>
              </a:rPr>
              <a:t>; Jane </a:t>
            </a:r>
            <a:r>
              <a:rPr lang="nl-NL" sz="1600" dirty="0" err="1">
                <a:latin typeface="+mn-lt"/>
                <a:ea typeface="+mn-ea"/>
                <a:cs typeface="+mn-cs"/>
              </a:rPr>
              <a:t>Minnema</a:t>
            </a:r>
            <a:r>
              <a:rPr lang="nl-NL" sz="1600" dirty="0">
                <a:latin typeface="+mn-lt"/>
                <a:ea typeface="+mn-ea"/>
                <a:cs typeface="+mn-cs"/>
              </a:rPr>
              <a:t>; Jim Scott, 2000</a:t>
            </a:r>
            <a:endParaRPr lang="nl-NL" sz="1600" b="0" dirty="0">
              <a:latin typeface="+mn-lt"/>
            </a:endParaRPr>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EC3C50F9-5E7F-4DE4-B038-737418503B45}"/>
              </a:ext>
            </a:extLst>
          </p:cNvPr>
          <p:cNvSpPr/>
          <p:nvPr/>
        </p:nvSpPr>
        <p:spPr>
          <a:xfrm>
            <a:off x="3041277" y="1618536"/>
            <a:ext cx="7790175" cy="3929062"/>
          </a:xfrm>
          <a:prstGeom prst="rect">
            <a:avLst/>
          </a:prstGeom>
          <a:noFill/>
          <a:ln w="25400" cap="flat" cmpd="sng" algn="ctr">
            <a:solidFill>
              <a:schemeClr val="bg1">
                <a:lumMod val="5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cxnSp>
        <p:nvCxnSpPr>
          <p:cNvPr id="23" name="Rechte verbindingslijn met pijl 22">
            <a:extLst>
              <a:ext uri="{FF2B5EF4-FFF2-40B4-BE49-F238E27FC236}">
                <a16:creationId xmlns:a16="http://schemas.microsoft.com/office/drawing/2014/main" id="{94D90917-2B7C-47E3-9E26-48C73AD1D191}"/>
              </a:ext>
            </a:extLst>
          </p:cNvPr>
          <p:cNvCxnSpPr/>
          <p:nvPr/>
        </p:nvCxnSpPr>
        <p:spPr>
          <a:xfrm>
            <a:off x="3041277" y="5828572"/>
            <a:ext cx="7790175" cy="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25" name="Rechte verbindingslijn met pijl 24">
            <a:extLst>
              <a:ext uri="{FF2B5EF4-FFF2-40B4-BE49-F238E27FC236}">
                <a16:creationId xmlns:a16="http://schemas.microsoft.com/office/drawing/2014/main" id="{E6B7E2F7-FCBC-4DF1-9DBF-C125AB0B9141}"/>
              </a:ext>
            </a:extLst>
          </p:cNvPr>
          <p:cNvCxnSpPr>
            <a:cxnSpLocks/>
          </p:cNvCxnSpPr>
          <p:nvPr/>
        </p:nvCxnSpPr>
        <p:spPr>
          <a:xfrm flipV="1">
            <a:off x="2853714" y="1643937"/>
            <a:ext cx="0" cy="3929062"/>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47" name="Tekstvak 46">
            <a:extLst>
              <a:ext uri="{FF2B5EF4-FFF2-40B4-BE49-F238E27FC236}">
                <a16:creationId xmlns:a16="http://schemas.microsoft.com/office/drawing/2014/main" id="{271FD812-189D-429E-8DD0-6ECD1734875F}"/>
              </a:ext>
            </a:extLst>
          </p:cNvPr>
          <p:cNvSpPr txBox="1"/>
          <p:nvPr/>
        </p:nvSpPr>
        <p:spPr>
          <a:xfrm>
            <a:off x="9445511" y="5881634"/>
            <a:ext cx="638316"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Zuiver</a:t>
            </a:r>
          </a:p>
        </p:txBody>
      </p:sp>
      <p:sp>
        <p:nvSpPr>
          <p:cNvPr id="61" name="Tekstvak 60">
            <a:extLst>
              <a:ext uri="{FF2B5EF4-FFF2-40B4-BE49-F238E27FC236}">
                <a16:creationId xmlns:a16="http://schemas.microsoft.com/office/drawing/2014/main" id="{90E2F36E-82EF-4404-B9D7-051BB6B7041B}"/>
              </a:ext>
            </a:extLst>
          </p:cNvPr>
          <p:cNvSpPr txBox="1"/>
          <p:nvPr/>
        </p:nvSpPr>
        <p:spPr>
          <a:xfrm rot="16200000">
            <a:off x="2307771" y="1791167"/>
            <a:ext cx="704873"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Precies</a:t>
            </a:r>
          </a:p>
        </p:txBody>
      </p:sp>
      <p:sp>
        <p:nvSpPr>
          <p:cNvPr id="57" name="Tekstvak 56">
            <a:extLst>
              <a:ext uri="{FF2B5EF4-FFF2-40B4-BE49-F238E27FC236}">
                <a16:creationId xmlns:a16="http://schemas.microsoft.com/office/drawing/2014/main" id="{14F1C2C8-5B97-4AC3-AF32-B31D2E26F277}"/>
              </a:ext>
            </a:extLst>
          </p:cNvPr>
          <p:cNvSpPr txBox="1"/>
          <p:nvPr/>
        </p:nvSpPr>
        <p:spPr>
          <a:xfrm>
            <a:off x="10282277" y="6559800"/>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244</a:t>
            </a:r>
          </a:p>
        </p:txBody>
      </p:sp>
      <p:pic>
        <p:nvPicPr>
          <p:cNvPr id="60" name="Afbeelding 59" descr="Afbeelding met vliegtuig, zitten, groot, startbaan&#10;&#10;Automatisch gegenereerde beschrijving">
            <a:extLst>
              <a:ext uri="{FF2B5EF4-FFF2-40B4-BE49-F238E27FC236}">
                <a16:creationId xmlns:a16="http://schemas.microsoft.com/office/drawing/2014/main" id="{014EF183-8C18-4503-94A0-4D8480D62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pic>
        <p:nvPicPr>
          <p:cNvPr id="37" name="Afbeelding 36">
            <a:extLst>
              <a:ext uri="{FF2B5EF4-FFF2-40B4-BE49-F238E27FC236}">
                <a16:creationId xmlns:a16="http://schemas.microsoft.com/office/drawing/2014/main" id="{44F61BB5-5F61-47C5-AF73-1E4D5F29FD3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6475" t="1821" r="7115" b="5326"/>
          <a:stretch/>
        </p:blipFill>
        <p:spPr>
          <a:xfrm>
            <a:off x="4815149" y="1730262"/>
            <a:ext cx="1813273" cy="1828552"/>
          </a:xfrm>
          <a:prstGeom prst="ellipse">
            <a:avLst/>
          </a:prstGeom>
        </p:spPr>
      </p:pic>
      <p:sp>
        <p:nvSpPr>
          <p:cNvPr id="38" name="Ovaal 37">
            <a:extLst>
              <a:ext uri="{FF2B5EF4-FFF2-40B4-BE49-F238E27FC236}">
                <a16:creationId xmlns:a16="http://schemas.microsoft.com/office/drawing/2014/main" id="{89A38D4A-5463-4A1C-BF6E-A91F7FDC61A2}"/>
              </a:ext>
            </a:extLst>
          </p:cNvPr>
          <p:cNvSpPr/>
          <p:nvPr/>
        </p:nvSpPr>
        <p:spPr>
          <a:xfrm>
            <a:off x="4764026" y="1826340"/>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al 38">
            <a:extLst>
              <a:ext uri="{FF2B5EF4-FFF2-40B4-BE49-F238E27FC236}">
                <a16:creationId xmlns:a16="http://schemas.microsoft.com/office/drawing/2014/main" id="{C37777AD-8F87-4F78-9A32-76AB6696109E}"/>
              </a:ext>
            </a:extLst>
          </p:cNvPr>
          <p:cNvSpPr/>
          <p:nvPr/>
        </p:nvSpPr>
        <p:spPr>
          <a:xfrm>
            <a:off x="4950424" y="1827467"/>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al 39">
            <a:extLst>
              <a:ext uri="{FF2B5EF4-FFF2-40B4-BE49-F238E27FC236}">
                <a16:creationId xmlns:a16="http://schemas.microsoft.com/office/drawing/2014/main" id="{30D7EB7E-A52B-4E96-8F5A-23C7E60054F7}"/>
              </a:ext>
            </a:extLst>
          </p:cNvPr>
          <p:cNvSpPr/>
          <p:nvPr/>
        </p:nvSpPr>
        <p:spPr>
          <a:xfrm>
            <a:off x="4692026" y="2046804"/>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al 40">
            <a:extLst>
              <a:ext uri="{FF2B5EF4-FFF2-40B4-BE49-F238E27FC236}">
                <a16:creationId xmlns:a16="http://schemas.microsoft.com/office/drawing/2014/main" id="{1391C3E8-0F66-4C70-A109-1437A5C6DCE1}"/>
              </a:ext>
            </a:extLst>
          </p:cNvPr>
          <p:cNvSpPr/>
          <p:nvPr/>
        </p:nvSpPr>
        <p:spPr>
          <a:xfrm>
            <a:off x="4864633" y="2155692"/>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Afbeelding 41">
            <a:extLst>
              <a:ext uri="{FF2B5EF4-FFF2-40B4-BE49-F238E27FC236}">
                <a16:creationId xmlns:a16="http://schemas.microsoft.com/office/drawing/2014/main" id="{C38BC913-D7BA-482B-9AFD-89E988C5B968}"/>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6475" t="1821" r="7115" b="5326"/>
          <a:stretch/>
        </p:blipFill>
        <p:spPr>
          <a:xfrm>
            <a:off x="7013588" y="1763229"/>
            <a:ext cx="1813273" cy="1828552"/>
          </a:xfrm>
          <a:prstGeom prst="ellipse">
            <a:avLst/>
          </a:prstGeom>
        </p:spPr>
      </p:pic>
      <p:pic>
        <p:nvPicPr>
          <p:cNvPr id="43" name="Afbeelding 42">
            <a:extLst>
              <a:ext uri="{FF2B5EF4-FFF2-40B4-BE49-F238E27FC236}">
                <a16:creationId xmlns:a16="http://schemas.microsoft.com/office/drawing/2014/main" id="{343D09B2-5914-465C-ACDF-B3C09CB3DE5A}"/>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6475" t="1821" r="7115" b="5326"/>
          <a:stretch/>
        </p:blipFill>
        <p:spPr>
          <a:xfrm>
            <a:off x="4806782" y="3632474"/>
            <a:ext cx="1813273" cy="1828552"/>
          </a:xfrm>
          <a:prstGeom prst="ellipse">
            <a:avLst/>
          </a:prstGeom>
        </p:spPr>
      </p:pic>
      <p:pic>
        <p:nvPicPr>
          <p:cNvPr id="44" name="Afbeelding 43">
            <a:extLst>
              <a:ext uri="{FF2B5EF4-FFF2-40B4-BE49-F238E27FC236}">
                <a16:creationId xmlns:a16="http://schemas.microsoft.com/office/drawing/2014/main" id="{3E1CD449-C790-4D58-BB69-5E1ABC6123C1}"/>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6475" t="1821" r="7115" b="5326"/>
          <a:stretch/>
        </p:blipFill>
        <p:spPr>
          <a:xfrm>
            <a:off x="7036206" y="3632474"/>
            <a:ext cx="1813273" cy="1828552"/>
          </a:xfrm>
          <a:prstGeom prst="ellipse">
            <a:avLst/>
          </a:prstGeom>
        </p:spPr>
      </p:pic>
      <p:sp>
        <p:nvSpPr>
          <p:cNvPr id="45" name="Ovaal 44">
            <a:extLst>
              <a:ext uri="{FF2B5EF4-FFF2-40B4-BE49-F238E27FC236}">
                <a16:creationId xmlns:a16="http://schemas.microsoft.com/office/drawing/2014/main" id="{5A7DD72A-8B66-49BD-944A-4946847E4A65}"/>
              </a:ext>
            </a:extLst>
          </p:cNvPr>
          <p:cNvSpPr/>
          <p:nvPr/>
        </p:nvSpPr>
        <p:spPr>
          <a:xfrm>
            <a:off x="5006229" y="2016399"/>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al 45">
            <a:extLst>
              <a:ext uri="{FF2B5EF4-FFF2-40B4-BE49-F238E27FC236}">
                <a16:creationId xmlns:a16="http://schemas.microsoft.com/office/drawing/2014/main" id="{2144DEA3-8201-4CEE-8BCB-C3F349572DF7}"/>
              </a:ext>
            </a:extLst>
          </p:cNvPr>
          <p:cNvSpPr/>
          <p:nvPr/>
        </p:nvSpPr>
        <p:spPr>
          <a:xfrm>
            <a:off x="7756445" y="2475793"/>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al 47">
            <a:extLst>
              <a:ext uri="{FF2B5EF4-FFF2-40B4-BE49-F238E27FC236}">
                <a16:creationId xmlns:a16="http://schemas.microsoft.com/office/drawing/2014/main" id="{9314D73A-3B1A-465D-A81D-A6922BD63088}"/>
              </a:ext>
            </a:extLst>
          </p:cNvPr>
          <p:cNvSpPr/>
          <p:nvPr/>
        </p:nvSpPr>
        <p:spPr>
          <a:xfrm>
            <a:off x="7942843" y="2476920"/>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al 48">
            <a:extLst>
              <a:ext uri="{FF2B5EF4-FFF2-40B4-BE49-F238E27FC236}">
                <a16:creationId xmlns:a16="http://schemas.microsoft.com/office/drawing/2014/main" id="{9FD65EC8-2C8B-448B-B35C-069823D165C8}"/>
              </a:ext>
            </a:extLst>
          </p:cNvPr>
          <p:cNvSpPr/>
          <p:nvPr/>
        </p:nvSpPr>
        <p:spPr>
          <a:xfrm>
            <a:off x="7684445" y="2696257"/>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al 49">
            <a:extLst>
              <a:ext uri="{FF2B5EF4-FFF2-40B4-BE49-F238E27FC236}">
                <a16:creationId xmlns:a16="http://schemas.microsoft.com/office/drawing/2014/main" id="{D5679305-5B7B-452F-BE26-D9B60D10186F}"/>
              </a:ext>
            </a:extLst>
          </p:cNvPr>
          <p:cNvSpPr/>
          <p:nvPr/>
        </p:nvSpPr>
        <p:spPr>
          <a:xfrm>
            <a:off x="7857052" y="2805145"/>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al 50">
            <a:extLst>
              <a:ext uri="{FF2B5EF4-FFF2-40B4-BE49-F238E27FC236}">
                <a16:creationId xmlns:a16="http://schemas.microsoft.com/office/drawing/2014/main" id="{0919BEDC-6F9F-4405-8076-733D9868AF5D}"/>
              </a:ext>
            </a:extLst>
          </p:cNvPr>
          <p:cNvSpPr/>
          <p:nvPr/>
        </p:nvSpPr>
        <p:spPr>
          <a:xfrm>
            <a:off x="7998648" y="2665852"/>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al 53">
            <a:extLst>
              <a:ext uri="{FF2B5EF4-FFF2-40B4-BE49-F238E27FC236}">
                <a16:creationId xmlns:a16="http://schemas.microsoft.com/office/drawing/2014/main" id="{DD18D993-337C-4A3B-AED6-7AA8E86B83D6}"/>
              </a:ext>
            </a:extLst>
          </p:cNvPr>
          <p:cNvSpPr/>
          <p:nvPr/>
        </p:nvSpPr>
        <p:spPr>
          <a:xfrm>
            <a:off x="6257820" y="3416734"/>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al 54">
            <a:extLst>
              <a:ext uri="{FF2B5EF4-FFF2-40B4-BE49-F238E27FC236}">
                <a16:creationId xmlns:a16="http://schemas.microsoft.com/office/drawing/2014/main" id="{EA96B6C6-039E-4AA3-8D3D-A71BE3F4D0F2}"/>
              </a:ext>
            </a:extLst>
          </p:cNvPr>
          <p:cNvSpPr/>
          <p:nvPr/>
        </p:nvSpPr>
        <p:spPr>
          <a:xfrm>
            <a:off x="6797439" y="3440153"/>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al 55">
            <a:extLst>
              <a:ext uri="{FF2B5EF4-FFF2-40B4-BE49-F238E27FC236}">
                <a16:creationId xmlns:a16="http://schemas.microsoft.com/office/drawing/2014/main" id="{B4500C17-266E-49F5-90D5-B443ADAC7649}"/>
              </a:ext>
            </a:extLst>
          </p:cNvPr>
          <p:cNvSpPr/>
          <p:nvPr/>
        </p:nvSpPr>
        <p:spPr>
          <a:xfrm>
            <a:off x="6063577" y="3915648"/>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al 57">
            <a:extLst>
              <a:ext uri="{FF2B5EF4-FFF2-40B4-BE49-F238E27FC236}">
                <a16:creationId xmlns:a16="http://schemas.microsoft.com/office/drawing/2014/main" id="{CF83FFBF-AC43-467B-82EE-F0E9BD1568EC}"/>
              </a:ext>
            </a:extLst>
          </p:cNvPr>
          <p:cNvSpPr/>
          <p:nvPr/>
        </p:nvSpPr>
        <p:spPr>
          <a:xfrm>
            <a:off x="6397650" y="4290990"/>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al 58">
            <a:extLst>
              <a:ext uri="{FF2B5EF4-FFF2-40B4-BE49-F238E27FC236}">
                <a16:creationId xmlns:a16="http://schemas.microsoft.com/office/drawing/2014/main" id="{6DB0AA9B-C077-4229-A5DC-0599213E8724}"/>
              </a:ext>
            </a:extLst>
          </p:cNvPr>
          <p:cNvSpPr/>
          <p:nvPr/>
        </p:nvSpPr>
        <p:spPr>
          <a:xfrm>
            <a:off x="6862709" y="3982147"/>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al 61">
            <a:extLst>
              <a:ext uri="{FF2B5EF4-FFF2-40B4-BE49-F238E27FC236}">
                <a16:creationId xmlns:a16="http://schemas.microsoft.com/office/drawing/2014/main" id="{AD6527DC-BC7C-40F8-B482-E37872893D6B}"/>
              </a:ext>
            </a:extLst>
          </p:cNvPr>
          <p:cNvSpPr/>
          <p:nvPr/>
        </p:nvSpPr>
        <p:spPr>
          <a:xfrm>
            <a:off x="7601339" y="3936076"/>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al 62">
            <a:extLst>
              <a:ext uri="{FF2B5EF4-FFF2-40B4-BE49-F238E27FC236}">
                <a16:creationId xmlns:a16="http://schemas.microsoft.com/office/drawing/2014/main" id="{1379D59B-1636-4D16-8D2A-1BB10C9F9B0A}"/>
              </a:ext>
            </a:extLst>
          </p:cNvPr>
          <p:cNvSpPr/>
          <p:nvPr/>
        </p:nvSpPr>
        <p:spPr>
          <a:xfrm>
            <a:off x="8140958" y="3959495"/>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al 63">
            <a:extLst>
              <a:ext uri="{FF2B5EF4-FFF2-40B4-BE49-F238E27FC236}">
                <a16:creationId xmlns:a16="http://schemas.microsoft.com/office/drawing/2014/main" id="{8D39CFE0-2E97-40C0-9349-4ED00BC5C04A}"/>
              </a:ext>
            </a:extLst>
          </p:cNvPr>
          <p:cNvSpPr/>
          <p:nvPr/>
        </p:nvSpPr>
        <p:spPr>
          <a:xfrm>
            <a:off x="7407096" y="4434990"/>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al 64">
            <a:extLst>
              <a:ext uri="{FF2B5EF4-FFF2-40B4-BE49-F238E27FC236}">
                <a16:creationId xmlns:a16="http://schemas.microsoft.com/office/drawing/2014/main" id="{CA10FCAA-2AE6-4F15-8C36-8C08038F879B}"/>
              </a:ext>
            </a:extLst>
          </p:cNvPr>
          <p:cNvSpPr/>
          <p:nvPr/>
        </p:nvSpPr>
        <p:spPr>
          <a:xfrm>
            <a:off x="7741169" y="4810332"/>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al 80">
            <a:extLst>
              <a:ext uri="{FF2B5EF4-FFF2-40B4-BE49-F238E27FC236}">
                <a16:creationId xmlns:a16="http://schemas.microsoft.com/office/drawing/2014/main" id="{87469674-09E0-421A-8E6A-24B576E2A968}"/>
              </a:ext>
            </a:extLst>
          </p:cNvPr>
          <p:cNvSpPr/>
          <p:nvPr/>
        </p:nvSpPr>
        <p:spPr>
          <a:xfrm>
            <a:off x="8206228" y="4501489"/>
            <a:ext cx="144000" cy="144000"/>
          </a:xfrm>
          <a:prstGeom prst="ellipse">
            <a:avLst/>
          </a:prstGeom>
          <a:solidFill>
            <a:srgbClr val="FFC000"/>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 name="Afbeelding 83">
            <a:extLst>
              <a:ext uri="{FF2B5EF4-FFF2-40B4-BE49-F238E27FC236}">
                <a16:creationId xmlns:a16="http://schemas.microsoft.com/office/drawing/2014/main" id="{E934CA7B-DF02-41E3-95F4-778DBE3DDAD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3980" y="5828572"/>
            <a:ext cx="2859966" cy="733783"/>
          </a:xfrm>
          <a:prstGeom prst="rect">
            <a:avLst/>
          </a:prstGeom>
        </p:spPr>
      </p:pic>
      <p:sp>
        <p:nvSpPr>
          <p:cNvPr id="2" name="Tijdelijke aanduiding voor dianummer 1">
            <a:extLst>
              <a:ext uri="{FF2B5EF4-FFF2-40B4-BE49-F238E27FC236}">
                <a16:creationId xmlns:a16="http://schemas.microsoft.com/office/drawing/2014/main" id="{F9175331-F8DF-4E75-90CF-D1B607609D81}"/>
              </a:ext>
            </a:extLst>
          </p:cNvPr>
          <p:cNvSpPr>
            <a:spLocks noGrp="1"/>
          </p:cNvSpPr>
          <p:nvPr>
            <p:ph type="sldNum" sz="quarter" idx="12"/>
          </p:nvPr>
        </p:nvSpPr>
        <p:spPr/>
        <p:txBody>
          <a:bodyPr/>
          <a:lstStyle/>
          <a:p>
            <a:fld id="{BD2C07DF-3CF3-41EE-A18E-119FE81334F7}" type="slidenum">
              <a:rPr lang="nl-NL" smtClean="0"/>
              <a:t>100</a:t>
            </a:fld>
            <a:endParaRPr lang="nl-NL"/>
          </a:p>
        </p:txBody>
      </p:sp>
    </p:spTree>
    <p:extLst>
      <p:ext uri="{BB962C8B-B14F-4D97-AF65-F5344CB8AC3E}">
        <p14:creationId xmlns:p14="http://schemas.microsoft.com/office/powerpoint/2010/main" val="2701459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D6EB0F-0B39-40F6-9527-FC86CD08BAB8}"/>
              </a:ext>
            </a:extLst>
          </p:cNvPr>
          <p:cNvSpPr>
            <a:spLocks noGrp="1"/>
          </p:cNvSpPr>
          <p:nvPr>
            <p:ph type="title"/>
          </p:nvPr>
        </p:nvSpPr>
        <p:spPr/>
        <p:txBody>
          <a:bodyPr/>
          <a:lstStyle/>
          <a:p>
            <a:r>
              <a:rPr lang="nl-NL" dirty="0">
                <a:solidFill>
                  <a:schemeClr val="bg1"/>
                </a:solidFill>
              </a:rPr>
              <a:t>Creativiteitstechnieken</a:t>
            </a:r>
          </a:p>
        </p:txBody>
      </p:sp>
      <p:sp>
        <p:nvSpPr>
          <p:cNvPr id="6" name="Tijdelijke aanduiding voor tekst 5">
            <a:extLst>
              <a:ext uri="{FF2B5EF4-FFF2-40B4-BE49-F238E27FC236}">
                <a16:creationId xmlns:a16="http://schemas.microsoft.com/office/drawing/2014/main" id="{49209086-4887-4C23-A86C-E89CC6545406}"/>
              </a:ext>
            </a:extLst>
          </p:cNvPr>
          <p:cNvSpPr>
            <a:spLocks noGrp="1"/>
          </p:cNvSpPr>
          <p:nvPr>
            <p:ph type="body" idx="1"/>
          </p:nvPr>
        </p:nvSpPr>
        <p:spPr/>
        <p:txBody>
          <a:bodyPr>
            <a:normAutofit/>
          </a:bodyPr>
          <a:lstStyle/>
          <a:p>
            <a:pPr marL="342900" indent="-342900">
              <a:buFont typeface="Courier New" panose="02070309020205020404" pitchFamily="49" charset="0"/>
              <a:buChar char="o"/>
            </a:pPr>
            <a:r>
              <a:rPr lang="nl-NL" sz="1800" dirty="0" err="1">
                <a:solidFill>
                  <a:schemeClr val="bg1">
                    <a:lumMod val="85000"/>
                  </a:schemeClr>
                </a:solidFill>
              </a:rPr>
              <a:t>Overzich</a:t>
            </a:r>
            <a:r>
              <a:rPr lang="nl-NL" sz="1800" dirty="0">
                <a:solidFill>
                  <a:schemeClr val="bg1">
                    <a:lumMod val="85000"/>
                  </a:schemeClr>
                </a:solidFill>
              </a:rPr>
              <a:t> </a:t>
            </a:r>
            <a:r>
              <a:rPr lang="nl-NL" sz="1800" dirty="0" err="1">
                <a:solidFill>
                  <a:schemeClr val="bg1">
                    <a:lumMod val="85000"/>
                  </a:schemeClr>
                </a:solidFill>
              </a:rPr>
              <a:t>creativiteitstecnieken</a:t>
            </a:r>
            <a:endParaRPr lang="nl-NL" sz="1800" dirty="0">
              <a:solidFill>
                <a:schemeClr val="bg1">
                  <a:lumMod val="85000"/>
                </a:schemeClr>
              </a:solidFill>
            </a:endParaRPr>
          </a:p>
          <a:p>
            <a:pPr marL="342900" indent="-342900">
              <a:buFont typeface="Courier New" panose="02070309020205020404" pitchFamily="49" charset="0"/>
              <a:buChar char="o"/>
            </a:pPr>
            <a:r>
              <a:rPr lang="nl-NL" sz="1800" dirty="0" err="1">
                <a:solidFill>
                  <a:schemeClr val="bg1">
                    <a:lumMod val="85000"/>
                  </a:schemeClr>
                </a:solidFill>
              </a:rPr>
              <a:t>Mindmapping</a:t>
            </a:r>
            <a:endParaRPr lang="nl-NL" sz="1800" dirty="0">
              <a:solidFill>
                <a:schemeClr val="bg1">
                  <a:lumMod val="85000"/>
                </a:schemeClr>
              </a:solidFill>
            </a:endParaRPr>
          </a:p>
          <a:p>
            <a:pPr marL="342900" indent="-342900">
              <a:buFont typeface="Courier New" panose="02070309020205020404" pitchFamily="49" charset="0"/>
              <a:buChar char="o"/>
            </a:pPr>
            <a:r>
              <a:rPr lang="nl-NL" sz="1800" dirty="0">
                <a:solidFill>
                  <a:schemeClr val="bg1">
                    <a:lumMod val="85000"/>
                  </a:schemeClr>
                </a:solidFill>
              </a:rPr>
              <a:t>De </a:t>
            </a:r>
            <a:r>
              <a:rPr lang="nl-NL" sz="1800" dirty="0" err="1">
                <a:solidFill>
                  <a:schemeClr val="bg1">
                    <a:lumMod val="85000"/>
                  </a:schemeClr>
                </a:solidFill>
              </a:rPr>
              <a:t>Bono</a:t>
            </a:r>
            <a:endParaRPr lang="nl-NL" sz="1800" dirty="0">
              <a:solidFill>
                <a:schemeClr val="bg1">
                  <a:lumMod val="85000"/>
                </a:schemeClr>
              </a:solidFill>
            </a:endParaRPr>
          </a:p>
          <a:p>
            <a:pPr marL="342900" indent="-342900">
              <a:buFont typeface="Courier New" panose="02070309020205020404" pitchFamily="49" charset="0"/>
              <a:buChar char="o"/>
            </a:pPr>
            <a:r>
              <a:rPr lang="nl-NL" sz="1800" dirty="0">
                <a:solidFill>
                  <a:schemeClr val="bg1">
                    <a:lumMod val="85000"/>
                  </a:schemeClr>
                </a:solidFill>
              </a:rPr>
              <a:t>Metaforen</a:t>
            </a:r>
          </a:p>
        </p:txBody>
      </p:sp>
      <p:sp>
        <p:nvSpPr>
          <p:cNvPr id="3" name="Tijdelijke aanduiding voor voettekst 2">
            <a:extLst>
              <a:ext uri="{FF2B5EF4-FFF2-40B4-BE49-F238E27FC236}">
                <a16:creationId xmlns:a16="http://schemas.microsoft.com/office/drawing/2014/main" id="{4BA74F16-1CEF-41C2-AF66-C56166F5B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988C6A72-4893-4324-908B-035EB08EEC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dianummer 1">
            <a:extLst>
              <a:ext uri="{FF2B5EF4-FFF2-40B4-BE49-F238E27FC236}">
                <a16:creationId xmlns:a16="http://schemas.microsoft.com/office/drawing/2014/main" id="{49138F75-A318-47F9-8B81-AF3CA577FA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Picture 2">
            <a:extLst>
              <a:ext uri="{FF2B5EF4-FFF2-40B4-BE49-F238E27FC236}">
                <a16:creationId xmlns:a16="http://schemas.microsoft.com/office/drawing/2014/main" id="{2F0E1DC5-E25F-4571-B222-26E3B7F30DA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16" b="100000" l="1902" r="99525"/>
                    </a14:imgEffect>
                  </a14:imgLayer>
                </a14:imgProps>
              </a:ext>
              <a:ext uri="{28A0092B-C50C-407E-A947-70E740481C1C}">
                <a14:useLocalDpi xmlns:a14="http://schemas.microsoft.com/office/drawing/2010/main" val="0"/>
              </a:ext>
            </a:extLst>
          </a:blip>
          <a:srcRect/>
          <a:stretch>
            <a:fillRect/>
          </a:stretch>
        </p:blipFill>
        <p:spPr bwMode="auto">
          <a:xfrm>
            <a:off x="7951144" y="2268537"/>
            <a:ext cx="4095750" cy="3012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Afbeelding 9" descr="Afbeelding met tekening&#10;&#10;Automatisch gegenereerde beschrijving">
            <a:hlinkClick r:id="rId5" action="ppaction://hlinksldjump"/>
            <a:extLst>
              <a:ext uri="{FF2B5EF4-FFF2-40B4-BE49-F238E27FC236}">
                <a16:creationId xmlns:a16="http://schemas.microsoft.com/office/drawing/2014/main" id="{24C05033-308D-4751-A535-98353E45B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406" y="5948511"/>
            <a:ext cx="712144" cy="715815"/>
          </a:xfrm>
          <a:prstGeom prst="rect">
            <a:avLst/>
          </a:prstGeom>
        </p:spPr>
      </p:pic>
    </p:spTree>
    <p:extLst>
      <p:ext uri="{BB962C8B-B14F-4D97-AF65-F5344CB8AC3E}">
        <p14:creationId xmlns:p14="http://schemas.microsoft.com/office/powerpoint/2010/main" val="3379583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Calibri Light" panose="020F0302020204030204" pitchFamily="34" charset="0"/>
                <a:cs typeface="Calibri Light" panose="020F0302020204030204" pitchFamily="34" charset="0"/>
              </a:rPr>
              <a:t>Creativiteitstechnieken</a:t>
            </a:r>
            <a:br>
              <a:rPr lang="nl-NL" sz="3600" dirty="0">
                <a:latin typeface="Calibri Light" panose="020F0302020204030204" pitchFamily="34" charset="0"/>
                <a:cs typeface="Calibri Light" panose="020F0302020204030204" pitchFamily="34" charset="0"/>
              </a:rPr>
            </a:br>
            <a:r>
              <a:rPr lang="nl-NL" sz="1600" dirty="0">
                <a:latin typeface="Calibri Light" panose="020F0302020204030204" pitchFamily="34" charset="0"/>
                <a:cs typeface="Calibri Light" panose="020F0302020204030204" pitchFamily="34" charset="0"/>
              </a:rPr>
              <a:t>Prof. Dr. Jeff B.R. </a:t>
            </a:r>
            <a:r>
              <a:rPr lang="nl-NL" sz="1600" dirty="0" err="1">
                <a:latin typeface="Calibri Light" panose="020F0302020204030204" pitchFamily="34" charset="0"/>
                <a:cs typeface="Calibri Light" panose="020F0302020204030204" pitchFamily="34" charset="0"/>
              </a:rPr>
              <a:t>Gaspersz</a:t>
            </a:r>
            <a:r>
              <a:rPr lang="nl-NL" sz="1600" dirty="0">
                <a:latin typeface="Calibri Light" panose="020F0302020204030204" pitchFamily="34" charset="0"/>
                <a:cs typeface="Calibri Light" panose="020F0302020204030204" pitchFamily="34" charset="0"/>
              </a:rPr>
              <a:t>, 2006</a:t>
            </a:r>
          </a:p>
        </p:txBody>
      </p:sp>
      <p:sp>
        <p:nvSpPr>
          <p:cNvPr id="2" name="Tijdelijke aanduiding voor inhoud 1">
            <a:extLst>
              <a:ext uri="{FF2B5EF4-FFF2-40B4-BE49-F238E27FC236}">
                <a16:creationId xmlns:a16="http://schemas.microsoft.com/office/drawing/2014/main" id="{5845D6AB-0E9B-4761-8797-4481B34E872A}"/>
              </a:ext>
            </a:extLst>
          </p:cNvPr>
          <p:cNvSpPr>
            <a:spLocks noGrp="1"/>
          </p:cNvSpPr>
          <p:nvPr>
            <p:ph idx="1"/>
          </p:nvPr>
        </p:nvSpPr>
        <p:spPr>
          <a:xfrm>
            <a:off x="3037840" y="1653925"/>
            <a:ext cx="8315960" cy="4351338"/>
          </a:xfrm>
        </p:spPr>
        <p:txBody>
          <a:bodyPr>
            <a:normAutofit/>
          </a:bodyPr>
          <a:lstStyle/>
          <a:p>
            <a:pPr marL="342900" indent="-342900">
              <a:buFont typeface="+mj-lt"/>
              <a:buAutoNum type="arabicPeriod"/>
            </a:pPr>
            <a:r>
              <a:rPr lang="nl-NL" sz="1600" dirty="0">
                <a:latin typeface="Calibri" panose="020F0502020204030204" pitchFamily="34" charset="0"/>
                <a:cs typeface="Calibri" panose="020F0502020204030204" pitchFamily="34" charset="0"/>
              </a:rPr>
              <a:t>Meerdere invalshoeken van een probleem ontdekken [‘</a:t>
            </a:r>
            <a:r>
              <a:rPr lang="nl-NL" sz="1600" i="1" dirty="0" err="1">
                <a:latin typeface="Calibri" panose="020F0502020204030204" pitchFamily="34" charset="0"/>
                <a:cs typeface="Calibri" panose="020F0502020204030204" pitchFamily="34" charset="0"/>
              </a:rPr>
              <a:t>Mindmapping</a:t>
            </a:r>
            <a:r>
              <a:rPr lang="nl-NL" sz="1600" dirty="0">
                <a:latin typeface="Calibri" panose="020F0502020204030204" pitchFamily="34" charset="0"/>
                <a:cs typeface="Calibri" panose="020F0502020204030204" pitchFamily="34" charset="0"/>
              </a:rPr>
              <a:t>’ - </a:t>
            </a:r>
            <a:r>
              <a:rPr lang="nl-NL" sz="1600" dirty="0" err="1">
                <a:latin typeface="Calibri" panose="020F0502020204030204" pitchFamily="34" charset="0"/>
                <a:cs typeface="Calibri" panose="020F0502020204030204" pitchFamily="34" charset="0"/>
              </a:rPr>
              <a:t>Buzan</a:t>
            </a:r>
            <a:r>
              <a:rPr lang="nl-NL" sz="1600" dirty="0">
                <a:latin typeface="Calibri" panose="020F0502020204030204" pitchFamily="34" charset="0"/>
                <a:cs typeface="Calibri" panose="020F0502020204030204" pitchFamily="34" charset="0"/>
              </a:rPr>
              <a:t>]</a:t>
            </a:r>
          </a:p>
          <a:p>
            <a:pPr marL="342900" indent="-342900">
              <a:buFont typeface="+mj-lt"/>
              <a:buAutoNum type="arabicPeriod"/>
            </a:pPr>
            <a:r>
              <a:rPr lang="nl-NL" sz="1600" dirty="0">
                <a:latin typeface="Calibri" panose="020F0502020204030204" pitchFamily="34" charset="0"/>
                <a:cs typeface="Calibri" panose="020F0502020204030204" pitchFamily="34" charset="0"/>
              </a:rPr>
              <a:t>Denken in nieuwe richtingen [‘</a:t>
            </a:r>
            <a:r>
              <a:rPr lang="nl-NL" sz="1600" i="1" dirty="0">
                <a:latin typeface="Calibri" panose="020F0502020204030204" pitchFamily="34" charset="0"/>
                <a:cs typeface="Calibri" panose="020F0502020204030204" pitchFamily="34" charset="0"/>
              </a:rPr>
              <a:t>Laterale denktechniek</a:t>
            </a:r>
            <a:r>
              <a:rPr lang="nl-NL" sz="1600" dirty="0">
                <a:latin typeface="Calibri" panose="020F0502020204030204" pitchFamily="34" charset="0"/>
                <a:cs typeface="Calibri" panose="020F0502020204030204" pitchFamily="34" charset="0"/>
              </a:rPr>
              <a:t>’ - de </a:t>
            </a:r>
            <a:r>
              <a:rPr lang="nl-NL" sz="1600" dirty="0" err="1">
                <a:latin typeface="Calibri" panose="020F0502020204030204" pitchFamily="34" charset="0"/>
                <a:cs typeface="Calibri" panose="020F0502020204030204" pitchFamily="34" charset="0"/>
              </a:rPr>
              <a:t>Bono</a:t>
            </a:r>
            <a:r>
              <a:rPr lang="nl-NL" sz="1600" dirty="0">
                <a:latin typeface="Calibri" panose="020F0502020204030204" pitchFamily="34" charset="0"/>
                <a:cs typeface="Calibri" panose="020F0502020204030204" pitchFamily="34" charset="0"/>
              </a:rPr>
              <a:t>]</a:t>
            </a:r>
          </a:p>
          <a:p>
            <a:pPr marL="342900" indent="-342900">
              <a:buFont typeface="+mj-lt"/>
              <a:buAutoNum type="arabicPeriod"/>
            </a:pPr>
            <a:r>
              <a:rPr lang="nl-NL" sz="1600" dirty="0">
                <a:latin typeface="Calibri" panose="020F0502020204030204" pitchFamily="34" charset="0"/>
                <a:cs typeface="Calibri" panose="020F0502020204030204" pitchFamily="34" charset="0"/>
              </a:rPr>
              <a:t>Kansrijke overeenkomsten zien tussen verschijnselen of problemen [‘</a:t>
            </a:r>
            <a:r>
              <a:rPr lang="nl-NL" sz="1600" i="1" dirty="0">
                <a:latin typeface="Calibri" panose="020F0502020204030204" pitchFamily="34" charset="0"/>
                <a:cs typeface="Calibri" panose="020F0502020204030204" pitchFamily="34" charset="0"/>
              </a:rPr>
              <a:t>Metaforen</a:t>
            </a:r>
            <a:r>
              <a:rPr lang="nl-NL" sz="1600" dirty="0">
                <a:latin typeface="Calibri" panose="020F0502020204030204" pitchFamily="34" charset="0"/>
                <a:cs typeface="Calibri" panose="020F0502020204030204" pitchFamily="34" charset="0"/>
              </a:rPr>
              <a:t>’- Baardman]</a:t>
            </a:r>
          </a:p>
          <a:p>
            <a:pPr marL="342900" indent="-342900">
              <a:buFont typeface="+mj-lt"/>
              <a:buAutoNum type="arabicPeriod"/>
            </a:pPr>
            <a:r>
              <a:rPr lang="nl-NL" sz="1600" dirty="0">
                <a:latin typeface="Calibri" panose="020F0502020204030204" pitchFamily="34" charset="0"/>
                <a:cs typeface="Calibri" panose="020F0502020204030204" pitchFamily="34" charset="0"/>
              </a:rPr>
              <a:t>Associëren op ideeën van anderen [</a:t>
            </a:r>
            <a:r>
              <a:rPr lang="nl-NL" sz="1600" i="1" dirty="0">
                <a:latin typeface="Calibri" panose="020F0502020204030204" pitchFamily="34" charset="0"/>
                <a:cs typeface="Calibri" panose="020F0502020204030204" pitchFamily="34" charset="0"/>
              </a:rPr>
              <a:t>Associatietechniek</a:t>
            </a:r>
            <a:r>
              <a:rPr lang="nl-NL" sz="1600" dirty="0">
                <a:latin typeface="Calibri" panose="020F0502020204030204" pitchFamily="34" charset="0"/>
                <a:cs typeface="Calibri" panose="020F0502020204030204" pitchFamily="34" charset="0"/>
              </a:rPr>
              <a:t>]</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a:extLst>
              <a:ext uri="{FF2B5EF4-FFF2-40B4-BE49-F238E27FC236}">
                <a16:creationId xmlns:a16="http://schemas.microsoft.com/office/drawing/2014/main" id="{DD921A19-CEC5-4615-BED7-EF08A6CACFD1}"/>
              </a:ext>
            </a:extLst>
          </p:cNvPr>
          <p:cNvPicPr>
            <a:picLocks noChangeAspect="1"/>
          </p:cNvPicPr>
          <p:nvPr/>
        </p:nvPicPr>
        <p:blipFill rotWithShape="1">
          <a:blip r:embed="rId4">
            <a:extLst>
              <a:ext uri="{28A0092B-C50C-407E-A947-70E740481C1C}">
                <a14:useLocalDpi xmlns:a14="http://schemas.microsoft.com/office/drawing/2010/main" val="0"/>
              </a:ext>
            </a:extLst>
          </a:blip>
          <a:srcRect l="2334" t="1926" r="3811" b="3111"/>
          <a:stretch/>
        </p:blipFill>
        <p:spPr>
          <a:xfrm>
            <a:off x="152400" y="1629000"/>
            <a:ext cx="2499220" cy="3600000"/>
          </a:xfrm>
          <a:prstGeom prst="rect">
            <a:avLst/>
          </a:prstGeom>
          <a:ln>
            <a:noFill/>
          </a:ln>
          <a:effectLst/>
        </p:spPr>
      </p:pic>
      <p:pic>
        <p:nvPicPr>
          <p:cNvPr id="9" name="Afbeelding 8">
            <a:extLst>
              <a:ext uri="{FF2B5EF4-FFF2-40B4-BE49-F238E27FC236}">
                <a16:creationId xmlns:a16="http://schemas.microsoft.com/office/drawing/2014/main" id="{ABC08BEC-871D-4008-AE52-F1C72E9D04C3}"/>
              </a:ext>
            </a:extLst>
          </p:cNvPr>
          <p:cNvPicPr>
            <a:picLocks noChangeAspect="1"/>
          </p:cNvPicPr>
          <p:nvPr/>
        </p:nvPicPr>
        <p:blipFill rotWithShape="1">
          <a:blip r:embed="rId5">
            <a:extLst>
              <a:ext uri="{28A0092B-C50C-407E-A947-70E740481C1C}">
                <a14:useLocalDpi xmlns:a14="http://schemas.microsoft.com/office/drawing/2010/main" val="0"/>
              </a:ext>
            </a:extLst>
          </a:blip>
          <a:srcRect l="16703" r="13090" b="10681"/>
          <a:stretch/>
        </p:blipFill>
        <p:spPr>
          <a:xfrm>
            <a:off x="11193482" y="153607"/>
            <a:ext cx="814035" cy="1288800"/>
          </a:xfrm>
          <a:prstGeom prst="rect">
            <a:avLst/>
          </a:prstGeom>
        </p:spPr>
      </p:pic>
      <p:sp>
        <p:nvSpPr>
          <p:cNvPr id="3" name="Tijdelijke aanduiding voor voettekst 2">
            <a:extLst>
              <a:ext uri="{FF2B5EF4-FFF2-40B4-BE49-F238E27FC236}">
                <a16:creationId xmlns:a16="http://schemas.microsoft.com/office/drawing/2014/main" id="{78AD63F5-BFDD-49C1-83D7-44EE9FDF00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15" name="Tekstvak 14">
            <a:extLst>
              <a:ext uri="{FF2B5EF4-FFF2-40B4-BE49-F238E27FC236}">
                <a16:creationId xmlns:a16="http://schemas.microsoft.com/office/drawing/2014/main" id="{E31665A3-952F-41E4-AE01-DF218B5AE72D}"/>
              </a:ext>
            </a:extLst>
          </p:cNvPr>
          <p:cNvSpPr txBox="1"/>
          <p:nvPr/>
        </p:nvSpPr>
        <p:spPr>
          <a:xfrm>
            <a:off x="10282277" y="6559800"/>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346</a:t>
            </a:r>
          </a:p>
        </p:txBody>
      </p:sp>
      <p:pic>
        <p:nvPicPr>
          <p:cNvPr id="16" name="Afbeelding 15" descr="Afbeelding met vliegtuig, zitten, groot, startbaan&#10;&#10;Automatisch gegenereerde beschrijving">
            <a:extLst>
              <a:ext uri="{FF2B5EF4-FFF2-40B4-BE49-F238E27FC236}">
                <a16:creationId xmlns:a16="http://schemas.microsoft.com/office/drawing/2014/main" id="{D3F9857E-0B79-4DD1-B464-2712D8CB1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pic>
        <p:nvPicPr>
          <p:cNvPr id="11" name="Afbeelding 10" descr="Afbeelding met voedsel&#10;&#10;Automatisch gegenereerde beschrijving">
            <a:extLst>
              <a:ext uri="{FF2B5EF4-FFF2-40B4-BE49-F238E27FC236}">
                <a16:creationId xmlns:a16="http://schemas.microsoft.com/office/drawing/2014/main" id="{11C00A26-74B8-4E9A-B7EE-FA86F81E29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8545" y="2979488"/>
            <a:ext cx="3696841" cy="2780667"/>
          </a:xfrm>
          <a:prstGeom prst="rect">
            <a:avLst/>
          </a:prstGeom>
        </p:spPr>
      </p:pic>
      <p:pic>
        <p:nvPicPr>
          <p:cNvPr id="14" name="Afbeelding 13" descr="Afbeelding met voedsel&#10;&#10;Automatisch gegenereerde beschrijving">
            <a:extLst>
              <a:ext uri="{FF2B5EF4-FFF2-40B4-BE49-F238E27FC236}">
                <a16:creationId xmlns:a16="http://schemas.microsoft.com/office/drawing/2014/main" id="{176CE69F-AC8B-4B12-BDBA-01F5A7C9C864}"/>
              </a:ext>
            </a:extLst>
          </p:cNvPr>
          <p:cNvPicPr>
            <a:picLocks noChangeAspect="1"/>
          </p:cNvPicPr>
          <p:nvPr/>
        </p:nvPicPr>
        <p:blipFill rotWithShape="1">
          <a:blip r:embed="rId8">
            <a:extLst>
              <a:ext uri="{28A0092B-C50C-407E-A947-70E740481C1C}">
                <a14:useLocalDpi xmlns:a14="http://schemas.microsoft.com/office/drawing/2010/main" val="0"/>
              </a:ext>
            </a:extLst>
          </a:blip>
          <a:srcRect l="10694" t="30849" r="9301" b="34116"/>
          <a:stretch/>
        </p:blipFill>
        <p:spPr>
          <a:xfrm>
            <a:off x="531657" y="6268632"/>
            <a:ext cx="1740705" cy="414278"/>
          </a:xfrm>
          <a:prstGeom prst="rect">
            <a:avLst/>
          </a:prstGeom>
        </p:spPr>
      </p:pic>
      <p:sp>
        <p:nvSpPr>
          <p:cNvPr id="6" name="Tijdelijke aanduiding voor dianummer 5">
            <a:extLst>
              <a:ext uri="{FF2B5EF4-FFF2-40B4-BE49-F238E27FC236}">
                <a16:creationId xmlns:a16="http://schemas.microsoft.com/office/drawing/2014/main" id="{86C0141A-1B10-4508-9ACF-47F092B73228}"/>
              </a:ext>
            </a:extLst>
          </p:cNvPr>
          <p:cNvSpPr>
            <a:spLocks noGrp="1"/>
          </p:cNvSpPr>
          <p:nvPr>
            <p:ph type="sldNum" sz="quarter" idx="12"/>
          </p:nvPr>
        </p:nvSpPr>
        <p:spPr/>
        <p:txBody>
          <a:bodyPr/>
          <a:lstStyle/>
          <a:p>
            <a:fld id="{BD2C07DF-3CF3-41EE-A18E-119FE81334F7}" type="slidenum">
              <a:rPr lang="nl-NL" smtClean="0"/>
              <a:t>102</a:t>
            </a:fld>
            <a:endParaRPr lang="nl-NL"/>
          </a:p>
        </p:txBody>
      </p:sp>
      <p:pic>
        <p:nvPicPr>
          <p:cNvPr id="17" name="Picture 2">
            <a:extLst>
              <a:ext uri="{FF2B5EF4-FFF2-40B4-BE49-F238E27FC236}">
                <a16:creationId xmlns:a16="http://schemas.microsoft.com/office/drawing/2014/main" id="{E7CE09D0-5A3E-4C57-9D8E-0EC9ACEDAF6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16" b="100000" l="1902" r="99525"/>
                    </a14:imgEffect>
                  </a14:imgLayer>
                </a14:imgProps>
              </a:ext>
              <a:ext uri="{28A0092B-C50C-407E-A947-70E740481C1C}">
                <a14:useLocalDpi xmlns:a14="http://schemas.microsoft.com/office/drawing/2010/main" val="0"/>
              </a:ext>
            </a:extLst>
          </a:blip>
          <a:srcRect/>
          <a:stretch>
            <a:fillRect/>
          </a:stretch>
        </p:blipFill>
        <p:spPr bwMode="auto">
          <a:xfrm>
            <a:off x="9422250" y="3489949"/>
            <a:ext cx="2256294" cy="1659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04268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err="1">
                <a:latin typeface="Calibri Light" panose="020F0302020204030204" pitchFamily="34" charset="0"/>
                <a:cs typeface="Calibri Light" panose="020F0302020204030204" pitchFamily="34" charset="0"/>
              </a:rPr>
              <a:t>Mindmapping</a:t>
            </a:r>
            <a:br>
              <a:rPr lang="nl-NL" sz="3600" dirty="0">
                <a:latin typeface="Calibri Light" panose="020F0302020204030204" pitchFamily="34" charset="0"/>
                <a:cs typeface="Calibri Light" panose="020F0302020204030204" pitchFamily="34" charset="0"/>
              </a:rPr>
            </a:br>
            <a:r>
              <a:rPr lang="nl-NL" sz="1600" dirty="0">
                <a:latin typeface="Calibri Light" panose="020F0302020204030204" pitchFamily="34" charset="0"/>
                <a:cs typeface="Calibri Light" panose="020F0302020204030204" pitchFamily="34" charset="0"/>
              </a:rPr>
              <a:t>Tony </a:t>
            </a:r>
            <a:r>
              <a:rPr lang="nl-NL" sz="1600" dirty="0" err="1">
                <a:latin typeface="Calibri Light" panose="020F0302020204030204" pitchFamily="34" charset="0"/>
                <a:cs typeface="Calibri Light" panose="020F0302020204030204" pitchFamily="34" charset="0"/>
              </a:rPr>
              <a:t>Buzan</a:t>
            </a:r>
            <a:r>
              <a:rPr lang="nl-NL" sz="1600" dirty="0">
                <a:latin typeface="Calibri Light" panose="020F0302020204030204" pitchFamily="34" charset="0"/>
                <a:cs typeface="Calibri Light" panose="020F0302020204030204" pitchFamily="34" charset="0"/>
              </a:rPr>
              <a:t>, 2008</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a:extLst>
              <a:ext uri="{FF2B5EF4-FFF2-40B4-BE49-F238E27FC236}">
                <a16:creationId xmlns:a16="http://schemas.microsoft.com/office/drawing/2014/main" id="{9175B4E4-3E1F-452D-86AF-352D1C71D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82" y="1629000"/>
            <a:ext cx="2394444" cy="3600000"/>
          </a:xfrm>
          <a:prstGeom prst="rect">
            <a:avLst/>
          </a:prstGeom>
          <a:ln>
            <a:noFill/>
          </a:ln>
          <a:effectLst/>
        </p:spPr>
      </p:pic>
      <p:sp>
        <p:nvSpPr>
          <p:cNvPr id="20" name="Tijdelijke aanduiding voor inhoud 2">
            <a:extLst>
              <a:ext uri="{FF2B5EF4-FFF2-40B4-BE49-F238E27FC236}">
                <a16:creationId xmlns:a16="http://schemas.microsoft.com/office/drawing/2014/main" id="{9ADC90CD-9E4B-4895-A5B4-973DDD55119D}"/>
              </a:ext>
            </a:extLst>
          </p:cNvPr>
          <p:cNvSpPr>
            <a:spLocks noGrp="1"/>
          </p:cNvSpPr>
          <p:nvPr>
            <p:ph idx="1"/>
          </p:nvPr>
        </p:nvSpPr>
        <p:spPr>
          <a:xfrm>
            <a:off x="2824480" y="1600202"/>
            <a:ext cx="8757920" cy="5013958"/>
          </a:xfrm>
        </p:spPr>
        <p:txBody>
          <a:bodyPr>
            <a:normAutofit fontScale="92500" lnSpcReduction="20000"/>
          </a:bodyPr>
          <a:lstStyle/>
          <a:p>
            <a:pPr>
              <a:lnSpc>
                <a:spcPct val="110000"/>
              </a:lnSpc>
              <a:spcBef>
                <a:spcPts val="0"/>
              </a:spcBef>
              <a:spcAft>
                <a:spcPts val="300"/>
              </a:spcAft>
              <a:buFont typeface="Courier New" panose="02070309020205020404" pitchFamily="49" charset="0"/>
              <a:buChar char="o"/>
            </a:pPr>
            <a:r>
              <a:rPr lang="nl-NL" sz="1700" dirty="0">
                <a:latin typeface="Calibri" panose="020F0502020204030204" pitchFamily="34" charset="0"/>
                <a:cs typeface="Calibri" panose="020F0502020204030204" pitchFamily="34" charset="0"/>
              </a:rPr>
              <a:t>Een </a:t>
            </a:r>
            <a:r>
              <a:rPr lang="nl-NL" sz="1700" b="1" i="1" dirty="0" err="1">
                <a:latin typeface="Calibri" panose="020F0502020204030204" pitchFamily="34" charset="0"/>
                <a:cs typeface="Calibri" panose="020F0502020204030204" pitchFamily="34" charset="0"/>
              </a:rPr>
              <a:t>mindmap</a:t>
            </a:r>
            <a:r>
              <a:rPr lang="nl-NL" sz="1700" dirty="0">
                <a:latin typeface="Calibri" panose="020F0502020204030204" pitchFamily="34" charset="0"/>
                <a:cs typeface="Calibri" panose="020F0502020204030204" pitchFamily="34" charset="0"/>
              </a:rPr>
              <a:t> is een diagram opgebouwd uit begrippen, teksten, relaties en/of plaatjes, die zijn geordend in de vorm van een boomstructuur rond een centraal thema.</a:t>
            </a:r>
          </a:p>
          <a:p>
            <a:pPr>
              <a:lnSpc>
                <a:spcPct val="110000"/>
              </a:lnSpc>
              <a:spcBef>
                <a:spcPts val="0"/>
              </a:spcBef>
              <a:spcAft>
                <a:spcPts val="300"/>
              </a:spcAft>
              <a:buFont typeface="Courier New" panose="02070309020205020404" pitchFamily="49" charset="0"/>
              <a:buChar char="o"/>
            </a:pPr>
            <a:r>
              <a:rPr lang="nl-NL" sz="1700" dirty="0">
                <a:latin typeface="Calibri" panose="020F0502020204030204" pitchFamily="34" charset="0"/>
                <a:cs typeface="Calibri" panose="020F0502020204030204" pitchFamily="34" charset="0"/>
              </a:rPr>
              <a:t>Een </a:t>
            </a:r>
            <a:r>
              <a:rPr lang="nl-NL" sz="1700" dirty="0" err="1">
                <a:latin typeface="Calibri" panose="020F0502020204030204" pitchFamily="34" charset="0"/>
                <a:cs typeface="Calibri" panose="020F0502020204030204" pitchFamily="34" charset="0"/>
              </a:rPr>
              <a:t>mindmap</a:t>
            </a:r>
            <a:r>
              <a:rPr lang="nl-NL" sz="1700" dirty="0">
                <a:latin typeface="Calibri" panose="020F0502020204030204" pitchFamily="34" charset="0"/>
                <a:cs typeface="Calibri" panose="020F0502020204030204" pitchFamily="34" charset="0"/>
              </a:rPr>
              <a:t> wordt gebruikt om creatieve processen te ondersteunen en bij leren en onthouden. Elektronische </a:t>
            </a:r>
            <a:r>
              <a:rPr lang="nl-NL" sz="1700" dirty="0" err="1">
                <a:latin typeface="Calibri" panose="020F0502020204030204" pitchFamily="34" charset="0"/>
                <a:cs typeface="Calibri" panose="020F0502020204030204" pitchFamily="34" charset="0"/>
              </a:rPr>
              <a:t>mindmaps</a:t>
            </a:r>
            <a:r>
              <a:rPr lang="nl-NL" sz="1700" dirty="0">
                <a:latin typeface="Calibri" panose="020F0502020204030204" pitchFamily="34" charset="0"/>
                <a:cs typeface="Calibri" panose="020F0502020204030204" pitchFamily="34" charset="0"/>
              </a:rPr>
              <a:t> kunnen daarnaast worden gebruikt bij het interactief toegankelijk maken van complexe en multimediale informatie.</a:t>
            </a:r>
          </a:p>
          <a:p>
            <a:pPr>
              <a:lnSpc>
                <a:spcPct val="110000"/>
              </a:lnSpc>
              <a:spcBef>
                <a:spcPts val="0"/>
              </a:spcBef>
              <a:spcAft>
                <a:spcPts val="300"/>
              </a:spcAft>
              <a:buFont typeface="Courier New" panose="02070309020205020404" pitchFamily="49" charset="0"/>
              <a:buChar char="o"/>
            </a:pPr>
            <a:r>
              <a:rPr lang="nl-NL" sz="1700" dirty="0" err="1">
                <a:latin typeface="Calibri" panose="020F0502020204030204" pitchFamily="34" charset="0"/>
                <a:cs typeface="Calibri" panose="020F0502020204030204" pitchFamily="34" charset="0"/>
              </a:rPr>
              <a:t>Mindmappen</a:t>
            </a:r>
            <a:r>
              <a:rPr lang="nl-NL" sz="1700" dirty="0">
                <a:latin typeface="Calibri" panose="020F0502020204030204" pitchFamily="34" charset="0"/>
                <a:cs typeface="Calibri" panose="020F0502020204030204" pitchFamily="34" charset="0"/>
              </a:rPr>
              <a:t> werkt veel beter dan gewoon samenvatten. Je maakt namelijk gebruik van de potentie van zowel je linker- als rechter hersenhelft.</a:t>
            </a:r>
          </a:p>
          <a:p>
            <a:pPr>
              <a:lnSpc>
                <a:spcPct val="110000"/>
              </a:lnSpc>
              <a:spcBef>
                <a:spcPts val="0"/>
              </a:spcBef>
              <a:spcAft>
                <a:spcPts val="300"/>
              </a:spcAft>
              <a:buFont typeface="Courier New" panose="02070309020205020404" pitchFamily="49" charset="0"/>
              <a:buChar char="o"/>
            </a:pPr>
            <a:r>
              <a:rPr lang="nl-NL" sz="1700" dirty="0">
                <a:latin typeface="Calibri" panose="020F0502020204030204" pitchFamily="34" charset="0"/>
                <a:cs typeface="Calibri" panose="020F0502020204030204" pitchFamily="34" charset="0"/>
              </a:rPr>
              <a:t>Mensen wordt geleerd om teksten van links naar rechts en van boven naar beneden te lezen, maar de hersenen zijn veel meer gericht op het ‘</a:t>
            </a:r>
            <a:r>
              <a:rPr lang="nl-NL" sz="1700" i="1" dirty="0">
                <a:latin typeface="Calibri" panose="020F0502020204030204" pitchFamily="34" charset="0"/>
                <a:cs typeface="Calibri" panose="020F0502020204030204" pitchFamily="34" charset="0"/>
              </a:rPr>
              <a:t>ineens</a:t>
            </a:r>
            <a:r>
              <a:rPr lang="nl-NL" sz="1700" dirty="0">
                <a:latin typeface="Calibri" panose="020F0502020204030204" pitchFamily="34" charset="0"/>
                <a:cs typeface="Calibri" panose="020F0502020204030204" pitchFamily="34" charset="0"/>
              </a:rPr>
              <a:t>’ zien</a:t>
            </a:r>
          </a:p>
          <a:p>
            <a:pPr marL="0" indent="0">
              <a:buNone/>
            </a:pPr>
            <a:endParaRPr lang="en-US" sz="1400" dirty="0">
              <a:latin typeface="Calibri" panose="020F0502020204030204" pitchFamily="34" charset="0"/>
              <a:cs typeface="Calibri" panose="020F0502020204030204" pitchFamily="34" charset="0"/>
            </a:endParaRPr>
          </a:p>
          <a:p>
            <a:pPr marL="0" indent="0">
              <a:buNone/>
            </a:pPr>
            <a:r>
              <a:rPr lang="en-US" sz="1400" dirty="0">
                <a:latin typeface="Calibri" panose="020F0502020204030204" pitchFamily="34" charset="0"/>
                <a:cs typeface="Calibri" panose="020F0502020204030204" pitchFamily="34" charset="0"/>
              </a:rPr>
              <a:t>Tips </a:t>
            </a:r>
            <a:r>
              <a:rPr lang="en-US" sz="1400" dirty="0" err="1">
                <a:latin typeface="Calibri" panose="020F0502020204030204" pitchFamily="34" charset="0"/>
                <a:cs typeface="Calibri" panose="020F0502020204030204" pitchFamily="34" charset="0"/>
              </a:rPr>
              <a:t>mindmap</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maken</a:t>
            </a:r>
            <a:r>
              <a:rPr lang="en-US" sz="1400" dirty="0">
                <a:latin typeface="Calibri" panose="020F0502020204030204" pitchFamily="34" charset="0"/>
                <a:cs typeface="Calibri" panose="020F0502020204030204" pitchFamily="34" charset="0"/>
              </a:rPr>
              <a:t>:</a:t>
            </a:r>
            <a:endParaRPr lang="nl-NL" sz="1400" dirty="0">
              <a:latin typeface="Calibri" panose="020F0502020204030204" pitchFamily="34" charset="0"/>
              <a:cs typeface="Calibri" panose="020F0502020204030204" pitchFamily="34" charset="0"/>
            </a:endParaRPr>
          </a:p>
          <a:p>
            <a:pPr>
              <a:buFont typeface="Courier New" panose="02070309020205020404" pitchFamily="49" charset="0"/>
              <a:buChar char="o"/>
            </a:pPr>
            <a:r>
              <a:rPr lang="nl-NL" sz="1200" dirty="0">
                <a:latin typeface="Calibri" panose="020F0502020204030204" pitchFamily="34" charset="0"/>
                <a:cs typeface="Calibri" panose="020F0502020204030204" pitchFamily="34" charset="0"/>
              </a:rPr>
              <a:t>Begin met een centraal onderwerp</a:t>
            </a:r>
          </a:p>
          <a:p>
            <a:pPr>
              <a:buFont typeface="Courier New" panose="02070309020205020404" pitchFamily="49" charset="0"/>
              <a:buChar char="o"/>
            </a:pPr>
            <a:r>
              <a:rPr lang="nl-NL" sz="1200" dirty="0">
                <a:latin typeface="Calibri" panose="020F0502020204030204" pitchFamily="34" charset="0"/>
                <a:cs typeface="Calibri" panose="020F0502020204030204" pitchFamily="34" charset="0"/>
              </a:rPr>
              <a:t>Gebruik takken &amp; </a:t>
            </a:r>
            <a:r>
              <a:rPr lang="nl-NL" sz="1200" dirty="0" err="1">
                <a:latin typeface="Calibri" panose="020F0502020204030204" pitchFamily="34" charset="0"/>
                <a:cs typeface="Calibri" panose="020F0502020204030204" pitchFamily="34" charset="0"/>
              </a:rPr>
              <a:t>subtakken</a:t>
            </a:r>
            <a:endParaRPr lang="nl-NL" sz="1200" dirty="0">
              <a:latin typeface="Calibri" panose="020F0502020204030204" pitchFamily="34" charset="0"/>
              <a:cs typeface="Calibri" panose="020F0502020204030204" pitchFamily="34" charset="0"/>
            </a:endParaRPr>
          </a:p>
          <a:p>
            <a:pPr>
              <a:buFont typeface="Courier New" panose="02070309020205020404" pitchFamily="49" charset="0"/>
              <a:buChar char="o"/>
            </a:pPr>
            <a:r>
              <a:rPr lang="nl-NL" sz="1200" dirty="0">
                <a:latin typeface="Calibri" panose="020F0502020204030204" pitchFamily="34" charset="0"/>
                <a:cs typeface="Calibri" panose="020F0502020204030204" pitchFamily="34" charset="0"/>
              </a:rPr>
              <a:t>Gebruik sleutelwoorden</a:t>
            </a:r>
          </a:p>
          <a:p>
            <a:pPr>
              <a:buFont typeface="Courier New" panose="02070309020205020404" pitchFamily="49" charset="0"/>
              <a:buChar char="o"/>
            </a:pPr>
            <a:r>
              <a:rPr lang="nl-NL" sz="1200" dirty="0">
                <a:latin typeface="Calibri" panose="020F0502020204030204" pitchFamily="34" charset="0"/>
                <a:cs typeface="Calibri" panose="020F0502020204030204" pitchFamily="34" charset="0"/>
              </a:rPr>
              <a:t>Ga van globaal naar specifiek</a:t>
            </a:r>
          </a:p>
          <a:p>
            <a:pPr>
              <a:buFont typeface="Courier New" panose="02070309020205020404" pitchFamily="49" charset="0"/>
              <a:buChar char="o"/>
            </a:pPr>
            <a:r>
              <a:rPr lang="nl-NL" sz="1200" dirty="0">
                <a:latin typeface="Calibri" panose="020F0502020204030204" pitchFamily="34" charset="0"/>
                <a:cs typeface="Calibri" panose="020F0502020204030204" pitchFamily="34" charset="0"/>
              </a:rPr>
              <a:t>Werk met de klok mee</a:t>
            </a:r>
          </a:p>
          <a:p>
            <a:pPr>
              <a:buFont typeface="Courier New" panose="02070309020205020404" pitchFamily="49" charset="0"/>
              <a:buChar char="o"/>
            </a:pPr>
            <a:r>
              <a:rPr lang="nl-NL" sz="1200" dirty="0">
                <a:latin typeface="Calibri" panose="020F0502020204030204" pitchFamily="34" charset="0"/>
                <a:cs typeface="Calibri" panose="020F0502020204030204" pitchFamily="34" charset="0"/>
              </a:rPr>
              <a:t>Gebruik verschillende kleuren</a:t>
            </a:r>
          </a:p>
          <a:p>
            <a:pPr>
              <a:buFont typeface="Courier New" panose="02070309020205020404" pitchFamily="49" charset="0"/>
              <a:buChar char="o"/>
            </a:pPr>
            <a:r>
              <a:rPr lang="nl-NL" sz="1200" dirty="0">
                <a:latin typeface="Calibri" panose="020F0502020204030204" pitchFamily="34" charset="0"/>
                <a:cs typeface="Calibri" panose="020F0502020204030204" pitchFamily="34" charset="0"/>
              </a:rPr>
              <a:t>Maak tekeningen</a:t>
            </a:r>
          </a:p>
          <a:p>
            <a:pPr>
              <a:buFont typeface="Courier New" panose="02070309020205020404" pitchFamily="49" charset="0"/>
              <a:buChar char="o"/>
            </a:pPr>
            <a:r>
              <a:rPr lang="nl-NL" sz="1200" dirty="0">
                <a:latin typeface="Calibri" panose="020F0502020204030204" pitchFamily="34" charset="0"/>
                <a:cs typeface="Calibri" panose="020F0502020204030204" pitchFamily="34" charset="0"/>
              </a:rPr>
              <a:t>Nu ook digitaal </a:t>
            </a:r>
            <a:r>
              <a:rPr lang="nl-NL" sz="1200" dirty="0" err="1">
                <a:latin typeface="Calibri" panose="020F0502020204030204" pitchFamily="34" charset="0"/>
                <a:cs typeface="Calibri" panose="020F0502020204030204" pitchFamily="34" charset="0"/>
              </a:rPr>
              <a:t>mindmapppen</a:t>
            </a:r>
            <a:endParaRPr lang="nl-NL" sz="1200" dirty="0">
              <a:latin typeface="Calibri" panose="020F0502020204030204" pitchFamily="34" charset="0"/>
              <a:cs typeface="Calibri" panose="020F0502020204030204" pitchFamily="34" charset="0"/>
            </a:endParaRPr>
          </a:p>
        </p:txBody>
      </p:sp>
      <p:sp>
        <p:nvSpPr>
          <p:cNvPr id="22" name="Tekstvak 21">
            <a:extLst>
              <a:ext uri="{FF2B5EF4-FFF2-40B4-BE49-F238E27FC236}">
                <a16:creationId xmlns:a16="http://schemas.microsoft.com/office/drawing/2014/main" id="{3823FCBA-0E21-447F-BA0A-B70E23A040F0}"/>
              </a:ext>
            </a:extLst>
          </p:cNvPr>
          <p:cNvSpPr txBox="1"/>
          <p:nvPr/>
        </p:nvSpPr>
        <p:spPr>
          <a:xfrm>
            <a:off x="5602903" y="4561248"/>
            <a:ext cx="1867469" cy="276631"/>
          </a:xfrm>
          <a:prstGeom prst="rect">
            <a:avLst/>
          </a:prstGeom>
          <a:noFill/>
        </p:spPr>
        <p:txBody>
          <a:bodyPr wrap="none" lIns="91076" tIns="45538" rIns="91076" bIns="45538"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Zie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ook</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www.mindjet.com</a:t>
            </a: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Afbeelding 7">
            <a:extLst>
              <a:ext uri="{FF2B5EF4-FFF2-40B4-BE49-F238E27FC236}">
                <a16:creationId xmlns:a16="http://schemas.microsoft.com/office/drawing/2014/main" id="{751F31ED-8623-4897-A90E-A7D9DB8C7F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8053" y="3965999"/>
            <a:ext cx="553720" cy="595249"/>
          </a:xfrm>
          <a:prstGeom prst="rect">
            <a:avLst/>
          </a:prstGeom>
        </p:spPr>
      </p:pic>
      <p:sp>
        <p:nvSpPr>
          <p:cNvPr id="23" name="Tekstvak 22">
            <a:extLst>
              <a:ext uri="{FF2B5EF4-FFF2-40B4-BE49-F238E27FC236}">
                <a16:creationId xmlns:a16="http://schemas.microsoft.com/office/drawing/2014/main" id="{2CBFDD08-DCAA-45D8-AF8B-14BEF739A531}"/>
              </a:ext>
            </a:extLst>
          </p:cNvPr>
          <p:cNvSpPr txBox="1"/>
          <p:nvPr/>
        </p:nvSpPr>
        <p:spPr>
          <a:xfrm>
            <a:off x="5759537" y="6456466"/>
            <a:ext cx="1389389" cy="276631"/>
          </a:xfrm>
          <a:prstGeom prst="rect">
            <a:avLst/>
          </a:prstGeom>
          <a:noFill/>
        </p:spPr>
        <p:txBody>
          <a:bodyPr wrap="none" lIns="91076" tIns="45538" rIns="91076" bIns="45538"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Zie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ook</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iMindmap</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7" name="Afbeelding 26">
            <a:extLst>
              <a:ext uri="{FF2B5EF4-FFF2-40B4-BE49-F238E27FC236}">
                <a16:creationId xmlns:a16="http://schemas.microsoft.com/office/drawing/2014/main" id="{384DDC2D-545C-4774-8D0E-84A51259E7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8053" y="5902746"/>
            <a:ext cx="553720" cy="553720"/>
          </a:xfrm>
          <a:prstGeom prst="rect">
            <a:avLst/>
          </a:prstGeom>
        </p:spPr>
      </p:pic>
      <p:pic>
        <p:nvPicPr>
          <p:cNvPr id="29" name="Afbeelding 28">
            <a:extLst>
              <a:ext uri="{FF2B5EF4-FFF2-40B4-BE49-F238E27FC236}">
                <a16:creationId xmlns:a16="http://schemas.microsoft.com/office/drawing/2014/main" id="{593AFA7E-8381-4D88-97A3-50B50847D6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9602" y="3654484"/>
            <a:ext cx="3576638" cy="2366789"/>
          </a:xfrm>
          <a:prstGeom prst="rect">
            <a:avLst/>
          </a:prstGeom>
        </p:spPr>
      </p:pic>
      <p:sp>
        <p:nvSpPr>
          <p:cNvPr id="30" name="Tekstvak 29">
            <a:extLst>
              <a:ext uri="{FF2B5EF4-FFF2-40B4-BE49-F238E27FC236}">
                <a16:creationId xmlns:a16="http://schemas.microsoft.com/office/drawing/2014/main" id="{3E821CAE-39A5-4B4D-BFA7-3BFC9465F040}"/>
              </a:ext>
            </a:extLst>
          </p:cNvPr>
          <p:cNvSpPr txBox="1"/>
          <p:nvPr/>
        </p:nvSpPr>
        <p:spPr>
          <a:xfrm>
            <a:off x="5851799" y="5508857"/>
            <a:ext cx="1113673" cy="276631"/>
          </a:xfrm>
          <a:prstGeom prst="rect">
            <a:avLst/>
          </a:prstGeom>
          <a:noFill/>
        </p:spPr>
        <p:txBody>
          <a:bodyPr wrap="none" lIns="91076" tIns="45538" rIns="91076" bIns="45538"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Zie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ook</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Xmind</a:t>
            </a: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2" name="Afbeelding 31">
            <a:extLst>
              <a:ext uri="{FF2B5EF4-FFF2-40B4-BE49-F238E27FC236}">
                <a16:creationId xmlns:a16="http://schemas.microsoft.com/office/drawing/2014/main" id="{7D56ACF2-6B8C-41DF-AD85-1580BFDE0F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67883" y="4884649"/>
            <a:ext cx="603890" cy="603890"/>
          </a:xfrm>
          <a:prstGeom prst="rect">
            <a:avLst/>
          </a:prstGeom>
        </p:spPr>
      </p:pic>
      <p:sp>
        <p:nvSpPr>
          <p:cNvPr id="18" name="Tekstvak 17">
            <a:extLst>
              <a:ext uri="{FF2B5EF4-FFF2-40B4-BE49-F238E27FC236}">
                <a16:creationId xmlns:a16="http://schemas.microsoft.com/office/drawing/2014/main" id="{5A52B903-C9AD-4414-AEB2-FC4A48E90A8D}"/>
              </a:ext>
            </a:extLst>
          </p:cNvPr>
          <p:cNvSpPr txBox="1"/>
          <p:nvPr/>
        </p:nvSpPr>
        <p:spPr>
          <a:xfrm>
            <a:off x="10282277" y="6559800"/>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346</a:t>
            </a:r>
          </a:p>
        </p:txBody>
      </p:sp>
      <p:pic>
        <p:nvPicPr>
          <p:cNvPr id="21" name="Afbeelding 20" descr="Afbeelding met vliegtuig, zitten, groot, startbaan&#10;&#10;Automatisch gegenereerde beschrijving">
            <a:extLst>
              <a:ext uri="{FF2B5EF4-FFF2-40B4-BE49-F238E27FC236}">
                <a16:creationId xmlns:a16="http://schemas.microsoft.com/office/drawing/2014/main" id="{BE44FAB0-2FE0-4BBA-A8FE-1E26FF4D8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sp>
        <p:nvSpPr>
          <p:cNvPr id="2" name="Tijdelijke aanduiding voor voettekst 1">
            <a:extLst>
              <a:ext uri="{FF2B5EF4-FFF2-40B4-BE49-F238E27FC236}">
                <a16:creationId xmlns:a16="http://schemas.microsoft.com/office/drawing/2014/main" id="{C08C75EA-7C9F-424B-B80B-E7AA7F5270DF}"/>
              </a:ext>
            </a:extLst>
          </p:cNvPr>
          <p:cNvSpPr>
            <a:spLocks noGrp="1"/>
          </p:cNvSpPr>
          <p:nvPr>
            <p:ph type="ftr" sz="quarter" idx="11"/>
          </p:nvPr>
        </p:nvSpPr>
        <p:spPr/>
        <p:txBody>
          <a:bodyPr/>
          <a:lstStyle/>
          <a:p>
            <a:r>
              <a:rPr lang="nl-NL"/>
              <a:t>Onderzoek &amp; Statistiek</a:t>
            </a:r>
          </a:p>
        </p:txBody>
      </p:sp>
      <p:sp>
        <p:nvSpPr>
          <p:cNvPr id="3" name="Tijdelijke aanduiding voor dianummer 2">
            <a:extLst>
              <a:ext uri="{FF2B5EF4-FFF2-40B4-BE49-F238E27FC236}">
                <a16:creationId xmlns:a16="http://schemas.microsoft.com/office/drawing/2014/main" id="{5E2C1234-95C2-4D61-9E0C-A3D802626AAB}"/>
              </a:ext>
            </a:extLst>
          </p:cNvPr>
          <p:cNvSpPr>
            <a:spLocks noGrp="1"/>
          </p:cNvSpPr>
          <p:nvPr>
            <p:ph type="sldNum" sz="quarter" idx="12"/>
          </p:nvPr>
        </p:nvSpPr>
        <p:spPr/>
        <p:txBody>
          <a:bodyPr/>
          <a:lstStyle/>
          <a:p>
            <a:fld id="{BD2C07DF-3CF3-41EE-A18E-119FE81334F7}" type="slidenum">
              <a:rPr lang="nl-NL" smtClean="0"/>
              <a:t>103</a:t>
            </a:fld>
            <a:endParaRPr lang="nl-NL"/>
          </a:p>
        </p:txBody>
      </p:sp>
      <p:pic>
        <p:nvPicPr>
          <p:cNvPr id="24" name="Picture 2">
            <a:extLst>
              <a:ext uri="{FF2B5EF4-FFF2-40B4-BE49-F238E27FC236}">
                <a16:creationId xmlns:a16="http://schemas.microsoft.com/office/drawing/2014/main" id="{8631BC2A-3941-4FF5-AFCF-EA6241124166}"/>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16" b="100000" l="1902" r="99525"/>
                    </a14:imgEffect>
                  </a14:imgLayer>
                </a14:imgProps>
              </a:ext>
              <a:ext uri="{28A0092B-C50C-407E-A947-70E740481C1C}">
                <a14:useLocalDpi xmlns:a14="http://schemas.microsoft.com/office/drawing/2010/main" val="0"/>
              </a:ext>
            </a:extLst>
          </a:blip>
          <a:srcRect/>
          <a:stretch>
            <a:fillRect/>
          </a:stretch>
        </p:blipFill>
        <p:spPr bwMode="auto">
          <a:xfrm>
            <a:off x="9422250" y="3489949"/>
            <a:ext cx="2256294" cy="1659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a:extLst>
              <a:ext uri="{FF2B5EF4-FFF2-40B4-BE49-F238E27FC236}">
                <a16:creationId xmlns:a16="http://schemas.microsoft.com/office/drawing/2014/main" id="{46ADE009-2345-47D8-99CA-F36C256467A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09400" y="143864"/>
            <a:ext cx="1288800" cy="128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Afbeelding 18" descr="Afbeelding met monitor, klok, scherm, computer&#10;&#10;Automatisch gegenereerde beschrijving">
            <a:extLst>
              <a:ext uri="{FF2B5EF4-FFF2-40B4-BE49-F238E27FC236}">
                <a16:creationId xmlns:a16="http://schemas.microsoft.com/office/drawing/2014/main" id="{68FDD174-8F77-496E-BD64-95E64E64DBE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1846" y="6215865"/>
            <a:ext cx="1736699" cy="378916"/>
          </a:xfrm>
          <a:prstGeom prst="rect">
            <a:avLst/>
          </a:prstGeom>
        </p:spPr>
      </p:pic>
    </p:spTree>
    <p:extLst>
      <p:ext uri="{BB962C8B-B14F-4D97-AF65-F5344CB8AC3E}">
        <p14:creationId xmlns:p14="http://schemas.microsoft.com/office/powerpoint/2010/main" val="18768096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Calibri Light" panose="020F0302020204030204" pitchFamily="34" charset="0"/>
                <a:cs typeface="Calibri Light" panose="020F0302020204030204" pitchFamily="34" charset="0"/>
              </a:rPr>
              <a:t>Lateraal denken</a:t>
            </a:r>
            <a:br>
              <a:rPr lang="nl-NL" sz="3600" dirty="0">
                <a:latin typeface="Calibri Light" panose="020F0302020204030204" pitchFamily="34" charset="0"/>
                <a:cs typeface="Calibri Light" panose="020F0302020204030204" pitchFamily="34" charset="0"/>
              </a:rPr>
            </a:br>
            <a:r>
              <a:rPr lang="nl-NL" sz="1600" dirty="0">
                <a:latin typeface="Calibri Light" panose="020F0302020204030204" pitchFamily="34" charset="0"/>
                <a:cs typeface="Calibri Light" panose="020F0302020204030204" pitchFamily="34" charset="0"/>
              </a:rPr>
              <a:t>Edward de </a:t>
            </a:r>
            <a:r>
              <a:rPr lang="nl-NL" sz="1600" dirty="0" err="1">
                <a:latin typeface="Calibri Light" panose="020F0302020204030204" pitchFamily="34" charset="0"/>
                <a:cs typeface="Calibri Light" panose="020F0302020204030204" pitchFamily="34" charset="0"/>
              </a:rPr>
              <a:t>Bono</a:t>
            </a:r>
            <a:r>
              <a:rPr lang="nl-NL" sz="1600" dirty="0">
                <a:latin typeface="Calibri Light" panose="020F0302020204030204" pitchFamily="34" charset="0"/>
                <a:cs typeface="Calibri Light" panose="020F0302020204030204" pitchFamily="34" charset="0"/>
              </a:rPr>
              <a:t>, 1999</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a:extLst>
              <a:ext uri="{FF2B5EF4-FFF2-40B4-BE49-F238E27FC236}">
                <a16:creationId xmlns:a16="http://schemas.microsoft.com/office/drawing/2014/main" id="{BF62519E-5722-4D9F-A662-65D49132FDFC}"/>
              </a:ext>
            </a:extLst>
          </p:cNvPr>
          <p:cNvPicPr>
            <a:picLocks noChangeAspect="1"/>
          </p:cNvPicPr>
          <p:nvPr/>
        </p:nvPicPr>
        <p:blipFill rotWithShape="1">
          <a:blip r:embed="rId4">
            <a:extLst>
              <a:ext uri="{28A0092B-C50C-407E-A947-70E740481C1C}">
                <a14:useLocalDpi xmlns:a14="http://schemas.microsoft.com/office/drawing/2010/main" val="0"/>
              </a:ext>
            </a:extLst>
          </a:blip>
          <a:srcRect l="2411" t="3523" r="3683" b="3762"/>
          <a:stretch/>
        </p:blipFill>
        <p:spPr>
          <a:xfrm>
            <a:off x="249810" y="1629000"/>
            <a:ext cx="2235509" cy="3600000"/>
          </a:xfrm>
          <a:prstGeom prst="rect">
            <a:avLst/>
          </a:prstGeom>
          <a:ln>
            <a:noFill/>
          </a:ln>
          <a:effectLst/>
        </p:spPr>
      </p:pic>
      <p:pic>
        <p:nvPicPr>
          <p:cNvPr id="10" name="Picture 5">
            <a:extLst>
              <a:ext uri="{FF2B5EF4-FFF2-40B4-BE49-F238E27FC236}">
                <a16:creationId xmlns:a16="http://schemas.microsoft.com/office/drawing/2014/main" id="{DCA7C783-4501-4785-A956-8636CF603D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208" y="5746217"/>
            <a:ext cx="2092061" cy="766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a:extLst>
              <a:ext uri="{FF2B5EF4-FFF2-40B4-BE49-F238E27FC236}">
                <a16:creationId xmlns:a16="http://schemas.microsoft.com/office/drawing/2014/main" id="{97986073-0832-424F-8616-B2ABC0F0D0F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09117" y="301306"/>
            <a:ext cx="1718400" cy="128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kstvak 11">
            <a:extLst>
              <a:ext uri="{FF2B5EF4-FFF2-40B4-BE49-F238E27FC236}">
                <a16:creationId xmlns:a16="http://schemas.microsoft.com/office/drawing/2014/main" id="{1F09342C-19AE-426F-90EA-26A144F715D6}"/>
              </a:ext>
            </a:extLst>
          </p:cNvPr>
          <p:cNvSpPr txBox="1"/>
          <p:nvPr/>
        </p:nvSpPr>
        <p:spPr>
          <a:xfrm>
            <a:off x="4165365" y="4663343"/>
            <a:ext cx="1158202" cy="1569660"/>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Planmatig</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Overzicht</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Controle</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Afstandelijk</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Voorzitter</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Dirigent</a:t>
            </a:r>
          </a:p>
        </p:txBody>
      </p:sp>
      <p:sp>
        <p:nvSpPr>
          <p:cNvPr id="14" name="Tekstvak 13">
            <a:extLst>
              <a:ext uri="{FF2B5EF4-FFF2-40B4-BE49-F238E27FC236}">
                <a16:creationId xmlns:a16="http://schemas.microsoft.com/office/drawing/2014/main" id="{A6099650-3BDF-48BD-87F9-F0E0E418F612}"/>
              </a:ext>
            </a:extLst>
          </p:cNvPr>
          <p:cNvSpPr txBox="1"/>
          <p:nvPr/>
        </p:nvSpPr>
        <p:spPr>
          <a:xfrm>
            <a:off x="6022282" y="4663343"/>
            <a:ext cx="1193084" cy="1323439"/>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Kritiek</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Analyse</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Negatief</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Zwartkijken </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Oordelen</a:t>
            </a:r>
          </a:p>
        </p:txBody>
      </p:sp>
      <p:sp>
        <p:nvSpPr>
          <p:cNvPr id="15" name="Tekstvak 14">
            <a:extLst>
              <a:ext uri="{FF2B5EF4-FFF2-40B4-BE49-F238E27FC236}">
                <a16:creationId xmlns:a16="http://schemas.microsoft.com/office/drawing/2014/main" id="{7B17611D-20F9-4169-9E4C-212BD017C8FF}"/>
              </a:ext>
            </a:extLst>
          </p:cNvPr>
          <p:cNvSpPr txBox="1"/>
          <p:nvPr/>
        </p:nvSpPr>
        <p:spPr>
          <a:xfrm>
            <a:off x="4011092" y="1239075"/>
            <a:ext cx="1312475" cy="1323439"/>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Creativiteit</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Alternatieven</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Provocatie</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Energie</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Verandering</a:t>
            </a:r>
          </a:p>
        </p:txBody>
      </p:sp>
      <p:sp>
        <p:nvSpPr>
          <p:cNvPr id="16" name="Tekstvak 15">
            <a:extLst>
              <a:ext uri="{FF2B5EF4-FFF2-40B4-BE49-F238E27FC236}">
                <a16:creationId xmlns:a16="http://schemas.microsoft.com/office/drawing/2014/main" id="{F6B3A642-33D7-4C51-820D-D4A19DA5D19C}"/>
              </a:ext>
            </a:extLst>
          </p:cNvPr>
          <p:cNvSpPr txBox="1"/>
          <p:nvPr/>
        </p:nvSpPr>
        <p:spPr>
          <a:xfrm>
            <a:off x="6005882" y="1239075"/>
            <a:ext cx="1058881" cy="1323439"/>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Feiten</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Cijfers</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Informatie</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Objectief</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Neutraal</a:t>
            </a:r>
          </a:p>
        </p:txBody>
      </p:sp>
      <p:sp>
        <p:nvSpPr>
          <p:cNvPr id="17" name="Tekstvak 16">
            <a:extLst>
              <a:ext uri="{FF2B5EF4-FFF2-40B4-BE49-F238E27FC236}">
                <a16:creationId xmlns:a16="http://schemas.microsoft.com/office/drawing/2014/main" id="{0CDF7977-B710-4F69-8FA3-D419D11EDA21}"/>
              </a:ext>
            </a:extLst>
          </p:cNvPr>
          <p:cNvSpPr txBox="1"/>
          <p:nvPr/>
        </p:nvSpPr>
        <p:spPr>
          <a:xfrm>
            <a:off x="7772230" y="4663343"/>
            <a:ext cx="1090684" cy="1323439"/>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Emoties</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Gevoelens</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Ingevingen</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Intuïtie</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Spontaan</a:t>
            </a:r>
          </a:p>
        </p:txBody>
      </p:sp>
      <p:sp>
        <p:nvSpPr>
          <p:cNvPr id="18" name="Tekstvak 17">
            <a:extLst>
              <a:ext uri="{FF2B5EF4-FFF2-40B4-BE49-F238E27FC236}">
                <a16:creationId xmlns:a16="http://schemas.microsoft.com/office/drawing/2014/main" id="{35767686-DC7B-43D8-AB94-0488C6354F43}"/>
              </a:ext>
            </a:extLst>
          </p:cNvPr>
          <p:cNvSpPr txBox="1"/>
          <p:nvPr/>
        </p:nvSpPr>
        <p:spPr>
          <a:xfrm>
            <a:off x="7642701" y="1239075"/>
            <a:ext cx="1201676" cy="1323439"/>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Positief</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Constructief</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Voordelen</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Kansen</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Optimisme</a:t>
            </a:r>
          </a:p>
        </p:txBody>
      </p:sp>
      <p:pic>
        <p:nvPicPr>
          <p:cNvPr id="21" name="Afbeelding 20">
            <a:extLst>
              <a:ext uri="{FF2B5EF4-FFF2-40B4-BE49-F238E27FC236}">
                <a16:creationId xmlns:a16="http://schemas.microsoft.com/office/drawing/2014/main" id="{B806A7E3-5D5D-4C65-9840-19587DBFE3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0101" y="2337452"/>
            <a:ext cx="3039744" cy="2502487"/>
          </a:xfrm>
          <a:prstGeom prst="rect">
            <a:avLst/>
          </a:prstGeom>
        </p:spPr>
      </p:pic>
      <p:sp>
        <p:nvSpPr>
          <p:cNvPr id="2" name="Tijdelijke aanduiding voor voettekst 1">
            <a:extLst>
              <a:ext uri="{FF2B5EF4-FFF2-40B4-BE49-F238E27FC236}">
                <a16:creationId xmlns:a16="http://schemas.microsoft.com/office/drawing/2014/main" id="{5B4815E7-0CB5-4DC2-AECC-AB99D19365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20" name="Tekstvak 19">
            <a:extLst>
              <a:ext uri="{FF2B5EF4-FFF2-40B4-BE49-F238E27FC236}">
                <a16:creationId xmlns:a16="http://schemas.microsoft.com/office/drawing/2014/main" id="{D59C967D-1E77-4DFF-B8EE-CB5262C8C8C9}"/>
              </a:ext>
            </a:extLst>
          </p:cNvPr>
          <p:cNvSpPr txBox="1"/>
          <p:nvPr/>
        </p:nvSpPr>
        <p:spPr>
          <a:xfrm>
            <a:off x="10282277" y="6559800"/>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347</a:t>
            </a:r>
          </a:p>
        </p:txBody>
      </p:sp>
      <p:pic>
        <p:nvPicPr>
          <p:cNvPr id="23" name="Afbeelding 22" descr="Afbeelding met vliegtuig, zitten, groot, startbaan&#10;&#10;Automatisch gegenereerde beschrijving">
            <a:extLst>
              <a:ext uri="{FF2B5EF4-FFF2-40B4-BE49-F238E27FC236}">
                <a16:creationId xmlns:a16="http://schemas.microsoft.com/office/drawing/2014/main" id="{75078756-B02C-4C2F-9CDB-801C6F0C61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sp>
        <p:nvSpPr>
          <p:cNvPr id="5" name="Tijdelijke aanduiding voor dianummer 4">
            <a:extLst>
              <a:ext uri="{FF2B5EF4-FFF2-40B4-BE49-F238E27FC236}">
                <a16:creationId xmlns:a16="http://schemas.microsoft.com/office/drawing/2014/main" id="{4634E597-90EA-444B-B007-ECE680945CF2}"/>
              </a:ext>
            </a:extLst>
          </p:cNvPr>
          <p:cNvSpPr>
            <a:spLocks noGrp="1"/>
          </p:cNvSpPr>
          <p:nvPr>
            <p:ph type="sldNum" sz="quarter" idx="12"/>
          </p:nvPr>
        </p:nvSpPr>
        <p:spPr/>
        <p:txBody>
          <a:bodyPr/>
          <a:lstStyle/>
          <a:p>
            <a:fld id="{BD2C07DF-3CF3-41EE-A18E-119FE81334F7}" type="slidenum">
              <a:rPr lang="nl-NL" smtClean="0"/>
              <a:t>104</a:t>
            </a:fld>
            <a:endParaRPr lang="nl-NL"/>
          </a:p>
        </p:txBody>
      </p:sp>
      <p:pic>
        <p:nvPicPr>
          <p:cNvPr id="19" name="Picture 2">
            <a:extLst>
              <a:ext uri="{FF2B5EF4-FFF2-40B4-BE49-F238E27FC236}">
                <a16:creationId xmlns:a16="http://schemas.microsoft.com/office/drawing/2014/main" id="{FB30954E-0675-4608-BA81-0BBCA56A0990}"/>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16" b="100000" l="1902" r="99525"/>
                    </a14:imgEffect>
                  </a14:imgLayer>
                </a14:imgProps>
              </a:ext>
              <a:ext uri="{28A0092B-C50C-407E-A947-70E740481C1C}">
                <a14:useLocalDpi xmlns:a14="http://schemas.microsoft.com/office/drawing/2010/main" val="0"/>
              </a:ext>
            </a:extLst>
          </a:blip>
          <a:srcRect/>
          <a:stretch>
            <a:fillRect/>
          </a:stretch>
        </p:blipFill>
        <p:spPr bwMode="auto">
          <a:xfrm>
            <a:off x="9422250" y="3489949"/>
            <a:ext cx="2256294" cy="1659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19102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Calibri Light" panose="020F0302020204030204" pitchFamily="34" charset="0"/>
                <a:cs typeface="Calibri Light" panose="020F0302020204030204" pitchFamily="34" charset="0"/>
              </a:rPr>
              <a:t>Metaforen</a:t>
            </a:r>
            <a:br>
              <a:rPr lang="nl-NL" sz="3600" dirty="0">
                <a:latin typeface="Calibri Light" panose="020F0302020204030204" pitchFamily="34" charset="0"/>
                <a:cs typeface="Calibri Light" panose="020F0302020204030204" pitchFamily="34" charset="0"/>
              </a:rPr>
            </a:br>
            <a:r>
              <a:rPr lang="nl-NL" sz="1400" dirty="0">
                <a:latin typeface="Calibri Light" panose="020F0302020204030204" pitchFamily="34" charset="0"/>
                <a:cs typeface="Calibri Light" panose="020F0302020204030204" pitchFamily="34" charset="0"/>
              </a:rPr>
              <a:t>Paul Baardman, 2003</a:t>
            </a:r>
          </a:p>
        </p:txBody>
      </p:sp>
      <p:pic>
        <p:nvPicPr>
          <p:cNvPr id="9" name="Tijdelijke aanduiding voor inhoud 8">
            <a:extLst>
              <a:ext uri="{FF2B5EF4-FFF2-40B4-BE49-F238E27FC236}">
                <a16:creationId xmlns:a16="http://schemas.microsoft.com/office/drawing/2014/main" id="{831C467E-28DE-4551-85D7-D9327589275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87558" y="249013"/>
            <a:ext cx="1295375" cy="1288800"/>
          </a:xfrm>
        </p:spPr>
      </p:pic>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a:extLst>
              <a:ext uri="{FF2B5EF4-FFF2-40B4-BE49-F238E27FC236}">
                <a16:creationId xmlns:a16="http://schemas.microsoft.com/office/drawing/2014/main" id="{C7831C72-38AE-4205-8E51-A077970BA4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067" y="1629000"/>
            <a:ext cx="2541176" cy="3600000"/>
          </a:xfrm>
          <a:prstGeom prst="rect">
            <a:avLst/>
          </a:prstGeom>
          <a:ln>
            <a:noFill/>
          </a:ln>
          <a:effectLst/>
        </p:spPr>
      </p:pic>
      <p:sp>
        <p:nvSpPr>
          <p:cNvPr id="2" name="Rechthoek 1">
            <a:extLst>
              <a:ext uri="{FF2B5EF4-FFF2-40B4-BE49-F238E27FC236}">
                <a16:creationId xmlns:a16="http://schemas.microsoft.com/office/drawing/2014/main" id="{B8999605-D388-4D44-8099-F64981CEA509}"/>
              </a:ext>
            </a:extLst>
          </p:cNvPr>
          <p:cNvSpPr/>
          <p:nvPr/>
        </p:nvSpPr>
        <p:spPr>
          <a:xfrm>
            <a:off x="2899121" y="1603600"/>
            <a:ext cx="7502398"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Een </a:t>
            </a:r>
            <a:r>
              <a:rPr kumimoji="0" lang="nl-N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metafoor</a:t>
            </a: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is een stijlfiguur; een vorm van overdrachtelijk (figuurlijk) taalgebruik.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Een metafoor is een vorm van beeldspraak waarbij figuurlijk taalgebruik centraal staat. Door het gebruik van een metafoor wordt er een bepaald beeld geschapen. Dit beeld heeft een overeenkomst met wat er werkelijk bedoeld wordt.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Bij een metafoor wordt altijd een vergelijking getrokken. Er wordt een vergelijking gemaakt tussen iets wat men wel en wat men niet kent. </a:t>
            </a:r>
          </a:p>
        </p:txBody>
      </p:sp>
      <p:sp>
        <p:nvSpPr>
          <p:cNvPr id="3" name="Tijdelijke aanduiding voor voettekst 2">
            <a:extLst>
              <a:ext uri="{FF2B5EF4-FFF2-40B4-BE49-F238E27FC236}">
                <a16:creationId xmlns:a16="http://schemas.microsoft.com/office/drawing/2014/main" id="{E2752E02-BBE3-4C56-AFC3-76736382DB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12" name="Tekstvak 11">
            <a:extLst>
              <a:ext uri="{FF2B5EF4-FFF2-40B4-BE49-F238E27FC236}">
                <a16:creationId xmlns:a16="http://schemas.microsoft.com/office/drawing/2014/main" id="{DDEB82C5-20BB-46DE-A4B8-0732E34D5F1C}"/>
              </a:ext>
            </a:extLst>
          </p:cNvPr>
          <p:cNvSpPr txBox="1"/>
          <p:nvPr/>
        </p:nvSpPr>
        <p:spPr>
          <a:xfrm>
            <a:off x="10282277" y="6559800"/>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348</a:t>
            </a:r>
          </a:p>
        </p:txBody>
      </p:sp>
      <p:pic>
        <p:nvPicPr>
          <p:cNvPr id="13" name="Afbeelding 12" descr="Afbeelding met vliegtuig, zitten, groot, startbaan&#10;&#10;Automatisch gegenereerde beschrijving">
            <a:extLst>
              <a:ext uri="{FF2B5EF4-FFF2-40B4-BE49-F238E27FC236}">
                <a16:creationId xmlns:a16="http://schemas.microsoft.com/office/drawing/2014/main" id="{D468241D-68C1-446F-BAC3-A12008C205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sp>
        <p:nvSpPr>
          <p:cNvPr id="6" name="Tijdelijke aanduiding voor dianummer 5">
            <a:extLst>
              <a:ext uri="{FF2B5EF4-FFF2-40B4-BE49-F238E27FC236}">
                <a16:creationId xmlns:a16="http://schemas.microsoft.com/office/drawing/2014/main" id="{4398D689-DF1B-41EF-9B08-E3E2029F203F}"/>
              </a:ext>
            </a:extLst>
          </p:cNvPr>
          <p:cNvSpPr>
            <a:spLocks noGrp="1"/>
          </p:cNvSpPr>
          <p:nvPr>
            <p:ph type="sldNum" sz="quarter" idx="12"/>
          </p:nvPr>
        </p:nvSpPr>
        <p:spPr/>
        <p:txBody>
          <a:bodyPr/>
          <a:lstStyle/>
          <a:p>
            <a:fld id="{BD2C07DF-3CF3-41EE-A18E-119FE81334F7}" type="slidenum">
              <a:rPr lang="nl-NL" smtClean="0"/>
              <a:t>105</a:t>
            </a:fld>
            <a:endParaRPr lang="nl-NL"/>
          </a:p>
        </p:txBody>
      </p:sp>
      <p:pic>
        <p:nvPicPr>
          <p:cNvPr id="15" name="Picture 4">
            <a:extLst>
              <a:ext uri="{FF2B5EF4-FFF2-40B4-BE49-F238E27FC236}">
                <a16:creationId xmlns:a16="http://schemas.microsoft.com/office/drawing/2014/main" id="{06ADB76C-D27A-409F-8726-DE1556F686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3823" y="3755099"/>
            <a:ext cx="6933175" cy="2998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FF2B5EF4-FFF2-40B4-BE49-F238E27FC236}">
                <a16:creationId xmlns:a16="http://schemas.microsoft.com/office/drawing/2014/main" id="{079EBAB2-2987-41C3-BA1B-EAEF45D5C6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3822" y="3173260"/>
            <a:ext cx="6933176" cy="95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Afbeelding 9" descr="Afbeelding met object, klok&#10;&#10;Automatisch gegenereerde beschrijving">
            <a:extLst>
              <a:ext uri="{FF2B5EF4-FFF2-40B4-BE49-F238E27FC236}">
                <a16:creationId xmlns:a16="http://schemas.microsoft.com/office/drawing/2014/main" id="{895A0B4A-14A9-486F-B712-99D6B2A8D2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335" y="5781782"/>
            <a:ext cx="1808640" cy="971919"/>
          </a:xfrm>
          <a:prstGeom prst="rect">
            <a:avLst/>
          </a:prstGeom>
        </p:spPr>
      </p:pic>
      <p:pic>
        <p:nvPicPr>
          <p:cNvPr id="16" name="Picture 2">
            <a:extLst>
              <a:ext uri="{FF2B5EF4-FFF2-40B4-BE49-F238E27FC236}">
                <a16:creationId xmlns:a16="http://schemas.microsoft.com/office/drawing/2014/main" id="{32F8CDBC-E39D-48A6-B0A4-B0334D32B8E2}"/>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16" b="100000" l="1902" r="99525"/>
                    </a14:imgEffect>
                  </a14:imgLayer>
                </a14:imgProps>
              </a:ext>
              <a:ext uri="{28A0092B-C50C-407E-A947-70E740481C1C}">
                <a14:useLocalDpi xmlns:a14="http://schemas.microsoft.com/office/drawing/2010/main" val="0"/>
              </a:ext>
            </a:extLst>
          </a:blip>
          <a:srcRect/>
          <a:stretch>
            <a:fillRect/>
          </a:stretch>
        </p:blipFill>
        <p:spPr bwMode="auto">
          <a:xfrm>
            <a:off x="9422250" y="3489949"/>
            <a:ext cx="2256294" cy="1659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48927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Calibri Light" panose="020F0302020204030204" pitchFamily="34" charset="0"/>
                <a:cs typeface="Calibri Light" panose="020F0302020204030204" pitchFamily="34" charset="0"/>
              </a:rPr>
              <a:t>Associëren op ideeën van anderen</a:t>
            </a:r>
            <a:br>
              <a:rPr lang="nl-NL" dirty="0">
                <a:latin typeface="Calibri Light" panose="020F0302020204030204" pitchFamily="34" charset="0"/>
                <a:cs typeface="Calibri Light" panose="020F0302020204030204" pitchFamily="34" charset="0"/>
              </a:rPr>
            </a:br>
            <a:r>
              <a:rPr lang="nl-NL" sz="1400" dirty="0">
                <a:latin typeface="Calibri Light" panose="020F0302020204030204" pitchFamily="34" charset="0"/>
                <a:cs typeface="Calibri Light" panose="020F0302020204030204" pitchFamily="34" charset="0"/>
              </a:rPr>
              <a:t>Brainstorming</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jdelijke aanduiding voor inhoud 2">
            <a:extLst>
              <a:ext uri="{FF2B5EF4-FFF2-40B4-BE49-F238E27FC236}">
                <a16:creationId xmlns:a16="http://schemas.microsoft.com/office/drawing/2014/main" id="{94DB3675-1D85-4F73-ABF4-7DDE624845EE}"/>
              </a:ext>
            </a:extLst>
          </p:cNvPr>
          <p:cNvSpPr>
            <a:spLocks noGrp="1"/>
          </p:cNvSpPr>
          <p:nvPr>
            <p:ph idx="1"/>
          </p:nvPr>
        </p:nvSpPr>
        <p:spPr>
          <a:xfrm>
            <a:off x="838200" y="1844674"/>
            <a:ext cx="10515600" cy="4351338"/>
          </a:xfrm>
        </p:spPr>
        <p:txBody>
          <a:bodyPr>
            <a:normAutofit/>
          </a:bodyPr>
          <a:lstStyle/>
          <a:p>
            <a:pPr marL="0" indent="0">
              <a:buNone/>
            </a:pPr>
            <a:r>
              <a:rPr lang="nl-NL" sz="1400" dirty="0" err="1">
                <a:latin typeface="Calibri" panose="020F0502020204030204" pitchFamily="34" charset="0"/>
                <a:cs typeface="Calibri" panose="020F0502020204030204" pitchFamily="34" charset="0"/>
              </a:rPr>
              <a:t>Mindmeister</a:t>
            </a:r>
            <a:r>
              <a:rPr lang="nl-NL" sz="1400" baseline="30000" dirty="0">
                <a:latin typeface="Calibri" panose="020F0502020204030204" pitchFamily="34" charset="0"/>
                <a:cs typeface="Calibri" panose="020F0502020204030204" pitchFamily="34" charset="0"/>
              </a:rPr>
              <a:t>©</a:t>
            </a:r>
          </a:p>
          <a:p>
            <a:pPr marL="0" indent="0">
              <a:buNone/>
            </a:pPr>
            <a:r>
              <a:rPr lang="nl-NL" sz="1400" dirty="0" err="1">
                <a:latin typeface="Calibri" panose="020F0502020204030204" pitchFamily="34" charset="0"/>
                <a:cs typeface="Calibri" panose="020F0502020204030204" pitchFamily="34" charset="0"/>
              </a:rPr>
              <a:t>Groupmap</a:t>
            </a:r>
            <a:r>
              <a:rPr lang="nl-NL" sz="1400" baseline="30000" dirty="0">
                <a:latin typeface="Calibri" panose="020F0502020204030204" pitchFamily="34" charset="0"/>
                <a:cs typeface="Calibri" panose="020F0502020204030204" pitchFamily="34" charset="0"/>
              </a:rPr>
              <a:t>©</a:t>
            </a:r>
          </a:p>
          <a:p>
            <a:pPr marL="0" indent="0">
              <a:buNone/>
            </a:pPr>
            <a:r>
              <a:rPr lang="nl-NL" sz="1400" dirty="0">
                <a:latin typeface="Calibri" panose="020F0502020204030204" pitchFamily="34" charset="0"/>
                <a:cs typeface="Calibri" panose="020F0502020204030204" pitchFamily="34" charset="0"/>
              </a:rPr>
              <a:t>Stormboard</a:t>
            </a:r>
            <a:r>
              <a:rPr lang="nl-NL" sz="1400" baseline="30000" dirty="0">
                <a:latin typeface="Calibri" panose="020F0502020204030204" pitchFamily="34" charset="0"/>
                <a:cs typeface="Calibri" panose="020F0502020204030204" pitchFamily="34" charset="0"/>
              </a:rPr>
              <a:t>©</a:t>
            </a:r>
          </a:p>
          <a:p>
            <a:pPr marL="0" indent="0">
              <a:buNone/>
            </a:pPr>
            <a:r>
              <a:rPr lang="nl-NL" sz="1400" dirty="0" err="1">
                <a:latin typeface="Calibri" panose="020F0502020204030204" pitchFamily="34" charset="0"/>
                <a:cs typeface="Calibri" panose="020F0502020204030204" pitchFamily="34" charset="0"/>
              </a:rPr>
              <a:t>Brightstorming</a:t>
            </a:r>
            <a:r>
              <a:rPr lang="nl-NL" sz="1400" baseline="30000" dirty="0">
                <a:latin typeface="Calibri" panose="020F0502020204030204" pitchFamily="34" charset="0"/>
                <a:cs typeface="Calibri" panose="020F0502020204030204" pitchFamily="34" charset="0"/>
              </a:rPr>
              <a:t>©  </a:t>
            </a:r>
            <a:r>
              <a:rPr lang="nl-NL" sz="1400" dirty="0">
                <a:latin typeface="Calibri" panose="020F0502020204030204" pitchFamily="34" charset="0"/>
                <a:cs typeface="Calibri" panose="020F0502020204030204" pitchFamily="34" charset="0"/>
              </a:rPr>
              <a:t>van Hat </a:t>
            </a:r>
            <a:r>
              <a:rPr lang="nl-NL" sz="1400" dirty="0" err="1">
                <a:latin typeface="Calibri" panose="020F0502020204030204" pitchFamily="34" charset="0"/>
                <a:cs typeface="Calibri" panose="020F0502020204030204" pitchFamily="34" charset="0"/>
              </a:rPr>
              <a:t>Rabbits</a:t>
            </a:r>
            <a:endParaRPr lang="nl-NL" sz="1400" dirty="0">
              <a:latin typeface="Calibri" panose="020F0502020204030204" pitchFamily="34" charset="0"/>
              <a:cs typeface="Calibri" panose="020F0502020204030204" pitchFamily="34" charset="0"/>
            </a:endParaRPr>
          </a:p>
          <a:p>
            <a:pPr marL="0" indent="0">
              <a:buNone/>
            </a:pPr>
            <a:r>
              <a:rPr lang="nl-NL" sz="1400" dirty="0">
                <a:latin typeface="Calibri" panose="020F0502020204030204" pitchFamily="34" charset="0"/>
                <a:cs typeface="Calibri" panose="020F0502020204030204" pitchFamily="34" charset="0"/>
              </a:rPr>
              <a:t>Metaplansessie</a:t>
            </a:r>
            <a:r>
              <a:rPr lang="nl-NL" sz="1400" baseline="30000" dirty="0">
                <a:latin typeface="Calibri" panose="020F0502020204030204" pitchFamily="34" charset="0"/>
                <a:cs typeface="Calibri" panose="020F0502020204030204" pitchFamily="34" charset="0"/>
              </a:rPr>
              <a:t>©</a:t>
            </a:r>
          </a:p>
          <a:p>
            <a:pPr marL="0" indent="0">
              <a:buNone/>
            </a:pPr>
            <a:r>
              <a:rPr lang="nl-NL" sz="1400" dirty="0">
                <a:latin typeface="Calibri" panose="020F0502020204030204" pitchFamily="34" charset="0"/>
                <a:cs typeface="Calibri" panose="020F0502020204030204" pitchFamily="34" charset="0"/>
              </a:rPr>
              <a:t>Memocardmethode</a:t>
            </a:r>
            <a:r>
              <a:rPr lang="nl-NL" sz="1400" baseline="30000" dirty="0">
                <a:latin typeface="Calibri" panose="020F0502020204030204" pitchFamily="34" charset="0"/>
                <a:cs typeface="Calibri" panose="020F0502020204030204" pitchFamily="34" charset="0"/>
              </a:rPr>
              <a:t>©</a:t>
            </a:r>
          </a:p>
        </p:txBody>
      </p:sp>
      <p:pic>
        <p:nvPicPr>
          <p:cNvPr id="9" name="Afbeelding 8">
            <a:extLst>
              <a:ext uri="{FF2B5EF4-FFF2-40B4-BE49-F238E27FC236}">
                <a16:creationId xmlns:a16="http://schemas.microsoft.com/office/drawing/2014/main" id="{2D08FEB3-2920-403E-A771-380A161B7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523" y="5958154"/>
            <a:ext cx="1953877" cy="488469"/>
          </a:xfrm>
          <a:prstGeom prst="rect">
            <a:avLst/>
          </a:prstGeom>
        </p:spPr>
      </p:pic>
      <p:pic>
        <p:nvPicPr>
          <p:cNvPr id="11" name="Afbeelding 10">
            <a:extLst>
              <a:ext uri="{FF2B5EF4-FFF2-40B4-BE49-F238E27FC236}">
                <a16:creationId xmlns:a16="http://schemas.microsoft.com/office/drawing/2014/main" id="{DD89122B-4C5D-458C-B06B-A2185C52DF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1641" y="6011188"/>
            <a:ext cx="1560732" cy="369647"/>
          </a:xfrm>
          <a:prstGeom prst="rect">
            <a:avLst/>
          </a:prstGeom>
        </p:spPr>
      </p:pic>
      <p:sp>
        <p:nvSpPr>
          <p:cNvPr id="2" name="Tijdelijke aanduiding voor voettekst 1">
            <a:extLst>
              <a:ext uri="{FF2B5EF4-FFF2-40B4-BE49-F238E27FC236}">
                <a16:creationId xmlns:a16="http://schemas.microsoft.com/office/drawing/2014/main" id="{DA7C2447-4AF9-4BB6-BBC3-98AC4BA8E2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14" name="Afbeelding 13" descr="Afbeelding met tekening&#10;&#10;Automatisch gegenereerde beschrijving">
            <a:extLst>
              <a:ext uri="{FF2B5EF4-FFF2-40B4-BE49-F238E27FC236}">
                <a16:creationId xmlns:a16="http://schemas.microsoft.com/office/drawing/2014/main" id="{3EB03FA2-9C7B-4EBC-BABB-14331F2B11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6824" y="5052809"/>
            <a:ext cx="1404360" cy="1404360"/>
          </a:xfrm>
          <a:prstGeom prst="rect">
            <a:avLst/>
          </a:prstGeom>
        </p:spPr>
      </p:pic>
      <p:pic>
        <p:nvPicPr>
          <p:cNvPr id="16" name="Afbeelding 15" descr="Afbeelding met meter, klok&#10;&#10;Automatisch gegenereerde beschrijving">
            <a:extLst>
              <a:ext uri="{FF2B5EF4-FFF2-40B4-BE49-F238E27FC236}">
                <a16:creationId xmlns:a16="http://schemas.microsoft.com/office/drawing/2014/main" id="{31656659-65F8-4BA5-96F6-7225E0D070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384" y="6048636"/>
            <a:ext cx="1886627" cy="395215"/>
          </a:xfrm>
          <a:prstGeom prst="rect">
            <a:avLst/>
          </a:prstGeom>
        </p:spPr>
      </p:pic>
      <p:sp>
        <p:nvSpPr>
          <p:cNvPr id="17" name="Tekstvak 16">
            <a:extLst>
              <a:ext uri="{FF2B5EF4-FFF2-40B4-BE49-F238E27FC236}">
                <a16:creationId xmlns:a16="http://schemas.microsoft.com/office/drawing/2014/main" id="{022B0193-4CE3-4737-BBF0-79CD5942F395}"/>
              </a:ext>
            </a:extLst>
          </p:cNvPr>
          <p:cNvSpPr txBox="1"/>
          <p:nvPr/>
        </p:nvSpPr>
        <p:spPr>
          <a:xfrm>
            <a:off x="10282277" y="6559800"/>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349</a:t>
            </a:r>
          </a:p>
        </p:txBody>
      </p:sp>
      <p:pic>
        <p:nvPicPr>
          <p:cNvPr id="18" name="Afbeelding 17" descr="Afbeelding met vliegtuig, zitten, groot, startbaan&#10;&#10;Automatisch gegenereerde beschrijving">
            <a:extLst>
              <a:ext uri="{FF2B5EF4-FFF2-40B4-BE49-F238E27FC236}">
                <a16:creationId xmlns:a16="http://schemas.microsoft.com/office/drawing/2014/main" id="{E1D9133A-591C-4674-AA10-B6DF2E6730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pic>
        <p:nvPicPr>
          <p:cNvPr id="15" name="Afbeelding 14">
            <a:extLst>
              <a:ext uri="{FF2B5EF4-FFF2-40B4-BE49-F238E27FC236}">
                <a16:creationId xmlns:a16="http://schemas.microsoft.com/office/drawing/2014/main" id="{086F3380-6A96-4C04-850E-A0CE8B5693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31637" y="5378340"/>
            <a:ext cx="1567886" cy="712675"/>
          </a:xfrm>
          <a:prstGeom prst="rect">
            <a:avLst/>
          </a:prstGeom>
        </p:spPr>
      </p:pic>
      <p:pic>
        <p:nvPicPr>
          <p:cNvPr id="10" name="Afbeelding 9">
            <a:extLst>
              <a:ext uri="{FF2B5EF4-FFF2-40B4-BE49-F238E27FC236}">
                <a16:creationId xmlns:a16="http://schemas.microsoft.com/office/drawing/2014/main" id="{99C9CC36-30B9-41D5-8036-7E30127294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37283" y="6029614"/>
            <a:ext cx="1858120" cy="434560"/>
          </a:xfrm>
          <a:prstGeom prst="rect">
            <a:avLst/>
          </a:prstGeom>
        </p:spPr>
      </p:pic>
      <p:pic>
        <p:nvPicPr>
          <p:cNvPr id="13" name="Afbeelding 12" descr="Afbeelding met tekening&#10;&#10;Automatisch gegenereerde beschrijving">
            <a:extLst>
              <a:ext uri="{FF2B5EF4-FFF2-40B4-BE49-F238E27FC236}">
                <a16:creationId xmlns:a16="http://schemas.microsoft.com/office/drawing/2014/main" id="{52B1B381-0014-4DE1-9E30-986885C929B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22861" y="1619051"/>
            <a:ext cx="3145083" cy="2180591"/>
          </a:xfrm>
          <a:prstGeom prst="rect">
            <a:avLst/>
          </a:prstGeom>
        </p:spPr>
      </p:pic>
      <p:sp>
        <p:nvSpPr>
          <p:cNvPr id="5" name="Tijdelijke aanduiding voor dianummer 4">
            <a:extLst>
              <a:ext uri="{FF2B5EF4-FFF2-40B4-BE49-F238E27FC236}">
                <a16:creationId xmlns:a16="http://schemas.microsoft.com/office/drawing/2014/main" id="{4EFE7AFD-5C58-41D0-9275-33DA95E5A29C}"/>
              </a:ext>
            </a:extLst>
          </p:cNvPr>
          <p:cNvSpPr>
            <a:spLocks noGrp="1"/>
          </p:cNvSpPr>
          <p:nvPr>
            <p:ph type="sldNum" sz="quarter" idx="12"/>
          </p:nvPr>
        </p:nvSpPr>
        <p:spPr/>
        <p:txBody>
          <a:bodyPr/>
          <a:lstStyle/>
          <a:p>
            <a:fld id="{BD2C07DF-3CF3-41EE-A18E-119FE81334F7}" type="slidenum">
              <a:rPr lang="nl-NL" smtClean="0"/>
              <a:t>106</a:t>
            </a:fld>
            <a:endParaRPr lang="nl-NL"/>
          </a:p>
        </p:txBody>
      </p:sp>
      <p:pic>
        <p:nvPicPr>
          <p:cNvPr id="19" name="Picture 2">
            <a:extLst>
              <a:ext uri="{FF2B5EF4-FFF2-40B4-BE49-F238E27FC236}">
                <a16:creationId xmlns:a16="http://schemas.microsoft.com/office/drawing/2014/main" id="{9E14E8EA-9A61-483F-8C34-BDA9DEC8CDB2}"/>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216" b="100000" l="1902" r="99525"/>
                    </a14:imgEffect>
                  </a14:imgLayer>
                </a14:imgProps>
              </a:ext>
              <a:ext uri="{28A0092B-C50C-407E-A947-70E740481C1C}">
                <a14:useLocalDpi xmlns:a14="http://schemas.microsoft.com/office/drawing/2010/main" val="0"/>
              </a:ext>
            </a:extLst>
          </a:blip>
          <a:srcRect/>
          <a:stretch>
            <a:fillRect/>
          </a:stretch>
        </p:blipFill>
        <p:spPr bwMode="auto">
          <a:xfrm>
            <a:off x="9422250" y="3489949"/>
            <a:ext cx="2256294" cy="1659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08977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Calibri Light" panose="020F0302020204030204" pitchFamily="34" charset="0"/>
                <a:cs typeface="Calibri Light" panose="020F0302020204030204" pitchFamily="34" charset="0"/>
              </a:rPr>
              <a:t>6-3-5 </a:t>
            </a:r>
            <a:r>
              <a:rPr lang="nl-NL" dirty="0" err="1">
                <a:latin typeface="Calibri Light" panose="020F0302020204030204" pitchFamily="34" charset="0"/>
                <a:cs typeface="Calibri Light" panose="020F0302020204030204" pitchFamily="34" charset="0"/>
              </a:rPr>
              <a:t>Brainwriting</a:t>
            </a:r>
            <a:r>
              <a:rPr lang="nl-NL" baseline="30000" dirty="0">
                <a:latin typeface="Calibri Light" panose="020F0302020204030204" pitchFamily="34" charset="0"/>
                <a:cs typeface="Calibri Light" panose="020F0302020204030204" pitchFamily="34" charset="0"/>
              </a:rPr>
              <a:t>©</a:t>
            </a:r>
            <a:r>
              <a:rPr lang="nl-NL" dirty="0">
                <a:latin typeface="Calibri Light" panose="020F0302020204030204" pitchFamily="34" charset="0"/>
                <a:cs typeface="Calibri Light" panose="020F0302020204030204" pitchFamily="34" charset="0"/>
              </a:rPr>
              <a:t> of 635-methode</a:t>
            </a:r>
            <a:br>
              <a:rPr lang="nl-NL" sz="3600" dirty="0">
                <a:latin typeface="Calibri Light" panose="020F0302020204030204" pitchFamily="34" charset="0"/>
                <a:cs typeface="Calibri Light" panose="020F0302020204030204" pitchFamily="34" charset="0"/>
              </a:rPr>
            </a:br>
            <a:r>
              <a:rPr lang="nl-NL" sz="1600" dirty="0">
                <a:latin typeface="Calibri Light" panose="020F0302020204030204" pitchFamily="34" charset="0"/>
                <a:cs typeface="Calibri Light" panose="020F0302020204030204" pitchFamily="34" charset="0"/>
              </a:rPr>
              <a:t>Bernd </a:t>
            </a:r>
            <a:r>
              <a:rPr lang="nl-NL" sz="1600" dirty="0" err="1">
                <a:latin typeface="Calibri Light" panose="020F0302020204030204" pitchFamily="34" charset="0"/>
                <a:cs typeface="Calibri Light" panose="020F0302020204030204" pitchFamily="34" charset="0"/>
              </a:rPr>
              <a:t>Rohrbach</a:t>
            </a:r>
            <a:r>
              <a:rPr lang="nl-NL" sz="1600" dirty="0">
                <a:latin typeface="Calibri Light" panose="020F0302020204030204" pitchFamily="34" charset="0"/>
                <a:cs typeface="Calibri Light" panose="020F0302020204030204" pitchFamily="34" charset="0"/>
              </a:rPr>
              <a:t>, 1968</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jdelijke aanduiding voor inhoud 2">
            <a:extLst>
              <a:ext uri="{FF2B5EF4-FFF2-40B4-BE49-F238E27FC236}">
                <a16:creationId xmlns:a16="http://schemas.microsoft.com/office/drawing/2014/main" id="{94DB3675-1D85-4F73-ABF4-7DDE624845EE}"/>
              </a:ext>
            </a:extLst>
          </p:cNvPr>
          <p:cNvSpPr>
            <a:spLocks noGrp="1"/>
          </p:cNvSpPr>
          <p:nvPr>
            <p:ph idx="1"/>
          </p:nvPr>
        </p:nvSpPr>
        <p:spPr/>
        <p:txBody>
          <a:bodyPr>
            <a:normAutofit/>
          </a:bodyPr>
          <a:lstStyle/>
          <a:p>
            <a:pPr marL="0" indent="0">
              <a:buNone/>
            </a:pPr>
            <a:r>
              <a:rPr lang="nl-NL" sz="1400" dirty="0">
                <a:latin typeface="Calibri" panose="020F0502020204030204" pitchFamily="34" charset="0"/>
                <a:cs typeface="Calibri" panose="020F0502020204030204" pitchFamily="34" charset="0"/>
              </a:rPr>
              <a:t>6 personen</a:t>
            </a:r>
          </a:p>
          <a:p>
            <a:pPr marL="0" indent="0">
              <a:buNone/>
            </a:pPr>
            <a:r>
              <a:rPr lang="nl-NL" sz="1400" dirty="0">
                <a:latin typeface="Calibri" panose="020F0502020204030204" pitchFamily="34" charset="0"/>
                <a:cs typeface="Calibri" panose="020F0502020204030204" pitchFamily="34" charset="0"/>
              </a:rPr>
              <a:t>3 oplossingen</a:t>
            </a:r>
          </a:p>
          <a:p>
            <a:pPr marL="0" indent="0">
              <a:buNone/>
            </a:pPr>
            <a:r>
              <a:rPr lang="nl-NL" sz="1400" dirty="0">
                <a:latin typeface="Calibri" panose="020F0502020204030204" pitchFamily="34" charset="0"/>
                <a:cs typeface="Calibri" panose="020F0502020204030204" pitchFamily="34" charset="0"/>
              </a:rPr>
              <a:t>5 minuten</a:t>
            </a:r>
          </a:p>
          <a:p>
            <a:pPr marL="0" indent="0">
              <a:buNone/>
            </a:pPr>
            <a:r>
              <a:rPr lang="nl-NL" sz="1400" dirty="0">
                <a:latin typeface="Calibri" panose="020F0502020204030204" pitchFamily="34" charset="0"/>
                <a:cs typeface="Calibri" panose="020F0502020204030204" pitchFamily="34" charset="0"/>
              </a:rPr>
              <a:t>635-methode: 6 personen x 3 oplossingen x 5 minuten</a:t>
            </a:r>
          </a:p>
        </p:txBody>
      </p:sp>
      <p:sp>
        <p:nvSpPr>
          <p:cNvPr id="2" name="Tijdelijke aanduiding voor voettekst 1">
            <a:extLst>
              <a:ext uri="{FF2B5EF4-FFF2-40B4-BE49-F238E27FC236}">
                <a16:creationId xmlns:a16="http://schemas.microsoft.com/office/drawing/2014/main" id="{509CA2FF-C6CD-4FB4-9A56-C83C9C7168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10" name="Afbeelding 9" descr="Afbeelding met tekening&#10;&#10;Automatisch gegenereerde beschrijving">
            <a:extLst>
              <a:ext uri="{FF2B5EF4-FFF2-40B4-BE49-F238E27FC236}">
                <a16:creationId xmlns:a16="http://schemas.microsoft.com/office/drawing/2014/main" id="{05866566-3E55-44EB-9D88-DD2554D6F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5855" y="3248025"/>
            <a:ext cx="5480290" cy="3063875"/>
          </a:xfrm>
          <a:prstGeom prst="rect">
            <a:avLst/>
          </a:prstGeom>
        </p:spPr>
      </p:pic>
      <p:sp>
        <p:nvSpPr>
          <p:cNvPr id="11" name="Tekstvak 10">
            <a:extLst>
              <a:ext uri="{FF2B5EF4-FFF2-40B4-BE49-F238E27FC236}">
                <a16:creationId xmlns:a16="http://schemas.microsoft.com/office/drawing/2014/main" id="{BC6CC8AB-331D-45FA-BB6A-F53029CCE6ED}"/>
              </a:ext>
            </a:extLst>
          </p:cNvPr>
          <p:cNvSpPr txBox="1"/>
          <p:nvPr/>
        </p:nvSpPr>
        <p:spPr>
          <a:xfrm>
            <a:off x="10282277" y="6559800"/>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349</a:t>
            </a:r>
          </a:p>
        </p:txBody>
      </p:sp>
      <p:pic>
        <p:nvPicPr>
          <p:cNvPr id="12" name="Afbeelding 11" descr="Afbeelding met vliegtuig, zitten, groot, startbaan&#10;&#10;Automatisch gegenereerde beschrijving">
            <a:extLst>
              <a:ext uri="{FF2B5EF4-FFF2-40B4-BE49-F238E27FC236}">
                <a16:creationId xmlns:a16="http://schemas.microsoft.com/office/drawing/2014/main" id="{E90F803D-9CBC-40C7-9A2D-FEA1D4BE4B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pic>
        <p:nvPicPr>
          <p:cNvPr id="8" name="Afbeelding 7" descr="Afbeelding met licht&#10;&#10;Automatisch gegenereerde beschrijving">
            <a:extLst>
              <a:ext uri="{FF2B5EF4-FFF2-40B4-BE49-F238E27FC236}">
                <a16:creationId xmlns:a16="http://schemas.microsoft.com/office/drawing/2014/main" id="{B7BB479F-FAF7-4140-B7D2-B1E4587E8C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0788" y="205765"/>
            <a:ext cx="1552391" cy="1552391"/>
          </a:xfrm>
          <a:prstGeom prst="rect">
            <a:avLst/>
          </a:prstGeom>
        </p:spPr>
      </p:pic>
      <p:sp>
        <p:nvSpPr>
          <p:cNvPr id="5" name="Tijdelijke aanduiding voor dianummer 4">
            <a:extLst>
              <a:ext uri="{FF2B5EF4-FFF2-40B4-BE49-F238E27FC236}">
                <a16:creationId xmlns:a16="http://schemas.microsoft.com/office/drawing/2014/main" id="{AB9041D9-1E85-4214-8F46-0B3B84994925}"/>
              </a:ext>
            </a:extLst>
          </p:cNvPr>
          <p:cNvSpPr>
            <a:spLocks noGrp="1"/>
          </p:cNvSpPr>
          <p:nvPr>
            <p:ph type="sldNum" sz="quarter" idx="12"/>
          </p:nvPr>
        </p:nvSpPr>
        <p:spPr/>
        <p:txBody>
          <a:bodyPr/>
          <a:lstStyle/>
          <a:p>
            <a:fld id="{BD2C07DF-3CF3-41EE-A18E-119FE81334F7}" type="slidenum">
              <a:rPr lang="nl-NL" smtClean="0"/>
              <a:t>107</a:t>
            </a:fld>
            <a:endParaRPr lang="nl-NL"/>
          </a:p>
        </p:txBody>
      </p:sp>
      <p:pic>
        <p:nvPicPr>
          <p:cNvPr id="13" name="Picture 2">
            <a:extLst>
              <a:ext uri="{FF2B5EF4-FFF2-40B4-BE49-F238E27FC236}">
                <a16:creationId xmlns:a16="http://schemas.microsoft.com/office/drawing/2014/main" id="{E7F7CB4E-0E79-4BAC-98FB-CE397E355E0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16" b="100000" l="1902" r="99525"/>
                    </a14:imgEffect>
                  </a14:imgLayer>
                </a14:imgProps>
              </a:ext>
              <a:ext uri="{28A0092B-C50C-407E-A947-70E740481C1C}">
                <a14:useLocalDpi xmlns:a14="http://schemas.microsoft.com/office/drawing/2010/main" val="0"/>
              </a:ext>
            </a:extLst>
          </a:blip>
          <a:srcRect/>
          <a:stretch>
            <a:fillRect/>
          </a:stretch>
        </p:blipFill>
        <p:spPr bwMode="auto">
          <a:xfrm>
            <a:off x="9422250" y="3489949"/>
            <a:ext cx="2256294" cy="1659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62424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D6EB0F-0B39-40F6-9527-FC86CD08BAB8}"/>
              </a:ext>
            </a:extLst>
          </p:cNvPr>
          <p:cNvSpPr>
            <a:spLocks noGrp="1"/>
          </p:cNvSpPr>
          <p:nvPr>
            <p:ph type="title"/>
          </p:nvPr>
        </p:nvSpPr>
        <p:spPr/>
        <p:txBody>
          <a:bodyPr/>
          <a:lstStyle/>
          <a:p>
            <a:r>
              <a:rPr lang="nl-NL" dirty="0">
                <a:solidFill>
                  <a:schemeClr val="bg1"/>
                </a:solidFill>
              </a:rPr>
              <a:t>Besluitvorming</a:t>
            </a:r>
          </a:p>
        </p:txBody>
      </p:sp>
      <p:sp>
        <p:nvSpPr>
          <p:cNvPr id="6" name="Tijdelijke aanduiding voor tekst 5">
            <a:extLst>
              <a:ext uri="{FF2B5EF4-FFF2-40B4-BE49-F238E27FC236}">
                <a16:creationId xmlns:a16="http://schemas.microsoft.com/office/drawing/2014/main" id="{49209086-4887-4C23-A86C-E89CC6545406}"/>
              </a:ext>
            </a:extLst>
          </p:cNvPr>
          <p:cNvSpPr>
            <a:spLocks noGrp="1"/>
          </p:cNvSpPr>
          <p:nvPr>
            <p:ph type="body" idx="1"/>
          </p:nvPr>
        </p:nvSpPr>
        <p:spPr/>
        <p:txBody>
          <a:bodyPr>
            <a:normAutofit/>
          </a:bodyPr>
          <a:lstStyle/>
          <a:p>
            <a:pPr marL="342900" indent="-342900">
              <a:buFont typeface="Courier New" panose="02070309020205020404" pitchFamily="49" charset="0"/>
              <a:buChar char="o"/>
            </a:pPr>
            <a:r>
              <a:rPr lang="nl-NL" sz="1800" dirty="0">
                <a:solidFill>
                  <a:schemeClr val="bg1">
                    <a:lumMod val="85000"/>
                  </a:schemeClr>
                </a:solidFill>
              </a:rPr>
              <a:t>Overzicht besluitvormingstechnieken</a:t>
            </a:r>
          </a:p>
          <a:p>
            <a:pPr marL="342900" indent="-342900">
              <a:buFont typeface="Courier New" panose="02070309020205020404" pitchFamily="49" charset="0"/>
              <a:buChar char="o"/>
            </a:pPr>
            <a:r>
              <a:rPr lang="nl-NL" sz="1800" dirty="0">
                <a:solidFill>
                  <a:schemeClr val="bg1">
                    <a:lumMod val="85000"/>
                  </a:schemeClr>
                </a:solidFill>
              </a:rPr>
              <a:t>Rationele besluitvorming</a:t>
            </a:r>
          </a:p>
          <a:p>
            <a:pPr marL="342900" indent="-342900">
              <a:buFont typeface="Courier New" panose="02070309020205020404" pitchFamily="49" charset="0"/>
              <a:buChar char="o"/>
            </a:pPr>
            <a:r>
              <a:rPr lang="nl-NL" sz="1800" dirty="0">
                <a:solidFill>
                  <a:schemeClr val="bg1">
                    <a:lumMod val="85000"/>
                  </a:schemeClr>
                </a:solidFill>
              </a:rPr>
              <a:t>Niet-rationele besluitvorming</a:t>
            </a:r>
          </a:p>
        </p:txBody>
      </p:sp>
      <p:sp>
        <p:nvSpPr>
          <p:cNvPr id="3" name="Tijdelijke aanduiding voor voettekst 2">
            <a:extLst>
              <a:ext uri="{FF2B5EF4-FFF2-40B4-BE49-F238E27FC236}">
                <a16:creationId xmlns:a16="http://schemas.microsoft.com/office/drawing/2014/main" id="{4BA74F16-1CEF-41C2-AF66-C56166F5B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988C6A72-4893-4324-908B-035EB08EEC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dianummer 1">
            <a:extLst>
              <a:ext uri="{FF2B5EF4-FFF2-40B4-BE49-F238E27FC236}">
                <a16:creationId xmlns:a16="http://schemas.microsoft.com/office/drawing/2014/main" id="{49138F75-A318-47F9-8B81-AF3CA577FA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DEF47E7D-D1B5-4E5D-8A4A-87D0BB00F1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8140" y="2854921"/>
            <a:ext cx="1788119" cy="1734542"/>
          </a:xfrm>
          <a:prstGeom prst="rect">
            <a:avLst/>
          </a:prstGeom>
        </p:spPr>
      </p:pic>
      <p:pic>
        <p:nvPicPr>
          <p:cNvPr id="10" name="Afbeelding 9" descr="Afbeelding met tekening&#10;&#10;Automatisch gegenereerde beschrijving">
            <a:hlinkClick r:id="rId4" action="ppaction://hlinksldjump"/>
            <a:extLst>
              <a:ext uri="{FF2B5EF4-FFF2-40B4-BE49-F238E27FC236}">
                <a16:creationId xmlns:a16="http://schemas.microsoft.com/office/drawing/2014/main" id="{EB688FF9-F107-4CF8-9A39-460032E743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406" y="5948511"/>
            <a:ext cx="712144" cy="715815"/>
          </a:xfrm>
          <a:prstGeom prst="rect">
            <a:avLst/>
          </a:prstGeom>
        </p:spPr>
      </p:pic>
    </p:spTree>
    <p:extLst>
      <p:ext uri="{BB962C8B-B14F-4D97-AF65-F5344CB8AC3E}">
        <p14:creationId xmlns:p14="http://schemas.microsoft.com/office/powerpoint/2010/main" val="11462233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Calibri Light" panose="020F0302020204030204" pitchFamily="34" charset="0"/>
                <a:cs typeface="Calibri Light" panose="020F0302020204030204" pitchFamily="34" charset="0"/>
              </a:rPr>
              <a:t>Besluitvormingstechnieken</a:t>
            </a:r>
            <a:br>
              <a:rPr lang="nl-NL" dirty="0">
                <a:latin typeface="Calibri Light" panose="020F0302020204030204" pitchFamily="34" charset="0"/>
                <a:cs typeface="Calibri Light" panose="020F0302020204030204" pitchFamily="34" charset="0"/>
              </a:rPr>
            </a:br>
            <a:r>
              <a:rPr lang="nl-NL" sz="1600" dirty="0">
                <a:latin typeface="Calibri Light" panose="020F0302020204030204" pitchFamily="34" charset="0"/>
                <a:cs typeface="Calibri Light" panose="020F0302020204030204" pitchFamily="34" charset="0"/>
              </a:rPr>
              <a:t>Leo Kerklaan</a:t>
            </a:r>
            <a:br>
              <a:rPr lang="nl-NL" sz="3600" dirty="0">
                <a:latin typeface="Calibri Light" panose="020F0302020204030204" pitchFamily="34" charset="0"/>
                <a:cs typeface="Calibri Light" panose="020F0302020204030204" pitchFamily="34" charset="0"/>
              </a:rPr>
            </a:br>
            <a:endParaRPr lang="nl-NL" sz="1400" dirty="0">
              <a:latin typeface="Calibri Light" panose="020F0302020204030204" pitchFamily="34" charset="0"/>
              <a:cs typeface="Calibri Light" panose="020F0302020204030204" pitchFamily="34" charset="0"/>
            </a:endParaRPr>
          </a:p>
        </p:txBody>
      </p:sp>
      <p:sp>
        <p:nvSpPr>
          <p:cNvPr id="2" name="Tijdelijke aanduiding voor inhoud 1">
            <a:extLst>
              <a:ext uri="{FF2B5EF4-FFF2-40B4-BE49-F238E27FC236}">
                <a16:creationId xmlns:a16="http://schemas.microsoft.com/office/drawing/2014/main" id="{5845D6AB-0E9B-4761-8797-4481B34E872A}"/>
              </a:ext>
            </a:extLst>
          </p:cNvPr>
          <p:cNvSpPr>
            <a:spLocks noGrp="1"/>
          </p:cNvSpPr>
          <p:nvPr>
            <p:ph idx="1"/>
          </p:nvPr>
        </p:nvSpPr>
        <p:spPr>
          <a:xfrm>
            <a:off x="3007360" y="1629000"/>
            <a:ext cx="8346440" cy="4351338"/>
          </a:xfrm>
        </p:spPr>
        <p:txBody>
          <a:bodyPr>
            <a:normAutofit/>
          </a:bodyPr>
          <a:lstStyle/>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PMI-methode [Plussen, Minnen &amp; Interessante punten, </a:t>
            </a:r>
            <a:r>
              <a:rPr lang="nl-NL" sz="1600" dirty="0" err="1">
                <a:latin typeface="Calibri" panose="020F0502020204030204" pitchFamily="34" charset="0"/>
                <a:cs typeface="Calibri" panose="020F0502020204030204" pitchFamily="34" charset="0"/>
              </a:rPr>
              <a:t>DeBono</a:t>
            </a:r>
            <a:r>
              <a:rPr lang="nl-NL" sz="1600" dirty="0">
                <a:latin typeface="Calibri" panose="020F0502020204030204" pitchFamily="34" charset="0"/>
                <a:cs typeface="Calibri" panose="020F0502020204030204" pitchFamily="34" charset="0"/>
              </a:rPr>
              <a:t>]</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Wellington techniek [afwegen van voor- &amp; nadelen]</a:t>
            </a:r>
          </a:p>
          <a:p>
            <a:pPr>
              <a:buFont typeface="Courier New" panose="02070309020205020404" pitchFamily="49" charset="0"/>
              <a:buChar char="o"/>
            </a:pPr>
            <a:r>
              <a:rPr lang="nl-NL" sz="1600" dirty="0" err="1">
                <a:latin typeface="Calibri" panose="020F0502020204030204" pitchFamily="34" charset="0"/>
                <a:cs typeface="Calibri" panose="020F0502020204030204" pitchFamily="34" charset="0"/>
              </a:rPr>
              <a:t>Paired</a:t>
            </a:r>
            <a:r>
              <a:rPr lang="nl-NL" sz="1600" dirty="0">
                <a:latin typeface="Calibri" panose="020F0502020204030204" pitchFamily="34" charset="0"/>
                <a:cs typeface="Calibri" panose="020F0502020204030204" pitchFamily="34" charset="0"/>
              </a:rPr>
              <a:t> </a:t>
            </a:r>
            <a:r>
              <a:rPr lang="nl-NL" sz="1600" dirty="0" err="1">
                <a:latin typeface="Calibri" panose="020F0502020204030204" pitchFamily="34" charset="0"/>
                <a:cs typeface="Calibri" panose="020F0502020204030204" pitchFamily="34" charset="0"/>
              </a:rPr>
              <a:t>Comparison</a:t>
            </a:r>
            <a:r>
              <a:rPr lang="nl-NL" sz="1600" dirty="0">
                <a:latin typeface="Calibri" panose="020F0502020204030204" pitchFamily="34" charset="0"/>
                <a:cs typeface="Calibri" panose="020F0502020204030204" pitchFamily="34" charset="0"/>
              </a:rPr>
              <a:t> Analyse [PCA]</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Financiële besluitvorming [Netto Contante Waarde; </a:t>
            </a:r>
            <a:r>
              <a:rPr lang="nl-NL" sz="1600" dirty="0" err="1">
                <a:latin typeface="Calibri" panose="020F0502020204030204" pitchFamily="34" charset="0"/>
                <a:cs typeface="Calibri" panose="020F0502020204030204" pitchFamily="34" charset="0"/>
              </a:rPr>
              <a:t>Pay</a:t>
            </a:r>
            <a:r>
              <a:rPr lang="nl-NL" sz="1600" dirty="0">
                <a:latin typeface="Calibri" panose="020F0502020204030204" pitchFamily="34" charset="0"/>
                <a:cs typeface="Calibri" panose="020F0502020204030204" pitchFamily="34" charset="0"/>
              </a:rPr>
              <a:t> Back Time]</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Multicriteria analyse</a:t>
            </a:r>
          </a:p>
          <a:p>
            <a:pPr>
              <a:buFont typeface="Courier New" panose="02070309020205020404" pitchFamily="49" charset="0"/>
              <a:buChar char="o"/>
            </a:pPr>
            <a:r>
              <a:rPr lang="nl-NL" sz="1600" dirty="0" err="1">
                <a:latin typeface="Calibri" panose="020F0502020204030204" pitchFamily="34" charset="0"/>
                <a:cs typeface="Calibri" panose="020F0502020204030204" pitchFamily="34" charset="0"/>
              </a:rPr>
              <a:t>Fishbein</a:t>
            </a:r>
            <a:r>
              <a:rPr lang="nl-NL" sz="1600" dirty="0">
                <a:latin typeface="Calibri" panose="020F0502020204030204" pitchFamily="34" charset="0"/>
                <a:cs typeface="Calibri" panose="020F0502020204030204" pitchFamily="34" charset="0"/>
              </a:rPr>
              <a:t>-model</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Beslissingsboomanalyse</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Beslissingsmatrix</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Stemprocedures</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Stickermethode</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Nominale groepstechniek</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Keuze matrix</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a:extLst>
              <a:ext uri="{FF2B5EF4-FFF2-40B4-BE49-F238E27FC236}">
                <a16:creationId xmlns:a16="http://schemas.microsoft.com/office/drawing/2014/main" id="{054CAAB5-C7E9-4DB9-A7FA-4A5213781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 y="1629000"/>
            <a:ext cx="2535211" cy="3600000"/>
          </a:xfrm>
          <a:prstGeom prst="rect">
            <a:avLst/>
          </a:prstGeom>
        </p:spPr>
      </p:pic>
      <p:sp>
        <p:nvSpPr>
          <p:cNvPr id="9" name="Tekstvak 8">
            <a:extLst>
              <a:ext uri="{FF2B5EF4-FFF2-40B4-BE49-F238E27FC236}">
                <a16:creationId xmlns:a16="http://schemas.microsoft.com/office/drawing/2014/main" id="{79AF5713-E015-43BF-BA53-CE108CCE3D69}"/>
              </a:ext>
            </a:extLst>
          </p:cNvPr>
          <p:cNvSpPr txBox="1"/>
          <p:nvPr/>
        </p:nvSpPr>
        <p:spPr>
          <a:xfrm>
            <a:off x="1157393" y="5229000"/>
            <a:ext cx="60144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Pag.155</a:t>
            </a:r>
          </a:p>
        </p:txBody>
      </p:sp>
      <p:sp>
        <p:nvSpPr>
          <p:cNvPr id="8" name="Tekstvak 7">
            <a:extLst>
              <a:ext uri="{FF2B5EF4-FFF2-40B4-BE49-F238E27FC236}">
                <a16:creationId xmlns:a16="http://schemas.microsoft.com/office/drawing/2014/main" id="{4C32B3FD-DAD0-4AD6-9511-B46A687E9A36}"/>
              </a:ext>
            </a:extLst>
          </p:cNvPr>
          <p:cNvSpPr txBox="1"/>
          <p:nvPr/>
        </p:nvSpPr>
        <p:spPr>
          <a:xfrm>
            <a:off x="10305373" y="6562355"/>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352</a:t>
            </a:r>
          </a:p>
        </p:txBody>
      </p:sp>
      <p:pic>
        <p:nvPicPr>
          <p:cNvPr id="11" name="Afbeelding 10" descr="Afbeelding met vliegtuig, zitten, groot, startbaan&#10;&#10;Automatisch gegenereerde beschrijving">
            <a:extLst>
              <a:ext uri="{FF2B5EF4-FFF2-40B4-BE49-F238E27FC236}">
                <a16:creationId xmlns:a16="http://schemas.microsoft.com/office/drawing/2014/main" id="{215A0D35-29E5-42E1-8FC6-9BDD5B431B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sp>
        <p:nvSpPr>
          <p:cNvPr id="3" name="Tijdelijke aanduiding voor voettekst 2">
            <a:extLst>
              <a:ext uri="{FF2B5EF4-FFF2-40B4-BE49-F238E27FC236}">
                <a16:creationId xmlns:a16="http://schemas.microsoft.com/office/drawing/2014/main" id="{D0A408A9-DE21-4F40-AC6D-D3168D0CF0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10" name="Picture 2">
            <a:extLst>
              <a:ext uri="{FF2B5EF4-FFF2-40B4-BE49-F238E27FC236}">
                <a16:creationId xmlns:a16="http://schemas.microsoft.com/office/drawing/2014/main" id="{0113C939-0AEF-4012-9288-A2CFDC1E333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759374" y="3098455"/>
            <a:ext cx="3834157" cy="2881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jdelijke aanduiding voor dianummer 5">
            <a:extLst>
              <a:ext uri="{FF2B5EF4-FFF2-40B4-BE49-F238E27FC236}">
                <a16:creationId xmlns:a16="http://schemas.microsoft.com/office/drawing/2014/main" id="{91C3D8E3-D503-4BDF-922E-B89EA64C8696}"/>
              </a:ext>
            </a:extLst>
          </p:cNvPr>
          <p:cNvSpPr>
            <a:spLocks noGrp="1"/>
          </p:cNvSpPr>
          <p:nvPr>
            <p:ph type="sldNum" sz="quarter" idx="12"/>
          </p:nvPr>
        </p:nvSpPr>
        <p:spPr/>
        <p:txBody>
          <a:bodyPr/>
          <a:lstStyle/>
          <a:p>
            <a:fld id="{BD2C07DF-3CF3-41EE-A18E-119FE81334F7}" type="slidenum">
              <a:rPr lang="nl-NL" smtClean="0"/>
              <a:t>109</a:t>
            </a:fld>
            <a:endParaRPr lang="nl-NL"/>
          </a:p>
        </p:txBody>
      </p:sp>
    </p:spTree>
    <p:extLst>
      <p:ext uri="{BB962C8B-B14F-4D97-AF65-F5344CB8AC3E}">
        <p14:creationId xmlns:p14="http://schemas.microsoft.com/office/powerpoint/2010/main" val="1742070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Calibri Light" panose="020F0302020204030204" pitchFamily="34" charset="0"/>
                <a:cs typeface="Calibri Light" panose="020F0302020204030204" pitchFamily="34" charset="0"/>
              </a:rPr>
              <a:t>Probleemdefinitie</a:t>
            </a:r>
          </a:p>
        </p:txBody>
      </p:sp>
      <p:sp>
        <p:nvSpPr>
          <p:cNvPr id="5" name="Tijdelijke aanduiding voor voettekst 4">
            <a:extLst>
              <a:ext uri="{FF2B5EF4-FFF2-40B4-BE49-F238E27FC236}">
                <a16:creationId xmlns:a16="http://schemas.microsoft.com/office/drawing/2014/main" id="{568EBFAE-0ACA-428C-935C-4CF70F9727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jdelijke aanduiding voor inhoud 2">
            <a:extLst>
              <a:ext uri="{FF2B5EF4-FFF2-40B4-BE49-F238E27FC236}">
                <a16:creationId xmlns:a16="http://schemas.microsoft.com/office/drawing/2014/main" id="{5A665A7D-9B9E-4F7C-A619-47FFB79A68B3}"/>
              </a:ext>
            </a:extLst>
          </p:cNvPr>
          <p:cNvSpPr txBox="1">
            <a:spLocks/>
          </p:cNvSpPr>
          <p:nvPr/>
        </p:nvSpPr>
        <p:spPr>
          <a:xfrm>
            <a:off x="4890573" y="1133676"/>
            <a:ext cx="334264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altLang="nl-NL" sz="1400" b="0" i="0" u="none" strike="noStrike" kern="1200" cap="none" spc="0" normalizeH="0" baseline="0" noProof="0" dirty="0">
              <a:ln>
                <a:noFill/>
              </a:ln>
              <a:solidFill>
                <a:srgbClr val="FFC000"/>
              </a:solidFill>
              <a:effectLst/>
              <a:uLnTx/>
              <a:uFillTx/>
              <a:latin typeface="Comic Sans MS" panose="030F0702030302020204" pitchFamily="66" charset="0"/>
              <a:ea typeface="+mn-ea"/>
              <a:cs typeface="+mn-cs"/>
            </a:endParaRPr>
          </a:p>
        </p:txBody>
      </p:sp>
      <p:cxnSp>
        <p:nvCxnSpPr>
          <p:cNvPr id="10" name="Rechte verbindingslijn met pijl 9">
            <a:extLst>
              <a:ext uri="{FF2B5EF4-FFF2-40B4-BE49-F238E27FC236}">
                <a16:creationId xmlns:a16="http://schemas.microsoft.com/office/drawing/2014/main" id="{7B704D13-98E2-4D67-847B-04D19345C63F}"/>
              </a:ext>
            </a:extLst>
          </p:cNvPr>
          <p:cNvCxnSpPr/>
          <p:nvPr/>
        </p:nvCxnSpPr>
        <p:spPr>
          <a:xfrm>
            <a:off x="5457801" y="1951836"/>
            <a:ext cx="388881" cy="0"/>
          </a:xfrm>
          <a:prstGeom prst="straightConnector1">
            <a:avLst/>
          </a:prstGeom>
          <a:noFill/>
          <a:ln w="34925" cap="flat" cmpd="sng" algn="ctr">
            <a:solidFill>
              <a:srgbClr val="FFFFFF"/>
            </a:solidFill>
            <a:prstDash val="sysDot"/>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1" name="Rechte verbindingslijn met pijl 10">
            <a:extLst>
              <a:ext uri="{FF2B5EF4-FFF2-40B4-BE49-F238E27FC236}">
                <a16:creationId xmlns:a16="http://schemas.microsoft.com/office/drawing/2014/main" id="{4D37790D-484A-450B-AC16-FA2FBD0A269C}"/>
              </a:ext>
            </a:extLst>
          </p:cNvPr>
          <p:cNvCxnSpPr/>
          <p:nvPr/>
        </p:nvCxnSpPr>
        <p:spPr>
          <a:xfrm>
            <a:off x="7429477" y="1966774"/>
            <a:ext cx="808443" cy="0"/>
          </a:xfrm>
          <a:prstGeom prst="straightConnector1">
            <a:avLst/>
          </a:prstGeom>
          <a:noFill/>
          <a:ln w="34925" cap="flat" cmpd="sng" algn="ctr">
            <a:solidFill>
              <a:srgbClr val="FFFFFF"/>
            </a:solidFill>
            <a:prstDash val="sysDot"/>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12" name="Rechthoek 11">
            <a:extLst>
              <a:ext uri="{FF2B5EF4-FFF2-40B4-BE49-F238E27FC236}">
                <a16:creationId xmlns:a16="http://schemas.microsoft.com/office/drawing/2014/main" id="{C3BBE9D2-5ED5-4E0D-8184-3BD70EF1DBAE}"/>
              </a:ext>
            </a:extLst>
          </p:cNvPr>
          <p:cNvSpPr/>
          <p:nvPr/>
        </p:nvSpPr>
        <p:spPr>
          <a:xfrm>
            <a:off x="3492068" y="1699808"/>
            <a:ext cx="1944216" cy="504056"/>
          </a:xfrm>
          <a:prstGeom prst="rect">
            <a:avLst/>
          </a:prstGeom>
          <a:solidFill>
            <a:srgbClr val="C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Probleemstelling</a:t>
            </a:r>
            <a:endParaRPr kumimoji="0" lang="nl-NL" sz="1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13" name="Rechthoek 12">
            <a:extLst>
              <a:ext uri="{FF2B5EF4-FFF2-40B4-BE49-F238E27FC236}">
                <a16:creationId xmlns:a16="http://schemas.microsoft.com/office/drawing/2014/main" id="{04B27865-CF19-4F43-8B30-124ADD9A7DDC}"/>
              </a:ext>
            </a:extLst>
          </p:cNvPr>
          <p:cNvSpPr/>
          <p:nvPr/>
        </p:nvSpPr>
        <p:spPr>
          <a:xfrm>
            <a:off x="5846681" y="1699808"/>
            <a:ext cx="1944216" cy="504056"/>
          </a:xfrm>
          <a:prstGeom prst="rect">
            <a:avLst/>
          </a:prstGeom>
          <a:solidFill>
            <a:srgbClr val="00B05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Oplossingsrichtingen</a:t>
            </a:r>
            <a:endParaRPr kumimoji="0" lang="nl-NL" sz="1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14" name="Rechthoek 13">
            <a:extLst>
              <a:ext uri="{FF2B5EF4-FFF2-40B4-BE49-F238E27FC236}">
                <a16:creationId xmlns:a16="http://schemas.microsoft.com/office/drawing/2014/main" id="{00C19BF5-B3F3-45D2-8823-A4FEAFE82431}"/>
              </a:ext>
            </a:extLst>
          </p:cNvPr>
          <p:cNvSpPr/>
          <p:nvPr/>
        </p:nvSpPr>
        <p:spPr>
          <a:xfrm>
            <a:off x="8221192" y="1699808"/>
            <a:ext cx="1944216" cy="504056"/>
          </a:xfrm>
          <a:prstGeom prst="rect">
            <a:avLst/>
          </a:prstGeom>
          <a:solidFill>
            <a:srgbClr val="0070C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Kiezen</a:t>
            </a:r>
            <a:endParaRPr kumimoji="0" lang="nl-NL" sz="1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15" name="Toelichting met PIJL-OMHOOG 4">
            <a:extLst>
              <a:ext uri="{FF2B5EF4-FFF2-40B4-BE49-F238E27FC236}">
                <a16:creationId xmlns:a16="http://schemas.microsoft.com/office/drawing/2014/main" id="{5C4224D5-E83B-4DDC-9264-C434E5FF306A}"/>
              </a:ext>
            </a:extLst>
          </p:cNvPr>
          <p:cNvSpPr/>
          <p:nvPr/>
        </p:nvSpPr>
        <p:spPr>
          <a:xfrm>
            <a:off x="5727911" y="2185612"/>
            <a:ext cx="2160240" cy="1872208"/>
          </a:xfrm>
          <a:prstGeom prst="upArrowCallout">
            <a:avLst/>
          </a:prstGeom>
          <a:solidFill>
            <a:srgbClr val="FFC000"/>
          </a:solidFill>
          <a:ln w="25400" cap="flat" cmpd="sng" algn="ctr">
            <a:noFill/>
            <a:prstDash val="solid"/>
          </a:ln>
          <a:effectLst>
            <a:outerShdw blurRad="50800" dist="38100" algn="l" rotWithShape="0">
              <a:prstClr val="black">
                <a:alpha val="40000"/>
              </a:prstClr>
            </a:outerShdw>
          </a:effectLst>
        </p:spPr>
        <p:txBody>
          <a:bodyPr lIns="91370" tIns="45685" rIns="91370" bIns="45685" rtlCol="0" anchor="ctr"/>
          <a:lstStyle/>
          <a:p>
            <a:pPr marL="0" marR="0" lvl="0" indent="0" algn="ctr" defTabSz="91370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Kies</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voor</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1" i="0" u="none" strike="noStrike" kern="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meerdere</a:t>
            </a:r>
            <a:r>
              <a:rPr kumimoji="0" lang="en-US" sz="12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1200" b="1" i="0" u="none" strike="noStrike" kern="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mogelijke</a:t>
            </a:r>
            <a:r>
              <a:rPr kumimoji="0" lang="en-US" sz="12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oplossingen</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370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opties</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Toelichting met PIJL-OMHOOG 5">
            <a:extLst>
              <a:ext uri="{FF2B5EF4-FFF2-40B4-BE49-F238E27FC236}">
                <a16:creationId xmlns:a16="http://schemas.microsoft.com/office/drawing/2014/main" id="{74426356-CA5B-4AB3-AD63-61B67D589CDF}"/>
              </a:ext>
            </a:extLst>
          </p:cNvPr>
          <p:cNvSpPr/>
          <p:nvPr/>
        </p:nvSpPr>
        <p:spPr>
          <a:xfrm>
            <a:off x="8115226" y="2185612"/>
            <a:ext cx="2160240" cy="1872208"/>
          </a:xfrm>
          <a:prstGeom prst="upArrowCallout">
            <a:avLst/>
          </a:prstGeom>
          <a:solidFill>
            <a:srgbClr val="FFC000"/>
          </a:solidFill>
          <a:ln w="25400" cap="flat" cmpd="sng" algn="ctr">
            <a:noFill/>
            <a:prstDash val="solid"/>
          </a:ln>
          <a:effectLst>
            <a:outerShdw blurRad="50800" dist="38100" algn="l" rotWithShape="0">
              <a:prstClr val="black">
                <a:alpha val="40000"/>
              </a:prstClr>
            </a:outerShdw>
          </a:effectLst>
        </p:spPr>
        <p:txBody>
          <a:bodyPr lIns="91370" tIns="45685" rIns="91370" bIns="45685" rtlCol="0" anchor="ctr"/>
          <a:lstStyle/>
          <a:p>
            <a:pPr marL="0" marR="0" lvl="0" indent="0" algn="ctr" defTabSz="91370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Kies</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a:t>
            </a:r>
            <a:r>
              <a:rPr kumimoji="0" lang="en-US" sz="1200" b="1" i="0" u="none" strike="noStrike" kern="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beste</a:t>
            </a:r>
            <a:r>
              <a:rPr kumimoji="0" lang="en-US" sz="12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1200" b="1" i="0" u="none" strike="noStrike" kern="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oplossing</a:t>
            </a:r>
            <a:r>
              <a:rPr kumimoji="0" lang="en-US" sz="12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op basis van </a:t>
            </a: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haalbaarheid</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geschiktheid</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en </a:t>
            </a: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aanvaardbaarheid</a:t>
            </a:r>
            <a:endParaRPr kumimoji="0" lang="nl-NL"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Toelichting met PIJL-OMHOOG 6">
            <a:extLst>
              <a:ext uri="{FF2B5EF4-FFF2-40B4-BE49-F238E27FC236}">
                <a16:creationId xmlns:a16="http://schemas.microsoft.com/office/drawing/2014/main" id="{55B3DF5B-79FB-409F-AEAE-7A820AECB6BF}"/>
              </a:ext>
            </a:extLst>
          </p:cNvPr>
          <p:cNvSpPr/>
          <p:nvPr/>
        </p:nvSpPr>
        <p:spPr>
          <a:xfrm>
            <a:off x="3384056" y="2185612"/>
            <a:ext cx="2160240" cy="1872208"/>
          </a:xfrm>
          <a:prstGeom prst="upArrowCallout">
            <a:avLst/>
          </a:prstGeom>
          <a:solidFill>
            <a:srgbClr val="FFC000"/>
          </a:solidFill>
          <a:ln w="25400" cap="flat" cmpd="sng" algn="ctr">
            <a:noFill/>
            <a:prstDash val="solid"/>
          </a:ln>
          <a:effectLst>
            <a:outerShdw blurRad="50800" dist="38100" algn="l" rotWithShape="0">
              <a:prstClr val="black">
                <a:alpha val="40000"/>
              </a:prstClr>
            </a:outerShdw>
          </a:effectLst>
        </p:spPr>
        <p:txBody>
          <a:bodyPr lIns="91370" tIns="45685" rIns="91370" bIns="45685" rtlCol="0" anchor="ctr"/>
          <a:lstStyle/>
          <a:p>
            <a:pPr marL="0" marR="0" lvl="0" indent="0" algn="ctr" defTabSz="91370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Formuleer</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a:t>
            </a: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probleemstelling</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bij</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voorkeur</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als</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een</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ctr" defTabSz="91370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open </a:t>
            </a:r>
            <a:r>
              <a:rPr kumimoji="0" lang="en-US" sz="1200" b="1" i="0" u="none" strike="noStrike" kern="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vraag</a:t>
            </a:r>
            <a:endParaRPr kumimoji="0" lang="nl-NL" sz="12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sp>
        <p:nvSpPr>
          <p:cNvPr id="18" name="Toelichting met PIJL-OMHOOG 7">
            <a:extLst>
              <a:ext uri="{FF2B5EF4-FFF2-40B4-BE49-F238E27FC236}">
                <a16:creationId xmlns:a16="http://schemas.microsoft.com/office/drawing/2014/main" id="{DF71ABB7-90D9-45DE-9E25-6A6C2FE09176}"/>
              </a:ext>
            </a:extLst>
          </p:cNvPr>
          <p:cNvSpPr/>
          <p:nvPr/>
        </p:nvSpPr>
        <p:spPr>
          <a:xfrm>
            <a:off x="5783564" y="3913804"/>
            <a:ext cx="2160240" cy="1872208"/>
          </a:xfrm>
          <a:prstGeom prst="upArrowCallout">
            <a:avLst/>
          </a:prstGeom>
          <a:solidFill>
            <a:schemeClr val="bg1">
              <a:lumMod val="95000"/>
            </a:schemeClr>
          </a:solidFill>
          <a:ln w="25400" cap="flat" cmpd="sng" algn="ctr">
            <a:noFill/>
            <a:prstDash val="solid"/>
          </a:ln>
          <a:effectLst>
            <a:outerShdw blurRad="50800" dist="38100" algn="l" rotWithShape="0">
              <a:prstClr val="black">
                <a:alpha val="40000"/>
              </a:prstClr>
            </a:outerShdw>
          </a:effectLst>
        </p:spPr>
        <p:txBody>
          <a:bodyPr lIns="91370" tIns="45685" rIns="91370" bIns="45685" rtlCol="0" anchor="ctr"/>
          <a:lstStyle/>
          <a:p>
            <a:pPr marL="0" marR="0" lvl="0" indent="0" algn="ctr" defTabSz="91370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Gebruik</a:t>
            </a:r>
            <a:endPar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370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Creativiteit</a:t>
            </a:r>
            <a:endParaRPr kumimoji="0" lang="en-US" sz="1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370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[brainstorm, </a:t>
            </a: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lateraal</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denken</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mindmap</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nl-NL"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 name="Toelichting met PIJL-OMHOOG 8">
            <a:extLst>
              <a:ext uri="{FF2B5EF4-FFF2-40B4-BE49-F238E27FC236}">
                <a16:creationId xmlns:a16="http://schemas.microsoft.com/office/drawing/2014/main" id="{B398AFF6-1BAA-4535-A5D8-D15154D5F84C}"/>
              </a:ext>
            </a:extLst>
          </p:cNvPr>
          <p:cNvSpPr/>
          <p:nvPr/>
        </p:nvSpPr>
        <p:spPr>
          <a:xfrm>
            <a:off x="8115226" y="3895659"/>
            <a:ext cx="2160240" cy="1872208"/>
          </a:xfrm>
          <a:prstGeom prst="upArrowCallout">
            <a:avLst/>
          </a:prstGeom>
          <a:solidFill>
            <a:schemeClr val="bg1">
              <a:lumMod val="95000"/>
            </a:schemeClr>
          </a:solidFill>
          <a:ln w="25400" cap="flat" cmpd="sng" algn="ctr">
            <a:noFill/>
            <a:prstDash val="solid"/>
          </a:ln>
          <a:effectLst>
            <a:outerShdw blurRad="50800" dist="38100" algn="l" rotWithShape="0">
              <a:prstClr val="black">
                <a:alpha val="40000"/>
              </a:prstClr>
            </a:outerShdw>
          </a:effectLst>
        </p:spPr>
        <p:txBody>
          <a:bodyPr lIns="91370" tIns="45685" rIns="91370" bIns="45685" rtlCol="0" anchor="ctr"/>
          <a:lstStyle/>
          <a:p>
            <a:pPr marL="0" marR="0" lvl="0" indent="0" algn="ctr" defTabSz="91370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Gebruik</a:t>
            </a:r>
            <a:endPar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370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Wegingsfactoren</a:t>
            </a:r>
            <a:endParaRPr kumimoji="0" lang="en-US" sz="1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Toelichting met PIJL-OMHOOG 9">
            <a:extLst>
              <a:ext uri="{FF2B5EF4-FFF2-40B4-BE49-F238E27FC236}">
                <a16:creationId xmlns:a16="http://schemas.microsoft.com/office/drawing/2014/main" id="{287ABCF1-21CF-460C-8DBC-2706111E00E4}"/>
              </a:ext>
            </a:extLst>
          </p:cNvPr>
          <p:cNvSpPr/>
          <p:nvPr/>
        </p:nvSpPr>
        <p:spPr>
          <a:xfrm>
            <a:off x="3384056" y="3913804"/>
            <a:ext cx="2160240" cy="1872208"/>
          </a:xfrm>
          <a:prstGeom prst="upArrowCallout">
            <a:avLst/>
          </a:prstGeom>
          <a:solidFill>
            <a:schemeClr val="bg1">
              <a:lumMod val="95000"/>
            </a:schemeClr>
          </a:solidFill>
          <a:ln w="25400" cap="flat" cmpd="sng" algn="ctr">
            <a:noFill/>
            <a:prstDash val="solid"/>
          </a:ln>
          <a:effectLst>
            <a:outerShdw blurRad="50800" dist="38100" algn="l" rotWithShape="0">
              <a:prstClr val="black">
                <a:alpha val="40000"/>
              </a:prstClr>
            </a:outerShdw>
          </a:effectLst>
        </p:spPr>
        <p:txBody>
          <a:bodyPr lIns="91370" tIns="45685" rIns="91370" bIns="45685" rtlCol="0" anchor="ctr"/>
          <a:lstStyle/>
          <a:p>
            <a:pPr marL="0" marR="0" lvl="0" indent="0" algn="ctr" defTabSz="91370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Formuleer</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het </a:t>
            </a: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probleem</a:t>
            </a:r>
            <a:r>
              <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specifiek</a:t>
            </a:r>
            <a:endParaRPr kumimoji="0" lang="nl-NL"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2" name="Afbeelding 21">
            <a:extLst>
              <a:ext uri="{FF2B5EF4-FFF2-40B4-BE49-F238E27FC236}">
                <a16:creationId xmlns:a16="http://schemas.microsoft.com/office/drawing/2014/main" id="{A2591881-3680-423D-B8A5-725E1084A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673" y="1629000"/>
            <a:ext cx="2545856" cy="3600000"/>
          </a:xfrm>
          <a:prstGeom prst="rect">
            <a:avLst/>
          </a:prstGeom>
        </p:spPr>
      </p:pic>
      <p:sp>
        <p:nvSpPr>
          <p:cNvPr id="21" name="Tekstvak 20">
            <a:extLst>
              <a:ext uri="{FF2B5EF4-FFF2-40B4-BE49-F238E27FC236}">
                <a16:creationId xmlns:a16="http://schemas.microsoft.com/office/drawing/2014/main" id="{8772E49B-6E2D-43E0-8E5F-630BFE3ED664}"/>
              </a:ext>
            </a:extLst>
          </p:cNvPr>
          <p:cNvSpPr txBox="1"/>
          <p:nvPr/>
        </p:nvSpPr>
        <p:spPr>
          <a:xfrm>
            <a:off x="10659726" y="6538951"/>
            <a:ext cx="556563" cy="255583"/>
          </a:xfrm>
          <a:prstGeom prst="rect">
            <a:avLst/>
          </a:prstGeom>
          <a:noFill/>
        </p:spPr>
        <p:txBody>
          <a:bodyPr wrap="none" rtlCol="0">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Pag.37</a:t>
            </a:r>
          </a:p>
        </p:txBody>
      </p:sp>
      <p:pic>
        <p:nvPicPr>
          <p:cNvPr id="23" name="Afbeelding 22" descr="Afbeelding met tekst, persoon&#10;&#10;Automatisch gegenereerde beschrijving">
            <a:extLst>
              <a:ext uri="{FF2B5EF4-FFF2-40B4-BE49-F238E27FC236}">
                <a16:creationId xmlns:a16="http://schemas.microsoft.com/office/drawing/2014/main" id="{E541A815-D1D9-4DFB-B1F8-F6FA3BEB3EF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22218" y="5393456"/>
            <a:ext cx="831581" cy="1145495"/>
          </a:xfrm>
          <a:prstGeom prst="rect">
            <a:avLst/>
          </a:prstGeom>
          <a:ln>
            <a:noFill/>
          </a:ln>
          <a:effectLst/>
        </p:spPr>
      </p:pic>
      <p:sp>
        <p:nvSpPr>
          <p:cNvPr id="2" name="Tijdelijke aanduiding voor dianummer 1">
            <a:extLst>
              <a:ext uri="{FF2B5EF4-FFF2-40B4-BE49-F238E27FC236}">
                <a16:creationId xmlns:a16="http://schemas.microsoft.com/office/drawing/2014/main" id="{E51DA2B3-5C9F-46A0-8F48-3175C8396361}"/>
              </a:ext>
            </a:extLst>
          </p:cNvPr>
          <p:cNvSpPr>
            <a:spLocks noGrp="1"/>
          </p:cNvSpPr>
          <p:nvPr>
            <p:ph type="sldNum" sz="quarter" idx="12"/>
          </p:nvPr>
        </p:nvSpPr>
        <p:spPr/>
        <p:txBody>
          <a:bodyPr/>
          <a:lstStyle/>
          <a:p>
            <a:fld id="{76022968-2107-43EC-8FC0-5D78783708AF}" type="slidenum">
              <a:rPr lang="nl-NL" smtClean="0"/>
              <a:t>11</a:t>
            </a:fld>
            <a:endParaRPr lang="nl-NL"/>
          </a:p>
        </p:txBody>
      </p:sp>
    </p:spTree>
    <p:extLst>
      <p:ext uri="{BB962C8B-B14F-4D97-AF65-F5344CB8AC3E}">
        <p14:creationId xmlns:p14="http://schemas.microsoft.com/office/powerpoint/2010/main" val="16462114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Calibri Light" panose="020F0302020204030204" pitchFamily="34" charset="0"/>
                <a:cs typeface="Calibri Light" panose="020F0302020204030204" pitchFamily="34" charset="0"/>
              </a:rPr>
              <a:t>PMI – methode</a:t>
            </a:r>
            <a:br>
              <a:rPr lang="nl-NL" sz="3600" dirty="0">
                <a:latin typeface="Calibri Light" panose="020F0302020204030204" pitchFamily="34" charset="0"/>
                <a:cs typeface="Calibri Light" panose="020F0302020204030204" pitchFamily="34" charset="0"/>
              </a:rPr>
            </a:br>
            <a:r>
              <a:rPr lang="nl-NL" sz="1600" dirty="0">
                <a:latin typeface="Calibri Light" panose="020F0302020204030204" pitchFamily="34" charset="0"/>
                <a:cs typeface="Calibri Light" panose="020F0302020204030204" pitchFamily="34" charset="0"/>
              </a:rPr>
              <a:t>Leo Kerklaan</a:t>
            </a:r>
            <a:br>
              <a:rPr lang="nl-NL" sz="1600" dirty="0">
                <a:latin typeface="Calibri Light" panose="020F0302020204030204" pitchFamily="34" charset="0"/>
                <a:cs typeface="Calibri Light" panose="020F0302020204030204" pitchFamily="34" charset="0"/>
              </a:rPr>
            </a:br>
            <a:endParaRPr lang="nl-NL" sz="1600" dirty="0">
              <a:latin typeface="Calibri Light" panose="020F0302020204030204" pitchFamily="34" charset="0"/>
              <a:cs typeface="Calibri Light" panose="020F0302020204030204" pitchFamily="34" charset="0"/>
            </a:endParaRPr>
          </a:p>
        </p:txBody>
      </p:sp>
      <p:sp>
        <p:nvSpPr>
          <p:cNvPr id="2" name="Tijdelijke aanduiding voor inhoud 1">
            <a:extLst>
              <a:ext uri="{FF2B5EF4-FFF2-40B4-BE49-F238E27FC236}">
                <a16:creationId xmlns:a16="http://schemas.microsoft.com/office/drawing/2014/main" id="{5845D6AB-0E9B-4761-8797-4481B34E872A}"/>
              </a:ext>
            </a:extLst>
          </p:cNvPr>
          <p:cNvSpPr>
            <a:spLocks noGrp="1"/>
          </p:cNvSpPr>
          <p:nvPr>
            <p:ph idx="1"/>
          </p:nvPr>
        </p:nvSpPr>
        <p:spPr>
          <a:xfrm>
            <a:off x="2926080" y="1629000"/>
            <a:ext cx="8427720" cy="4351338"/>
          </a:xfrm>
        </p:spPr>
        <p:txBody>
          <a:bodyPr>
            <a:normAutofit/>
          </a:bodyPr>
          <a:lstStyle/>
          <a:p>
            <a:pPr marL="0" indent="0">
              <a:buNone/>
            </a:pPr>
            <a:r>
              <a:rPr lang="nl-NL" sz="1600" dirty="0">
                <a:latin typeface="Calibri" panose="020F0502020204030204" pitchFamily="34" charset="0"/>
                <a:cs typeface="Calibri" panose="020F0502020204030204" pitchFamily="34" charset="0"/>
              </a:rPr>
              <a:t>Verkorte methode van de theorie van de </a:t>
            </a:r>
            <a:r>
              <a:rPr lang="nl-NL" sz="1600" dirty="0" err="1">
                <a:latin typeface="Calibri" panose="020F0502020204030204" pitchFamily="34" charset="0"/>
                <a:cs typeface="Calibri" panose="020F0502020204030204" pitchFamily="34" charset="0"/>
              </a:rPr>
              <a:t>Bono</a:t>
            </a:r>
            <a:r>
              <a:rPr lang="nl-NL" sz="1600" dirty="0">
                <a:latin typeface="Calibri" panose="020F0502020204030204" pitchFamily="34" charset="0"/>
                <a:cs typeface="Calibri" panose="020F0502020204030204" pitchFamily="34" charset="0"/>
              </a:rPr>
              <a:t>: </a:t>
            </a:r>
            <a:r>
              <a:rPr lang="nl-NL" sz="1600" b="1" i="1" dirty="0">
                <a:latin typeface="Calibri" panose="020F0502020204030204" pitchFamily="34" charset="0"/>
                <a:cs typeface="Calibri" panose="020F0502020204030204" pitchFamily="34" charset="0"/>
              </a:rPr>
              <a:t>de PMI methode</a:t>
            </a:r>
            <a:r>
              <a:rPr lang="nl-NL" sz="1600" dirty="0">
                <a:latin typeface="Calibri" panose="020F0502020204030204" pitchFamily="34" charset="0"/>
                <a:cs typeface="Calibri" panose="020F0502020204030204" pitchFamily="34" charset="0"/>
              </a:rPr>
              <a:t>: het maken van een eenvoudig landkaartje</a:t>
            </a:r>
          </a:p>
          <a:p>
            <a:r>
              <a:rPr lang="nl-NL" sz="1600" dirty="0">
                <a:latin typeface="Calibri" panose="020F0502020204030204" pitchFamily="34" charset="0"/>
                <a:cs typeface="Calibri" panose="020F0502020204030204" pitchFamily="34" charset="0"/>
              </a:rPr>
              <a:t>Eerst kijken in de </a:t>
            </a:r>
            <a:r>
              <a:rPr lang="nl-NL" sz="1600" b="1" i="1" dirty="0">
                <a:latin typeface="Calibri" panose="020F0502020204030204" pitchFamily="34" charset="0"/>
                <a:cs typeface="Calibri" panose="020F0502020204030204" pitchFamily="34" charset="0"/>
              </a:rPr>
              <a:t>Plus richting</a:t>
            </a:r>
            <a:r>
              <a:rPr lang="nl-NL" sz="1600" dirty="0">
                <a:latin typeface="Calibri" panose="020F0502020204030204" pitchFamily="34" charset="0"/>
                <a:cs typeface="Calibri" panose="020F0502020204030204" pitchFamily="34" charset="0"/>
              </a:rPr>
              <a:t>: noteren welke goede dingen er op te merken zijn</a:t>
            </a:r>
          </a:p>
          <a:p>
            <a:r>
              <a:rPr lang="nl-NL" sz="1600" dirty="0">
                <a:latin typeface="Calibri" panose="020F0502020204030204" pitchFamily="34" charset="0"/>
                <a:cs typeface="Calibri" panose="020F0502020204030204" pitchFamily="34" charset="0"/>
              </a:rPr>
              <a:t>Vervolgens kijken in de </a:t>
            </a:r>
            <a:r>
              <a:rPr lang="nl-NL" sz="1600" b="1" i="1" dirty="0">
                <a:latin typeface="Calibri" panose="020F0502020204030204" pitchFamily="34" charset="0"/>
                <a:cs typeface="Calibri" panose="020F0502020204030204" pitchFamily="34" charset="0"/>
              </a:rPr>
              <a:t>Min richting </a:t>
            </a:r>
          </a:p>
          <a:p>
            <a:r>
              <a:rPr lang="nl-NL" sz="1600" dirty="0">
                <a:latin typeface="Calibri" panose="020F0502020204030204" pitchFamily="34" charset="0"/>
                <a:cs typeface="Calibri" panose="020F0502020204030204" pitchFamily="34" charset="0"/>
              </a:rPr>
              <a:t>Als laatste kijken in de </a:t>
            </a:r>
            <a:r>
              <a:rPr lang="nl-NL" sz="1600" b="1" i="1" dirty="0">
                <a:latin typeface="Calibri" panose="020F0502020204030204" pitchFamily="34" charset="0"/>
                <a:cs typeface="Calibri" panose="020F0502020204030204" pitchFamily="34" charset="0"/>
              </a:rPr>
              <a:t>Interessante richting</a:t>
            </a:r>
            <a:r>
              <a:rPr lang="nl-NL" sz="1600" dirty="0">
                <a:latin typeface="Calibri" panose="020F0502020204030204" pitchFamily="34" charset="0"/>
                <a:cs typeface="Calibri" panose="020F0502020204030204" pitchFamily="34" charset="0"/>
              </a:rPr>
              <a:t>: notitie nemen van alle dingen die de moeite van het opmerken waard zijn, maar die niet tot de plus of minpunten behoren.</a:t>
            </a:r>
          </a:p>
          <a:p>
            <a:r>
              <a:rPr lang="nl-NL" sz="1600" dirty="0">
                <a:latin typeface="Calibri" panose="020F0502020204030204" pitchFamily="34" charset="0"/>
                <a:cs typeface="Calibri" panose="020F0502020204030204" pitchFamily="34" charset="0"/>
              </a:rPr>
              <a:t>Pas dit toe in vergaderingen, bij puzzels, bij conflicten: waarschijnlijk verandert de uitkomst hierdoor.</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a:extLst>
              <a:ext uri="{FF2B5EF4-FFF2-40B4-BE49-F238E27FC236}">
                <a16:creationId xmlns:a16="http://schemas.microsoft.com/office/drawing/2014/main" id="{C10DFFA7-9161-4C67-AE0B-942212CE64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 y="1629000"/>
            <a:ext cx="2535211" cy="3600000"/>
          </a:xfrm>
          <a:prstGeom prst="rect">
            <a:avLst/>
          </a:prstGeom>
        </p:spPr>
      </p:pic>
      <p:sp>
        <p:nvSpPr>
          <p:cNvPr id="6" name="Tekstvak 5">
            <a:extLst>
              <a:ext uri="{FF2B5EF4-FFF2-40B4-BE49-F238E27FC236}">
                <a16:creationId xmlns:a16="http://schemas.microsoft.com/office/drawing/2014/main" id="{794BE3DA-3CA7-48F6-8C0A-E3A9582FAE48}"/>
              </a:ext>
            </a:extLst>
          </p:cNvPr>
          <p:cNvSpPr txBox="1"/>
          <p:nvPr/>
        </p:nvSpPr>
        <p:spPr>
          <a:xfrm>
            <a:off x="1157393" y="5229000"/>
            <a:ext cx="60144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Pag.162</a:t>
            </a:r>
          </a:p>
        </p:txBody>
      </p:sp>
      <p:sp>
        <p:nvSpPr>
          <p:cNvPr id="8" name="Tekstvak 7">
            <a:extLst>
              <a:ext uri="{FF2B5EF4-FFF2-40B4-BE49-F238E27FC236}">
                <a16:creationId xmlns:a16="http://schemas.microsoft.com/office/drawing/2014/main" id="{7C774BBC-B5F4-4E48-9041-7F678572F0D9}"/>
              </a:ext>
            </a:extLst>
          </p:cNvPr>
          <p:cNvSpPr txBox="1"/>
          <p:nvPr/>
        </p:nvSpPr>
        <p:spPr>
          <a:xfrm>
            <a:off x="10305373" y="6562355"/>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352</a:t>
            </a:r>
          </a:p>
        </p:txBody>
      </p:sp>
      <p:pic>
        <p:nvPicPr>
          <p:cNvPr id="10" name="Afbeelding 9" descr="Afbeelding met vliegtuig, zitten, groot, startbaan&#10;&#10;Automatisch gegenereerde beschrijving">
            <a:extLst>
              <a:ext uri="{FF2B5EF4-FFF2-40B4-BE49-F238E27FC236}">
                <a16:creationId xmlns:a16="http://schemas.microsoft.com/office/drawing/2014/main" id="{A5B37A84-9C5E-4187-88EF-345670826F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sp>
        <p:nvSpPr>
          <p:cNvPr id="3" name="Tijdelijke aanduiding voor voettekst 2">
            <a:extLst>
              <a:ext uri="{FF2B5EF4-FFF2-40B4-BE49-F238E27FC236}">
                <a16:creationId xmlns:a16="http://schemas.microsoft.com/office/drawing/2014/main" id="{9307B6BC-E5C8-4FFA-A275-13B7CA57AB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9" name="Tijdelijke aanduiding voor dianummer 8">
            <a:extLst>
              <a:ext uri="{FF2B5EF4-FFF2-40B4-BE49-F238E27FC236}">
                <a16:creationId xmlns:a16="http://schemas.microsoft.com/office/drawing/2014/main" id="{A140FE35-D30D-494C-8FE0-75357385C274}"/>
              </a:ext>
            </a:extLst>
          </p:cNvPr>
          <p:cNvSpPr>
            <a:spLocks noGrp="1"/>
          </p:cNvSpPr>
          <p:nvPr>
            <p:ph type="sldNum" sz="quarter" idx="12"/>
          </p:nvPr>
        </p:nvSpPr>
        <p:spPr/>
        <p:txBody>
          <a:bodyPr/>
          <a:lstStyle/>
          <a:p>
            <a:fld id="{BD2C07DF-3CF3-41EE-A18E-119FE81334F7}" type="slidenum">
              <a:rPr lang="nl-NL" smtClean="0"/>
              <a:t>110</a:t>
            </a:fld>
            <a:endParaRPr lang="nl-NL"/>
          </a:p>
        </p:txBody>
      </p:sp>
    </p:spTree>
    <p:extLst>
      <p:ext uri="{BB962C8B-B14F-4D97-AF65-F5344CB8AC3E}">
        <p14:creationId xmlns:p14="http://schemas.microsoft.com/office/powerpoint/2010/main" val="23813485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err="1">
                <a:latin typeface="Calibri Light" panose="020F0302020204030204" pitchFamily="34" charset="0"/>
                <a:cs typeface="Calibri Light" panose="020F0302020204030204" pitchFamily="34" charset="0"/>
              </a:rPr>
              <a:t>Beslissingingsboom</a:t>
            </a:r>
            <a:endParaRPr lang="nl-NL" dirty="0">
              <a:latin typeface="Calibri Light" panose="020F0302020204030204" pitchFamily="34" charset="0"/>
              <a:cs typeface="Calibri Light" panose="020F0302020204030204" pitchFamily="34" charset="0"/>
            </a:endParaRP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Rechthoek 75">
            <a:extLst>
              <a:ext uri="{FF2B5EF4-FFF2-40B4-BE49-F238E27FC236}">
                <a16:creationId xmlns:a16="http://schemas.microsoft.com/office/drawing/2014/main" id="{89E3933E-8BA9-4A08-90F8-D9A51638DEF7}"/>
              </a:ext>
            </a:extLst>
          </p:cNvPr>
          <p:cNvSpPr/>
          <p:nvPr/>
        </p:nvSpPr>
        <p:spPr>
          <a:xfrm>
            <a:off x="3847430" y="2379310"/>
            <a:ext cx="1857388" cy="928694"/>
          </a:xfrm>
          <a:prstGeom prst="rect">
            <a:avLst/>
          </a:prstGeom>
          <a:solidFill>
            <a:schemeClr val="bg1">
              <a:lumMod val="85000"/>
            </a:schemeClr>
          </a:solidFill>
          <a:ln w="3492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7" name="Rechthoek 76">
            <a:extLst>
              <a:ext uri="{FF2B5EF4-FFF2-40B4-BE49-F238E27FC236}">
                <a16:creationId xmlns:a16="http://schemas.microsoft.com/office/drawing/2014/main" id="{56D13ABB-A6FA-4CAE-95EF-22759C024865}"/>
              </a:ext>
            </a:extLst>
          </p:cNvPr>
          <p:cNvSpPr/>
          <p:nvPr/>
        </p:nvSpPr>
        <p:spPr>
          <a:xfrm>
            <a:off x="5800721" y="4358042"/>
            <a:ext cx="1857388" cy="928694"/>
          </a:xfrm>
          <a:prstGeom prst="rect">
            <a:avLst/>
          </a:prstGeom>
          <a:solidFill>
            <a:schemeClr val="bg1">
              <a:lumMod val="85000"/>
            </a:schemeClr>
          </a:solidFill>
          <a:ln w="3492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8" name="Rechthoek 77">
            <a:extLst>
              <a:ext uri="{FF2B5EF4-FFF2-40B4-BE49-F238E27FC236}">
                <a16:creationId xmlns:a16="http://schemas.microsoft.com/office/drawing/2014/main" id="{8C8CF84E-785C-4C38-871E-2D8F623CC838}"/>
              </a:ext>
            </a:extLst>
          </p:cNvPr>
          <p:cNvSpPr/>
          <p:nvPr/>
        </p:nvSpPr>
        <p:spPr>
          <a:xfrm>
            <a:off x="3854086" y="4358042"/>
            <a:ext cx="1857388" cy="928694"/>
          </a:xfrm>
          <a:prstGeom prst="rect">
            <a:avLst/>
          </a:prstGeom>
          <a:solidFill>
            <a:schemeClr val="bg1">
              <a:lumMod val="85000"/>
            </a:schemeClr>
          </a:solidFill>
          <a:ln w="3492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9" name="Rechthoek 78">
            <a:extLst>
              <a:ext uri="{FF2B5EF4-FFF2-40B4-BE49-F238E27FC236}">
                <a16:creationId xmlns:a16="http://schemas.microsoft.com/office/drawing/2014/main" id="{F1704522-E71F-4844-BC6F-91BB1D4623B9}"/>
              </a:ext>
            </a:extLst>
          </p:cNvPr>
          <p:cNvSpPr/>
          <p:nvPr/>
        </p:nvSpPr>
        <p:spPr>
          <a:xfrm>
            <a:off x="3855218" y="3361462"/>
            <a:ext cx="1857388" cy="928694"/>
          </a:xfrm>
          <a:prstGeom prst="rect">
            <a:avLst/>
          </a:prstGeom>
          <a:solidFill>
            <a:schemeClr val="bg1">
              <a:lumMod val="85000"/>
            </a:schemeClr>
          </a:solidFill>
          <a:ln w="3492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0" name="Rechthoek 79">
            <a:extLst>
              <a:ext uri="{FF2B5EF4-FFF2-40B4-BE49-F238E27FC236}">
                <a16:creationId xmlns:a16="http://schemas.microsoft.com/office/drawing/2014/main" id="{0FF4D444-1112-4A78-9221-C16A4726AE35}"/>
              </a:ext>
            </a:extLst>
          </p:cNvPr>
          <p:cNvSpPr/>
          <p:nvPr/>
        </p:nvSpPr>
        <p:spPr>
          <a:xfrm>
            <a:off x="5800721" y="3361462"/>
            <a:ext cx="1857388" cy="928694"/>
          </a:xfrm>
          <a:prstGeom prst="rect">
            <a:avLst/>
          </a:prstGeom>
          <a:solidFill>
            <a:schemeClr val="bg1">
              <a:lumMod val="85000"/>
            </a:schemeClr>
          </a:solidFill>
          <a:ln w="3492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1" name="Rechthoek 80">
            <a:extLst>
              <a:ext uri="{FF2B5EF4-FFF2-40B4-BE49-F238E27FC236}">
                <a16:creationId xmlns:a16="http://schemas.microsoft.com/office/drawing/2014/main" id="{31D6A444-AD00-4233-B5A0-6A8DEE9D922E}"/>
              </a:ext>
            </a:extLst>
          </p:cNvPr>
          <p:cNvSpPr/>
          <p:nvPr/>
        </p:nvSpPr>
        <p:spPr>
          <a:xfrm>
            <a:off x="7737269" y="3361462"/>
            <a:ext cx="1857388" cy="928694"/>
          </a:xfrm>
          <a:prstGeom prst="rect">
            <a:avLst/>
          </a:prstGeom>
          <a:solidFill>
            <a:schemeClr val="bg1">
              <a:lumMod val="85000"/>
            </a:schemeClr>
          </a:solidFill>
          <a:ln w="3492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2" name="Rechthoek 81">
            <a:extLst>
              <a:ext uri="{FF2B5EF4-FFF2-40B4-BE49-F238E27FC236}">
                <a16:creationId xmlns:a16="http://schemas.microsoft.com/office/drawing/2014/main" id="{46A18EA7-AA1E-4805-BA74-A5BF442CAA15}"/>
              </a:ext>
            </a:extLst>
          </p:cNvPr>
          <p:cNvSpPr/>
          <p:nvPr/>
        </p:nvSpPr>
        <p:spPr>
          <a:xfrm>
            <a:off x="7737269" y="2379310"/>
            <a:ext cx="1857388" cy="928694"/>
          </a:xfrm>
          <a:prstGeom prst="rect">
            <a:avLst/>
          </a:prstGeom>
          <a:solidFill>
            <a:schemeClr val="bg1">
              <a:lumMod val="85000"/>
            </a:schemeClr>
          </a:solidFill>
          <a:ln w="3492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3" name="Rechthoek 82">
            <a:extLst>
              <a:ext uri="{FF2B5EF4-FFF2-40B4-BE49-F238E27FC236}">
                <a16:creationId xmlns:a16="http://schemas.microsoft.com/office/drawing/2014/main" id="{1A595055-B120-43B7-902B-80279FCA570E}"/>
              </a:ext>
            </a:extLst>
          </p:cNvPr>
          <p:cNvSpPr/>
          <p:nvPr/>
        </p:nvSpPr>
        <p:spPr>
          <a:xfrm>
            <a:off x="5800721" y="2379310"/>
            <a:ext cx="1857388" cy="928694"/>
          </a:xfrm>
          <a:prstGeom prst="rect">
            <a:avLst/>
          </a:prstGeom>
          <a:solidFill>
            <a:schemeClr val="bg1">
              <a:lumMod val="85000"/>
            </a:schemeClr>
          </a:solidFill>
          <a:ln w="3492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4" name="Rechthoek 83">
            <a:extLst>
              <a:ext uri="{FF2B5EF4-FFF2-40B4-BE49-F238E27FC236}">
                <a16:creationId xmlns:a16="http://schemas.microsoft.com/office/drawing/2014/main" id="{A454F5E9-9A9A-46B9-B441-44DB38885D54}"/>
              </a:ext>
            </a:extLst>
          </p:cNvPr>
          <p:cNvSpPr/>
          <p:nvPr/>
        </p:nvSpPr>
        <p:spPr>
          <a:xfrm>
            <a:off x="7737269" y="4358042"/>
            <a:ext cx="1857388" cy="928694"/>
          </a:xfrm>
          <a:prstGeom prst="rect">
            <a:avLst/>
          </a:prstGeom>
          <a:solidFill>
            <a:schemeClr val="bg1">
              <a:lumMod val="85000"/>
            </a:schemeClr>
          </a:solidFill>
          <a:ln w="34925">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5" name="Tekstvak 11">
            <a:extLst>
              <a:ext uri="{FF2B5EF4-FFF2-40B4-BE49-F238E27FC236}">
                <a16:creationId xmlns:a16="http://schemas.microsoft.com/office/drawing/2014/main" id="{E1290D88-E9CE-47FD-819E-645D1B84BB18}"/>
              </a:ext>
            </a:extLst>
          </p:cNvPr>
          <p:cNvSpPr txBox="1">
            <a:spLocks noChangeArrowheads="1"/>
          </p:cNvSpPr>
          <p:nvPr/>
        </p:nvSpPr>
        <p:spPr bwMode="auto">
          <a:xfrm>
            <a:off x="3303783" y="2671764"/>
            <a:ext cx="516488"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Hoog</a:t>
            </a:r>
          </a:p>
        </p:txBody>
      </p:sp>
      <p:sp>
        <p:nvSpPr>
          <p:cNvPr id="86" name="Tekstvak 12">
            <a:extLst>
              <a:ext uri="{FF2B5EF4-FFF2-40B4-BE49-F238E27FC236}">
                <a16:creationId xmlns:a16="http://schemas.microsoft.com/office/drawing/2014/main" id="{32FD6E8D-C910-4EA8-BD4F-D7F225782D8D}"/>
              </a:ext>
            </a:extLst>
          </p:cNvPr>
          <p:cNvSpPr txBox="1">
            <a:spLocks noChangeArrowheads="1"/>
          </p:cNvSpPr>
          <p:nvPr/>
        </p:nvSpPr>
        <p:spPr bwMode="auto">
          <a:xfrm>
            <a:off x="3111423" y="3671889"/>
            <a:ext cx="739305"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Medium</a:t>
            </a:r>
          </a:p>
        </p:txBody>
      </p:sp>
      <p:sp>
        <p:nvSpPr>
          <p:cNvPr id="87" name="Tekstvak 13">
            <a:extLst>
              <a:ext uri="{FF2B5EF4-FFF2-40B4-BE49-F238E27FC236}">
                <a16:creationId xmlns:a16="http://schemas.microsoft.com/office/drawing/2014/main" id="{124DCCD0-BEAB-4CE8-9854-C579EF64B042}"/>
              </a:ext>
            </a:extLst>
          </p:cNvPr>
          <p:cNvSpPr txBox="1">
            <a:spLocks noChangeArrowheads="1"/>
          </p:cNvSpPr>
          <p:nvPr/>
        </p:nvSpPr>
        <p:spPr bwMode="auto">
          <a:xfrm>
            <a:off x="3332637" y="4600576"/>
            <a:ext cx="468398"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Laag</a:t>
            </a:r>
          </a:p>
        </p:txBody>
      </p:sp>
      <p:sp>
        <p:nvSpPr>
          <p:cNvPr id="88" name="Tekstvak 14">
            <a:extLst>
              <a:ext uri="{FF2B5EF4-FFF2-40B4-BE49-F238E27FC236}">
                <a16:creationId xmlns:a16="http://schemas.microsoft.com/office/drawing/2014/main" id="{86CB2918-D91E-4027-BE92-B3703D4921D9}"/>
              </a:ext>
            </a:extLst>
          </p:cNvPr>
          <p:cNvSpPr txBox="1">
            <a:spLocks noChangeArrowheads="1"/>
          </p:cNvSpPr>
          <p:nvPr/>
        </p:nvSpPr>
        <p:spPr bwMode="auto">
          <a:xfrm>
            <a:off x="8333535" y="5294949"/>
            <a:ext cx="516488"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Hoog</a:t>
            </a:r>
          </a:p>
        </p:txBody>
      </p:sp>
      <p:sp>
        <p:nvSpPr>
          <p:cNvPr id="89" name="Tekstvak 15">
            <a:extLst>
              <a:ext uri="{FF2B5EF4-FFF2-40B4-BE49-F238E27FC236}">
                <a16:creationId xmlns:a16="http://schemas.microsoft.com/office/drawing/2014/main" id="{2AFD9F97-85F6-4965-8224-AFF8F413D024}"/>
              </a:ext>
            </a:extLst>
          </p:cNvPr>
          <p:cNvSpPr txBox="1">
            <a:spLocks noChangeArrowheads="1"/>
          </p:cNvSpPr>
          <p:nvPr/>
        </p:nvSpPr>
        <p:spPr bwMode="auto">
          <a:xfrm>
            <a:off x="6276022" y="5294949"/>
            <a:ext cx="739305"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Medium</a:t>
            </a:r>
          </a:p>
        </p:txBody>
      </p:sp>
      <p:sp>
        <p:nvSpPr>
          <p:cNvPr id="90" name="Tekstvak 16">
            <a:extLst>
              <a:ext uri="{FF2B5EF4-FFF2-40B4-BE49-F238E27FC236}">
                <a16:creationId xmlns:a16="http://schemas.microsoft.com/office/drawing/2014/main" id="{3533C4CB-F1A6-4819-97E5-B588B059A5B8}"/>
              </a:ext>
            </a:extLst>
          </p:cNvPr>
          <p:cNvSpPr txBox="1">
            <a:spLocks noChangeArrowheads="1"/>
          </p:cNvSpPr>
          <p:nvPr/>
        </p:nvSpPr>
        <p:spPr bwMode="auto">
          <a:xfrm>
            <a:off x="4481879" y="5294949"/>
            <a:ext cx="468398"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Laag</a:t>
            </a:r>
          </a:p>
        </p:txBody>
      </p:sp>
      <p:sp>
        <p:nvSpPr>
          <p:cNvPr id="91" name="Text Box 31">
            <a:extLst>
              <a:ext uri="{FF2B5EF4-FFF2-40B4-BE49-F238E27FC236}">
                <a16:creationId xmlns:a16="http://schemas.microsoft.com/office/drawing/2014/main" id="{6774B262-1F82-4916-8D34-0E4309095617}"/>
              </a:ext>
            </a:extLst>
          </p:cNvPr>
          <p:cNvSpPr txBox="1">
            <a:spLocks noChangeArrowheads="1"/>
          </p:cNvSpPr>
          <p:nvPr/>
        </p:nvSpPr>
        <p:spPr bwMode="auto">
          <a:xfrm>
            <a:off x="3871913" y="4560779"/>
            <a:ext cx="1828800" cy="276999"/>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nl-NL"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Besluit</a:t>
            </a:r>
          </a:p>
        </p:txBody>
      </p:sp>
      <p:sp>
        <p:nvSpPr>
          <p:cNvPr id="92" name="Text Box 30">
            <a:extLst>
              <a:ext uri="{FF2B5EF4-FFF2-40B4-BE49-F238E27FC236}">
                <a16:creationId xmlns:a16="http://schemas.microsoft.com/office/drawing/2014/main" id="{EAF3FB97-E235-4DE8-AE6A-CE4C0794BAE5}"/>
              </a:ext>
            </a:extLst>
          </p:cNvPr>
          <p:cNvSpPr txBox="1">
            <a:spLocks noChangeArrowheads="1"/>
          </p:cNvSpPr>
          <p:nvPr/>
        </p:nvSpPr>
        <p:spPr bwMode="auto">
          <a:xfrm>
            <a:off x="5799138" y="3671921"/>
            <a:ext cx="1828800" cy="276999"/>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nl-NL"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Probleem</a:t>
            </a:r>
          </a:p>
        </p:txBody>
      </p:sp>
      <p:sp>
        <p:nvSpPr>
          <p:cNvPr id="93" name="Text Box 28">
            <a:extLst>
              <a:ext uri="{FF2B5EF4-FFF2-40B4-BE49-F238E27FC236}">
                <a16:creationId xmlns:a16="http://schemas.microsoft.com/office/drawing/2014/main" id="{4A9D9152-F09A-403D-99F7-BD7CFDD1AEC9}"/>
              </a:ext>
            </a:extLst>
          </p:cNvPr>
          <p:cNvSpPr txBox="1">
            <a:spLocks noChangeArrowheads="1"/>
          </p:cNvSpPr>
          <p:nvPr/>
        </p:nvSpPr>
        <p:spPr bwMode="auto">
          <a:xfrm>
            <a:off x="7729538" y="2689769"/>
            <a:ext cx="1828800" cy="276999"/>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nl-NL"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Dilemma</a:t>
            </a:r>
          </a:p>
        </p:txBody>
      </p:sp>
      <p:sp>
        <p:nvSpPr>
          <p:cNvPr id="94" name="Rechthoek 93">
            <a:extLst>
              <a:ext uri="{FF2B5EF4-FFF2-40B4-BE49-F238E27FC236}">
                <a16:creationId xmlns:a16="http://schemas.microsoft.com/office/drawing/2014/main" id="{5AC2BD5B-C225-45BC-8473-CF8C57B25538}"/>
              </a:ext>
            </a:extLst>
          </p:cNvPr>
          <p:cNvSpPr/>
          <p:nvPr/>
        </p:nvSpPr>
        <p:spPr>
          <a:xfrm>
            <a:off x="6263149" y="5815025"/>
            <a:ext cx="997389" cy="276999"/>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0" cap="none" spc="0" normalizeH="0" baseline="0" noProof="0" dirty="0">
                <a:ln w="50800"/>
                <a:solidFill>
                  <a:prstClr val="black"/>
                </a:solidFill>
                <a:effectLst/>
                <a:uLnTx/>
                <a:uFillTx/>
                <a:latin typeface="Calibri" panose="020F0502020204030204" pitchFamily="34" charset="0"/>
                <a:ea typeface="+mn-ea"/>
                <a:cs typeface="Calibri" panose="020F0502020204030204" pitchFamily="34" charset="0"/>
              </a:rPr>
              <a:t>Onzekerheid</a:t>
            </a:r>
          </a:p>
        </p:txBody>
      </p:sp>
      <p:sp>
        <p:nvSpPr>
          <p:cNvPr id="95" name="Rechthoek 94">
            <a:extLst>
              <a:ext uri="{FF2B5EF4-FFF2-40B4-BE49-F238E27FC236}">
                <a16:creationId xmlns:a16="http://schemas.microsoft.com/office/drawing/2014/main" id="{AD1F3FE5-D894-4E59-9597-A303B92871FA}"/>
              </a:ext>
            </a:extLst>
          </p:cNvPr>
          <p:cNvSpPr/>
          <p:nvPr/>
        </p:nvSpPr>
        <p:spPr>
          <a:xfrm rot="16200000">
            <a:off x="2197341" y="3601910"/>
            <a:ext cx="1003801" cy="276999"/>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0" cap="none" spc="0" normalizeH="0" baseline="0" noProof="0" dirty="0">
                <a:ln w="50800"/>
                <a:solidFill>
                  <a:prstClr val="black"/>
                </a:solidFill>
                <a:effectLst/>
                <a:uLnTx/>
                <a:uFillTx/>
                <a:latin typeface="Calibri" panose="020F0502020204030204" pitchFamily="34" charset="0"/>
                <a:ea typeface="+mn-ea"/>
                <a:cs typeface="Calibri" panose="020F0502020204030204" pitchFamily="34" charset="0"/>
              </a:rPr>
              <a:t>Complexiteit</a:t>
            </a:r>
          </a:p>
        </p:txBody>
      </p:sp>
      <p:sp>
        <p:nvSpPr>
          <p:cNvPr id="96" name="Ovaal 95">
            <a:extLst>
              <a:ext uri="{FF2B5EF4-FFF2-40B4-BE49-F238E27FC236}">
                <a16:creationId xmlns:a16="http://schemas.microsoft.com/office/drawing/2014/main" id="{B06D71A9-4FD9-4FBB-91C1-5507D7B8BE39}"/>
              </a:ext>
            </a:extLst>
          </p:cNvPr>
          <p:cNvSpPr/>
          <p:nvPr/>
        </p:nvSpPr>
        <p:spPr>
          <a:xfrm>
            <a:off x="5157779" y="4401258"/>
            <a:ext cx="500066" cy="500066"/>
          </a:xfrm>
          <a:prstGeom prst="ellipse">
            <a:avLst/>
          </a:prstGeom>
          <a:solidFill>
            <a:schemeClr val="accent4">
              <a:lumMod val="75000"/>
            </a:schemeClr>
          </a:solidFill>
          <a:ln w="11429" cap="flat" cmpd="sng" algn="ctr">
            <a:no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7" name="Ovaal 96">
            <a:extLst>
              <a:ext uri="{FF2B5EF4-FFF2-40B4-BE49-F238E27FC236}">
                <a16:creationId xmlns:a16="http://schemas.microsoft.com/office/drawing/2014/main" id="{D3F8F191-13DE-493F-9D54-EADFC7EC084D}"/>
              </a:ext>
            </a:extLst>
          </p:cNvPr>
          <p:cNvSpPr/>
          <p:nvPr/>
        </p:nvSpPr>
        <p:spPr>
          <a:xfrm>
            <a:off x="7097894" y="3408711"/>
            <a:ext cx="500066" cy="500066"/>
          </a:xfrm>
          <a:prstGeom prst="ellipse">
            <a:avLst/>
          </a:prstGeom>
          <a:solidFill>
            <a:schemeClr val="accent2">
              <a:lumMod val="75000"/>
            </a:schemeClr>
          </a:solidFill>
          <a:ln w="11429" cap="flat" cmpd="sng" algn="ctr">
            <a:no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8" name="Ovaal 97">
            <a:extLst>
              <a:ext uri="{FF2B5EF4-FFF2-40B4-BE49-F238E27FC236}">
                <a16:creationId xmlns:a16="http://schemas.microsoft.com/office/drawing/2014/main" id="{F8214E4E-505C-4C69-A3D2-826DEC457F9E}"/>
              </a:ext>
            </a:extLst>
          </p:cNvPr>
          <p:cNvSpPr/>
          <p:nvPr/>
        </p:nvSpPr>
        <p:spPr>
          <a:xfrm>
            <a:off x="9015431" y="2457439"/>
            <a:ext cx="500066" cy="500066"/>
          </a:xfrm>
          <a:prstGeom prst="ellipse">
            <a:avLst/>
          </a:prstGeom>
          <a:solidFill>
            <a:srgbClr val="FF0000"/>
          </a:solidFill>
          <a:ln w="11429" cap="flat" cmpd="sng" algn="ctr">
            <a:no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99" name="Rechte verbindingslijn met pijl 98">
            <a:extLst>
              <a:ext uri="{FF2B5EF4-FFF2-40B4-BE49-F238E27FC236}">
                <a16:creationId xmlns:a16="http://schemas.microsoft.com/office/drawing/2014/main" id="{8AD02936-07F8-47E0-A7E2-5B13750F1318}"/>
              </a:ext>
            </a:extLst>
          </p:cNvPr>
          <p:cNvCxnSpPr/>
          <p:nvPr/>
        </p:nvCxnSpPr>
        <p:spPr bwMode="auto">
          <a:xfrm rot="16200000" flipV="1">
            <a:off x="1657624" y="3885892"/>
            <a:ext cx="2582124" cy="10970"/>
          </a:xfrm>
          <a:prstGeom prst="straightConnector1">
            <a:avLst/>
          </a:prstGeom>
          <a:noFill/>
          <a:ln w="34925" cap="flat" cmpd="sng" algn="ctr">
            <a:solidFill>
              <a:srgbClr val="FFFFFF"/>
            </a:solidFill>
            <a:prstDash val="solid"/>
            <a:headEnd type="arrow"/>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00" name="Rechte verbindingslijn met pijl 99">
            <a:extLst>
              <a:ext uri="{FF2B5EF4-FFF2-40B4-BE49-F238E27FC236}">
                <a16:creationId xmlns:a16="http://schemas.microsoft.com/office/drawing/2014/main" id="{23E3F8D4-7D23-4C51-B3CB-49743ACAC46D}"/>
              </a:ext>
            </a:extLst>
          </p:cNvPr>
          <p:cNvCxnSpPr/>
          <p:nvPr/>
        </p:nvCxnSpPr>
        <p:spPr bwMode="auto">
          <a:xfrm>
            <a:off x="4300523" y="5743587"/>
            <a:ext cx="4714908" cy="1588"/>
          </a:xfrm>
          <a:prstGeom prst="straightConnector1">
            <a:avLst/>
          </a:prstGeom>
          <a:noFill/>
          <a:ln w="34925" cap="flat" cmpd="sng" algn="ctr">
            <a:solidFill>
              <a:srgbClr val="FFFFFF"/>
            </a:solidFill>
            <a:prstDash val="solid"/>
            <a:headEnd type="arrow"/>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29" name="Tekstvak 28">
            <a:extLst>
              <a:ext uri="{FF2B5EF4-FFF2-40B4-BE49-F238E27FC236}">
                <a16:creationId xmlns:a16="http://schemas.microsoft.com/office/drawing/2014/main" id="{E8D52AA5-AB77-4E92-9618-9C9378C5CB19}"/>
              </a:ext>
            </a:extLst>
          </p:cNvPr>
          <p:cNvSpPr txBox="1"/>
          <p:nvPr/>
        </p:nvSpPr>
        <p:spPr>
          <a:xfrm>
            <a:off x="10274916" y="6587704"/>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354</a:t>
            </a:r>
          </a:p>
        </p:txBody>
      </p:sp>
      <p:pic>
        <p:nvPicPr>
          <p:cNvPr id="31" name="Afbeelding 30" descr="Afbeelding met vliegtuig, zitten, groot, startbaan&#10;&#10;Automatisch gegenereerde beschrijving">
            <a:extLst>
              <a:ext uri="{FF2B5EF4-FFF2-40B4-BE49-F238E27FC236}">
                <a16:creationId xmlns:a16="http://schemas.microsoft.com/office/drawing/2014/main" id="{CE5796A6-5980-440C-9AD2-C82AF316C8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sp>
        <p:nvSpPr>
          <p:cNvPr id="2" name="Tijdelijke aanduiding voor voettekst 1">
            <a:extLst>
              <a:ext uri="{FF2B5EF4-FFF2-40B4-BE49-F238E27FC236}">
                <a16:creationId xmlns:a16="http://schemas.microsoft.com/office/drawing/2014/main" id="{82792EB9-3CF2-4AB3-9875-05D1FB4D57F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3" name="Tijdelijke aanduiding voor dianummer 2">
            <a:extLst>
              <a:ext uri="{FF2B5EF4-FFF2-40B4-BE49-F238E27FC236}">
                <a16:creationId xmlns:a16="http://schemas.microsoft.com/office/drawing/2014/main" id="{9EB1C7F2-ED3E-4B35-A268-5267EFC2BDA5}"/>
              </a:ext>
            </a:extLst>
          </p:cNvPr>
          <p:cNvSpPr>
            <a:spLocks noGrp="1"/>
          </p:cNvSpPr>
          <p:nvPr>
            <p:ph type="sldNum" sz="quarter" idx="12"/>
          </p:nvPr>
        </p:nvSpPr>
        <p:spPr/>
        <p:txBody>
          <a:bodyPr/>
          <a:lstStyle/>
          <a:p>
            <a:fld id="{BD2C07DF-3CF3-41EE-A18E-119FE81334F7}" type="slidenum">
              <a:rPr lang="nl-NL" smtClean="0"/>
              <a:t>111</a:t>
            </a:fld>
            <a:endParaRPr lang="nl-NL"/>
          </a:p>
        </p:txBody>
      </p:sp>
    </p:spTree>
    <p:extLst>
      <p:ext uri="{BB962C8B-B14F-4D97-AF65-F5344CB8AC3E}">
        <p14:creationId xmlns:p14="http://schemas.microsoft.com/office/powerpoint/2010/main" val="21533050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cs typeface="Calibri" panose="020F0502020204030204" pitchFamily="34" charset="0"/>
              </a:rPr>
              <a:t>Beslissingsboomanalyse</a:t>
            </a:r>
          </a:p>
        </p:txBody>
      </p:sp>
      <p:sp>
        <p:nvSpPr>
          <p:cNvPr id="2" name="Tijdelijke aanduiding voor voettekst 1">
            <a:extLst>
              <a:ext uri="{FF2B5EF4-FFF2-40B4-BE49-F238E27FC236}">
                <a16:creationId xmlns:a16="http://schemas.microsoft.com/office/drawing/2014/main" id="{12395334-CE9B-4959-BBB5-B319DE17AF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hoek 7">
            <a:extLst>
              <a:ext uri="{FF2B5EF4-FFF2-40B4-BE49-F238E27FC236}">
                <a16:creationId xmlns:a16="http://schemas.microsoft.com/office/drawing/2014/main" id="{00FF0B6E-92AB-40B6-BFEB-1CA2B6824290}"/>
              </a:ext>
            </a:extLst>
          </p:cNvPr>
          <p:cNvSpPr/>
          <p:nvPr/>
        </p:nvSpPr>
        <p:spPr>
          <a:xfrm>
            <a:off x="1775520" y="2160024"/>
            <a:ext cx="1656184" cy="3600400"/>
          </a:xfrm>
          <a:prstGeom prst="rect">
            <a:avLst/>
          </a:prstGeom>
          <a:solidFill>
            <a:schemeClr val="bg1">
              <a:lumMod val="95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hthoek 8">
            <a:extLst>
              <a:ext uri="{FF2B5EF4-FFF2-40B4-BE49-F238E27FC236}">
                <a16:creationId xmlns:a16="http://schemas.microsoft.com/office/drawing/2014/main" id="{3AD31A03-C682-442B-862D-55E0BCBC7972}"/>
              </a:ext>
            </a:extLst>
          </p:cNvPr>
          <p:cNvSpPr/>
          <p:nvPr/>
        </p:nvSpPr>
        <p:spPr>
          <a:xfrm>
            <a:off x="5195880" y="2160024"/>
            <a:ext cx="1656184" cy="3600400"/>
          </a:xfrm>
          <a:prstGeom prst="rect">
            <a:avLst/>
          </a:prstGeom>
          <a:solidFill>
            <a:schemeClr val="bg1">
              <a:lumMod val="95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hthoek 9">
            <a:extLst>
              <a:ext uri="{FF2B5EF4-FFF2-40B4-BE49-F238E27FC236}">
                <a16:creationId xmlns:a16="http://schemas.microsoft.com/office/drawing/2014/main" id="{72BE4666-CA82-4C1D-AE2D-29907DF87758}"/>
              </a:ext>
            </a:extLst>
          </p:cNvPr>
          <p:cNvSpPr/>
          <p:nvPr/>
        </p:nvSpPr>
        <p:spPr>
          <a:xfrm>
            <a:off x="8616240" y="2160024"/>
            <a:ext cx="1656184" cy="3600400"/>
          </a:xfrm>
          <a:prstGeom prst="rect">
            <a:avLst/>
          </a:prstGeom>
          <a:solidFill>
            <a:schemeClr val="bg1">
              <a:lumMod val="95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Rechthoek 10">
            <a:extLst>
              <a:ext uri="{FF2B5EF4-FFF2-40B4-BE49-F238E27FC236}">
                <a16:creationId xmlns:a16="http://schemas.microsoft.com/office/drawing/2014/main" id="{9BCEDCFE-4755-45BB-BAB5-E68B7683EFBD}"/>
              </a:ext>
            </a:extLst>
          </p:cNvPr>
          <p:cNvSpPr/>
          <p:nvPr/>
        </p:nvSpPr>
        <p:spPr>
          <a:xfrm>
            <a:off x="3485700" y="2169261"/>
            <a:ext cx="1656184" cy="3600400"/>
          </a:xfrm>
          <a:prstGeom prst="rect">
            <a:avLst/>
          </a:prstGeom>
          <a:solidFill>
            <a:schemeClr val="bg1">
              <a:lumMod val="75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hthoek 11">
            <a:extLst>
              <a:ext uri="{FF2B5EF4-FFF2-40B4-BE49-F238E27FC236}">
                <a16:creationId xmlns:a16="http://schemas.microsoft.com/office/drawing/2014/main" id="{4A98767F-B6EF-46A3-BFCA-EC9E9D497968}"/>
              </a:ext>
            </a:extLst>
          </p:cNvPr>
          <p:cNvSpPr/>
          <p:nvPr/>
        </p:nvSpPr>
        <p:spPr>
          <a:xfrm>
            <a:off x="6906060" y="2160024"/>
            <a:ext cx="1656184" cy="3600400"/>
          </a:xfrm>
          <a:prstGeom prst="rect">
            <a:avLst/>
          </a:prstGeom>
          <a:solidFill>
            <a:schemeClr val="bg1">
              <a:lumMod val="75000"/>
            </a:schemeClr>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hthoek 12">
            <a:extLst>
              <a:ext uri="{FF2B5EF4-FFF2-40B4-BE49-F238E27FC236}">
                <a16:creationId xmlns:a16="http://schemas.microsoft.com/office/drawing/2014/main" id="{E10B429E-0DF9-4034-9D7A-8B99468CCB1C}"/>
              </a:ext>
            </a:extLst>
          </p:cNvPr>
          <p:cNvSpPr/>
          <p:nvPr/>
        </p:nvSpPr>
        <p:spPr>
          <a:xfrm>
            <a:off x="1775520" y="2160470"/>
            <a:ext cx="1656184" cy="467651"/>
          </a:xfrm>
          <a:prstGeom prst="rect">
            <a:avLst/>
          </a:prstGeom>
          <a:solidFill>
            <a:srgbClr val="0070C0"/>
          </a:solidFill>
          <a:ln w="25400" cap="flat" cmpd="sng" algn="ctr">
            <a:noFill/>
            <a:prstDash val="solid"/>
          </a:ln>
          <a:effectLst>
            <a:outerShdw blurRad="127000" dist="38100" dir="2700000" algn="ctr">
              <a:srgbClr val="000000">
                <a:alpha val="45000"/>
              </a:srgbClr>
            </a:outerShdw>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Probleem</a:t>
            </a:r>
          </a:p>
        </p:txBody>
      </p:sp>
      <p:sp>
        <p:nvSpPr>
          <p:cNvPr id="14" name="Rechthoek 13">
            <a:extLst>
              <a:ext uri="{FF2B5EF4-FFF2-40B4-BE49-F238E27FC236}">
                <a16:creationId xmlns:a16="http://schemas.microsoft.com/office/drawing/2014/main" id="{3D80B530-ACF2-4B43-A6AE-791F0AF85004}"/>
              </a:ext>
            </a:extLst>
          </p:cNvPr>
          <p:cNvSpPr/>
          <p:nvPr/>
        </p:nvSpPr>
        <p:spPr>
          <a:xfrm>
            <a:off x="3485700" y="2169261"/>
            <a:ext cx="1656184" cy="468504"/>
          </a:xfrm>
          <a:prstGeom prst="rect">
            <a:avLst/>
          </a:prstGeom>
          <a:solidFill>
            <a:srgbClr val="00B050"/>
          </a:solidFill>
          <a:ln w="25400" cap="flat" cmpd="sng" algn="ctr">
            <a:noFill/>
            <a:prstDash val="solid"/>
          </a:ln>
          <a:effectLst>
            <a:outerShdw blurRad="127000" dist="38100" dir="2700000" algn="ctr">
              <a:srgbClr val="000000">
                <a:alpha val="45000"/>
              </a:srgbClr>
            </a:outerShdw>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Hoofdkeuze</a:t>
            </a:r>
          </a:p>
        </p:txBody>
      </p:sp>
      <p:sp>
        <p:nvSpPr>
          <p:cNvPr id="15" name="Rechthoek 14">
            <a:extLst>
              <a:ext uri="{FF2B5EF4-FFF2-40B4-BE49-F238E27FC236}">
                <a16:creationId xmlns:a16="http://schemas.microsoft.com/office/drawing/2014/main" id="{CD0EF3FB-F183-4FBD-9DF3-A9277D23E5D9}"/>
              </a:ext>
            </a:extLst>
          </p:cNvPr>
          <p:cNvSpPr/>
          <p:nvPr/>
        </p:nvSpPr>
        <p:spPr>
          <a:xfrm>
            <a:off x="5195880" y="2160025"/>
            <a:ext cx="1656184" cy="467651"/>
          </a:xfrm>
          <a:prstGeom prst="rect">
            <a:avLst/>
          </a:prstGeom>
          <a:solidFill>
            <a:srgbClr val="FF9900"/>
          </a:solidFill>
          <a:ln w="25400" cap="flat" cmpd="sng" algn="ctr">
            <a:noFill/>
            <a:prstDash val="solid"/>
          </a:ln>
          <a:effectLst>
            <a:outerShdw blurRad="127000" dist="38100" dir="2700000" algn="ctr">
              <a:srgbClr val="000000">
                <a:alpha val="45000"/>
              </a:srgbClr>
            </a:outerShdw>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Variant</a:t>
            </a:r>
          </a:p>
        </p:txBody>
      </p:sp>
      <p:sp>
        <p:nvSpPr>
          <p:cNvPr id="16" name="Rechthoek 15">
            <a:extLst>
              <a:ext uri="{FF2B5EF4-FFF2-40B4-BE49-F238E27FC236}">
                <a16:creationId xmlns:a16="http://schemas.microsoft.com/office/drawing/2014/main" id="{EE2DC812-F2E5-4BB0-9A26-C8C5FF5609C0}"/>
              </a:ext>
            </a:extLst>
          </p:cNvPr>
          <p:cNvSpPr/>
          <p:nvPr/>
        </p:nvSpPr>
        <p:spPr>
          <a:xfrm>
            <a:off x="8616240" y="2160025"/>
            <a:ext cx="1656184" cy="467651"/>
          </a:xfrm>
          <a:prstGeom prst="rect">
            <a:avLst/>
          </a:prstGeom>
          <a:solidFill>
            <a:srgbClr val="7030A0"/>
          </a:solidFill>
          <a:ln w="25400" cap="flat" cmpd="sng" algn="ctr">
            <a:noFill/>
            <a:prstDash val="solid"/>
          </a:ln>
          <a:effectLst>
            <a:outerShdw blurRad="127000" dist="38100" dir="2700000" algn="ctr">
              <a:srgbClr val="000000">
                <a:alpha val="45000"/>
              </a:srgbClr>
            </a:outerShdw>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Opbrengst</a:t>
            </a:r>
          </a:p>
        </p:txBody>
      </p:sp>
      <p:sp>
        <p:nvSpPr>
          <p:cNvPr id="17" name="Rechthoek 16">
            <a:extLst>
              <a:ext uri="{FF2B5EF4-FFF2-40B4-BE49-F238E27FC236}">
                <a16:creationId xmlns:a16="http://schemas.microsoft.com/office/drawing/2014/main" id="{E16E57D6-E0F5-40BD-B358-F32FD1121A08}"/>
              </a:ext>
            </a:extLst>
          </p:cNvPr>
          <p:cNvSpPr/>
          <p:nvPr/>
        </p:nvSpPr>
        <p:spPr>
          <a:xfrm>
            <a:off x="6906060" y="2159101"/>
            <a:ext cx="1656184" cy="468504"/>
          </a:xfrm>
          <a:prstGeom prst="rect">
            <a:avLst/>
          </a:prstGeom>
          <a:solidFill>
            <a:srgbClr val="C00000"/>
          </a:solidFill>
          <a:ln w="25400" cap="flat" cmpd="sng" algn="ctr">
            <a:noFill/>
            <a:prstDash val="solid"/>
          </a:ln>
          <a:effectLst>
            <a:outerShdw blurRad="127000" dist="38100" dir="2700000" algn="ctr">
              <a:srgbClr val="000000">
                <a:alpha val="45000"/>
              </a:srgbClr>
            </a:outerShdw>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Gevolg</a:t>
            </a:r>
          </a:p>
        </p:txBody>
      </p:sp>
      <p:sp>
        <p:nvSpPr>
          <p:cNvPr id="18" name="Rechthoek 17">
            <a:extLst>
              <a:ext uri="{FF2B5EF4-FFF2-40B4-BE49-F238E27FC236}">
                <a16:creationId xmlns:a16="http://schemas.microsoft.com/office/drawing/2014/main" id="{96462507-8C26-43F7-8801-F156BC93B9B5}"/>
              </a:ext>
            </a:extLst>
          </p:cNvPr>
          <p:cNvSpPr/>
          <p:nvPr/>
        </p:nvSpPr>
        <p:spPr>
          <a:xfrm>
            <a:off x="2413793" y="3960225"/>
            <a:ext cx="288032" cy="251627"/>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hthoek 18">
            <a:extLst>
              <a:ext uri="{FF2B5EF4-FFF2-40B4-BE49-F238E27FC236}">
                <a16:creationId xmlns:a16="http://schemas.microsoft.com/office/drawing/2014/main" id="{2EC6A0D8-03E0-4175-A9DD-9E85185F900C}"/>
              </a:ext>
            </a:extLst>
          </p:cNvPr>
          <p:cNvSpPr/>
          <p:nvPr/>
        </p:nvSpPr>
        <p:spPr>
          <a:xfrm>
            <a:off x="4160639" y="3501836"/>
            <a:ext cx="288032" cy="251627"/>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Rechthoek 19">
            <a:extLst>
              <a:ext uri="{FF2B5EF4-FFF2-40B4-BE49-F238E27FC236}">
                <a16:creationId xmlns:a16="http://schemas.microsoft.com/office/drawing/2014/main" id="{C6873478-BABC-42AF-8EA3-D432B9EE3287}"/>
              </a:ext>
            </a:extLst>
          </p:cNvPr>
          <p:cNvSpPr/>
          <p:nvPr/>
        </p:nvSpPr>
        <p:spPr>
          <a:xfrm>
            <a:off x="4152530" y="4994973"/>
            <a:ext cx="288032" cy="251627"/>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echthoek 20">
            <a:extLst>
              <a:ext uri="{FF2B5EF4-FFF2-40B4-BE49-F238E27FC236}">
                <a16:creationId xmlns:a16="http://schemas.microsoft.com/office/drawing/2014/main" id="{EC5204BF-73B2-4C25-85F9-3800BE664805}"/>
              </a:ext>
            </a:extLst>
          </p:cNvPr>
          <p:cNvSpPr/>
          <p:nvPr/>
        </p:nvSpPr>
        <p:spPr>
          <a:xfrm>
            <a:off x="5462618" y="2935073"/>
            <a:ext cx="288032" cy="251627"/>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prstClr val="black"/>
                </a:solidFill>
                <a:effectLst/>
                <a:uLnTx/>
                <a:uFillTx/>
                <a:latin typeface="Calibri" panose="020F0502020204030204"/>
                <a:ea typeface="+mn-ea"/>
                <a:cs typeface="+mn-cs"/>
              </a:rPr>
              <a:t>A</a:t>
            </a:r>
          </a:p>
        </p:txBody>
      </p:sp>
      <p:sp>
        <p:nvSpPr>
          <p:cNvPr id="22" name="Rechthoek 21">
            <a:extLst>
              <a:ext uri="{FF2B5EF4-FFF2-40B4-BE49-F238E27FC236}">
                <a16:creationId xmlns:a16="http://schemas.microsoft.com/office/drawing/2014/main" id="{A5C8BC39-6893-4772-BD76-122C8B174A0C}"/>
              </a:ext>
            </a:extLst>
          </p:cNvPr>
          <p:cNvSpPr/>
          <p:nvPr/>
        </p:nvSpPr>
        <p:spPr>
          <a:xfrm>
            <a:off x="5455160" y="4994974"/>
            <a:ext cx="288032" cy="251627"/>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prstClr val="black"/>
                </a:solidFill>
                <a:effectLst/>
                <a:uLnTx/>
                <a:uFillTx/>
                <a:latin typeface="Calibri" panose="020F0502020204030204"/>
                <a:ea typeface="+mn-ea"/>
                <a:cs typeface="+mn-cs"/>
              </a:rPr>
              <a:t>C</a:t>
            </a:r>
          </a:p>
        </p:txBody>
      </p:sp>
      <p:sp>
        <p:nvSpPr>
          <p:cNvPr id="23" name="Rechthoek 22">
            <a:extLst>
              <a:ext uri="{FF2B5EF4-FFF2-40B4-BE49-F238E27FC236}">
                <a16:creationId xmlns:a16="http://schemas.microsoft.com/office/drawing/2014/main" id="{25029AA0-FAFA-4357-A792-2B654D951687}"/>
              </a:ext>
            </a:extLst>
          </p:cNvPr>
          <p:cNvSpPr/>
          <p:nvPr/>
        </p:nvSpPr>
        <p:spPr>
          <a:xfrm>
            <a:off x="5459724" y="3960225"/>
            <a:ext cx="288032" cy="251627"/>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dirty="0">
                <a:ln>
                  <a:noFill/>
                </a:ln>
                <a:solidFill>
                  <a:prstClr val="black"/>
                </a:solidFill>
                <a:effectLst/>
                <a:uLnTx/>
                <a:uFillTx/>
                <a:latin typeface="Calibri" panose="020F0502020204030204"/>
                <a:ea typeface="+mn-ea"/>
                <a:cs typeface="+mn-cs"/>
              </a:rPr>
              <a:t>B</a:t>
            </a:r>
          </a:p>
        </p:txBody>
      </p:sp>
      <p:sp>
        <p:nvSpPr>
          <p:cNvPr id="24" name="Rechthoek 23">
            <a:extLst>
              <a:ext uri="{FF2B5EF4-FFF2-40B4-BE49-F238E27FC236}">
                <a16:creationId xmlns:a16="http://schemas.microsoft.com/office/drawing/2014/main" id="{AA77DDD6-9C0B-49EA-83D6-400F7B1D6DE3}"/>
              </a:ext>
            </a:extLst>
          </p:cNvPr>
          <p:cNvSpPr/>
          <p:nvPr/>
        </p:nvSpPr>
        <p:spPr>
          <a:xfrm>
            <a:off x="7104112" y="2748345"/>
            <a:ext cx="135632" cy="153748"/>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Rechthoek 24">
            <a:extLst>
              <a:ext uri="{FF2B5EF4-FFF2-40B4-BE49-F238E27FC236}">
                <a16:creationId xmlns:a16="http://schemas.microsoft.com/office/drawing/2014/main" id="{1C56DFCC-4C4E-46F9-A46A-E2CED96A6618}"/>
              </a:ext>
            </a:extLst>
          </p:cNvPr>
          <p:cNvSpPr/>
          <p:nvPr/>
        </p:nvSpPr>
        <p:spPr>
          <a:xfrm>
            <a:off x="7104112" y="2984012"/>
            <a:ext cx="135632" cy="153748"/>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echthoek 25">
            <a:extLst>
              <a:ext uri="{FF2B5EF4-FFF2-40B4-BE49-F238E27FC236}">
                <a16:creationId xmlns:a16="http://schemas.microsoft.com/office/drawing/2014/main" id="{BB5121E6-CD84-4BA4-B015-8D7202BC9B67}"/>
              </a:ext>
            </a:extLst>
          </p:cNvPr>
          <p:cNvSpPr/>
          <p:nvPr/>
        </p:nvSpPr>
        <p:spPr>
          <a:xfrm>
            <a:off x="7104112" y="3219679"/>
            <a:ext cx="135632" cy="153748"/>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Rechthoek 26">
            <a:extLst>
              <a:ext uri="{FF2B5EF4-FFF2-40B4-BE49-F238E27FC236}">
                <a16:creationId xmlns:a16="http://schemas.microsoft.com/office/drawing/2014/main" id="{425C84D9-08E7-4AFD-83CC-10CF54DFEDEF}"/>
              </a:ext>
            </a:extLst>
          </p:cNvPr>
          <p:cNvSpPr/>
          <p:nvPr/>
        </p:nvSpPr>
        <p:spPr>
          <a:xfrm>
            <a:off x="7115908" y="3803272"/>
            <a:ext cx="135632" cy="153748"/>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Rechthoek 27">
            <a:extLst>
              <a:ext uri="{FF2B5EF4-FFF2-40B4-BE49-F238E27FC236}">
                <a16:creationId xmlns:a16="http://schemas.microsoft.com/office/drawing/2014/main" id="{4D110E2B-B3CA-4EC8-8E15-95377542CF5E}"/>
              </a:ext>
            </a:extLst>
          </p:cNvPr>
          <p:cNvSpPr/>
          <p:nvPr/>
        </p:nvSpPr>
        <p:spPr>
          <a:xfrm>
            <a:off x="7115908" y="4038939"/>
            <a:ext cx="135632" cy="153748"/>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echthoek 28">
            <a:extLst>
              <a:ext uri="{FF2B5EF4-FFF2-40B4-BE49-F238E27FC236}">
                <a16:creationId xmlns:a16="http://schemas.microsoft.com/office/drawing/2014/main" id="{5FB77EA8-899F-4995-88F8-C65E09356E38}"/>
              </a:ext>
            </a:extLst>
          </p:cNvPr>
          <p:cNvSpPr/>
          <p:nvPr/>
        </p:nvSpPr>
        <p:spPr>
          <a:xfrm>
            <a:off x="7115908" y="4274606"/>
            <a:ext cx="135632" cy="153748"/>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Rechthoek 29">
            <a:extLst>
              <a:ext uri="{FF2B5EF4-FFF2-40B4-BE49-F238E27FC236}">
                <a16:creationId xmlns:a16="http://schemas.microsoft.com/office/drawing/2014/main" id="{44F9CA85-CFCE-4267-97D4-2E7D3703D451}"/>
              </a:ext>
            </a:extLst>
          </p:cNvPr>
          <p:cNvSpPr/>
          <p:nvPr/>
        </p:nvSpPr>
        <p:spPr>
          <a:xfrm>
            <a:off x="7104112" y="4785035"/>
            <a:ext cx="135632" cy="153748"/>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 name="Rechthoek 30">
            <a:extLst>
              <a:ext uri="{FF2B5EF4-FFF2-40B4-BE49-F238E27FC236}">
                <a16:creationId xmlns:a16="http://schemas.microsoft.com/office/drawing/2014/main" id="{7DE2FDB7-0C8A-4F61-AB9C-5266EA557541}"/>
              </a:ext>
            </a:extLst>
          </p:cNvPr>
          <p:cNvSpPr/>
          <p:nvPr/>
        </p:nvSpPr>
        <p:spPr>
          <a:xfrm>
            <a:off x="7104112" y="5020702"/>
            <a:ext cx="135632" cy="153748"/>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Rechthoek 31">
            <a:extLst>
              <a:ext uri="{FF2B5EF4-FFF2-40B4-BE49-F238E27FC236}">
                <a16:creationId xmlns:a16="http://schemas.microsoft.com/office/drawing/2014/main" id="{BF6E8F2D-4C0A-474F-9F23-AA116F422C97}"/>
              </a:ext>
            </a:extLst>
          </p:cNvPr>
          <p:cNvSpPr/>
          <p:nvPr/>
        </p:nvSpPr>
        <p:spPr>
          <a:xfrm>
            <a:off x="7104112" y="5256369"/>
            <a:ext cx="135632" cy="153748"/>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 name="Rechthoek 32">
            <a:extLst>
              <a:ext uri="{FF2B5EF4-FFF2-40B4-BE49-F238E27FC236}">
                <a16:creationId xmlns:a16="http://schemas.microsoft.com/office/drawing/2014/main" id="{54243EF6-8132-48FE-A9A6-2F731EFCD78A}"/>
              </a:ext>
            </a:extLst>
          </p:cNvPr>
          <p:cNvSpPr/>
          <p:nvPr/>
        </p:nvSpPr>
        <p:spPr>
          <a:xfrm>
            <a:off x="8832304" y="2748345"/>
            <a:ext cx="135632" cy="153748"/>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Rechthoek 33">
            <a:extLst>
              <a:ext uri="{FF2B5EF4-FFF2-40B4-BE49-F238E27FC236}">
                <a16:creationId xmlns:a16="http://schemas.microsoft.com/office/drawing/2014/main" id="{36870AFA-9FFC-4AD9-AD59-24B2E9EBA35F}"/>
              </a:ext>
            </a:extLst>
          </p:cNvPr>
          <p:cNvSpPr/>
          <p:nvPr/>
        </p:nvSpPr>
        <p:spPr>
          <a:xfrm>
            <a:off x="8832304" y="2984012"/>
            <a:ext cx="135632" cy="153748"/>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hthoek 34">
            <a:extLst>
              <a:ext uri="{FF2B5EF4-FFF2-40B4-BE49-F238E27FC236}">
                <a16:creationId xmlns:a16="http://schemas.microsoft.com/office/drawing/2014/main" id="{17354048-078B-4061-91C9-035FDB181C65}"/>
              </a:ext>
            </a:extLst>
          </p:cNvPr>
          <p:cNvSpPr/>
          <p:nvPr/>
        </p:nvSpPr>
        <p:spPr>
          <a:xfrm>
            <a:off x="8832304" y="3219679"/>
            <a:ext cx="135632" cy="153748"/>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Rechthoek 35">
            <a:extLst>
              <a:ext uri="{FF2B5EF4-FFF2-40B4-BE49-F238E27FC236}">
                <a16:creationId xmlns:a16="http://schemas.microsoft.com/office/drawing/2014/main" id="{FDF7FA3A-D4EA-4BBC-B5E8-1448A7A0F97B}"/>
              </a:ext>
            </a:extLst>
          </p:cNvPr>
          <p:cNvSpPr/>
          <p:nvPr/>
        </p:nvSpPr>
        <p:spPr>
          <a:xfrm>
            <a:off x="8844100" y="3803272"/>
            <a:ext cx="135632" cy="153748"/>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Rechthoek 36">
            <a:extLst>
              <a:ext uri="{FF2B5EF4-FFF2-40B4-BE49-F238E27FC236}">
                <a16:creationId xmlns:a16="http://schemas.microsoft.com/office/drawing/2014/main" id="{0BCEE350-F19D-4BCB-8676-C42084FEF04D}"/>
              </a:ext>
            </a:extLst>
          </p:cNvPr>
          <p:cNvSpPr/>
          <p:nvPr/>
        </p:nvSpPr>
        <p:spPr>
          <a:xfrm>
            <a:off x="8844100" y="4038939"/>
            <a:ext cx="135632" cy="153748"/>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Rechthoek 37">
            <a:extLst>
              <a:ext uri="{FF2B5EF4-FFF2-40B4-BE49-F238E27FC236}">
                <a16:creationId xmlns:a16="http://schemas.microsoft.com/office/drawing/2014/main" id="{54E6B4B4-38FB-47A4-8C3F-5DCBE144885A}"/>
              </a:ext>
            </a:extLst>
          </p:cNvPr>
          <p:cNvSpPr/>
          <p:nvPr/>
        </p:nvSpPr>
        <p:spPr>
          <a:xfrm>
            <a:off x="8844100" y="4274606"/>
            <a:ext cx="135632" cy="153748"/>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Rechthoek 38">
            <a:extLst>
              <a:ext uri="{FF2B5EF4-FFF2-40B4-BE49-F238E27FC236}">
                <a16:creationId xmlns:a16="http://schemas.microsoft.com/office/drawing/2014/main" id="{DC9F9D84-8F72-448B-B313-EB48D31FBE84}"/>
              </a:ext>
            </a:extLst>
          </p:cNvPr>
          <p:cNvSpPr/>
          <p:nvPr/>
        </p:nvSpPr>
        <p:spPr>
          <a:xfrm>
            <a:off x="8832304" y="4785035"/>
            <a:ext cx="135632" cy="153748"/>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Rechthoek 39">
            <a:extLst>
              <a:ext uri="{FF2B5EF4-FFF2-40B4-BE49-F238E27FC236}">
                <a16:creationId xmlns:a16="http://schemas.microsoft.com/office/drawing/2014/main" id="{9CB20085-6BBE-4CBF-A79B-6C011DB4EF87}"/>
              </a:ext>
            </a:extLst>
          </p:cNvPr>
          <p:cNvSpPr/>
          <p:nvPr/>
        </p:nvSpPr>
        <p:spPr>
          <a:xfrm>
            <a:off x="8832304" y="5020702"/>
            <a:ext cx="135632" cy="153748"/>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Rechthoek 40">
            <a:extLst>
              <a:ext uri="{FF2B5EF4-FFF2-40B4-BE49-F238E27FC236}">
                <a16:creationId xmlns:a16="http://schemas.microsoft.com/office/drawing/2014/main" id="{57A25278-482B-47D7-9673-6329300182EB}"/>
              </a:ext>
            </a:extLst>
          </p:cNvPr>
          <p:cNvSpPr/>
          <p:nvPr/>
        </p:nvSpPr>
        <p:spPr>
          <a:xfrm>
            <a:off x="8832304" y="5256369"/>
            <a:ext cx="135632" cy="153748"/>
          </a:xfrm>
          <a:prstGeom prst="rect">
            <a:avLst/>
          </a:prstGeom>
          <a:solidFill>
            <a:srgbClr val="FFC000"/>
          </a:solidFill>
          <a:ln w="25400" cap="flat" cmpd="sng" algn="ctr">
            <a:noFill/>
            <a:prstDash val="solid"/>
          </a:ln>
          <a:effectLst/>
        </p:spPr>
        <p:txBody>
          <a:bodyPr rtlCol="0" anchor="ctr"/>
          <a:lstStyle/>
          <a:p>
            <a:pPr marL="0" marR="0" lvl="0" indent="0" algn="ctr" defTabSz="914261"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42" name="Rechte verbindingslijn 41">
            <a:extLst>
              <a:ext uri="{FF2B5EF4-FFF2-40B4-BE49-F238E27FC236}">
                <a16:creationId xmlns:a16="http://schemas.microsoft.com/office/drawing/2014/main" id="{923A36F4-30A3-469A-8A54-BF7EC4F36897}"/>
              </a:ext>
            </a:extLst>
          </p:cNvPr>
          <p:cNvCxnSpPr>
            <a:stCxn id="18" idx="3"/>
            <a:endCxn id="19" idx="1"/>
          </p:cNvCxnSpPr>
          <p:nvPr/>
        </p:nvCxnSpPr>
        <p:spPr>
          <a:xfrm flipV="1">
            <a:off x="2701825" y="3627650"/>
            <a:ext cx="1458814" cy="458389"/>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43" name="Rechte verbindingslijn 42">
            <a:extLst>
              <a:ext uri="{FF2B5EF4-FFF2-40B4-BE49-F238E27FC236}">
                <a16:creationId xmlns:a16="http://schemas.microsoft.com/office/drawing/2014/main" id="{148BE85B-E21C-4190-B52F-95FC50C5C9C8}"/>
              </a:ext>
            </a:extLst>
          </p:cNvPr>
          <p:cNvCxnSpPr>
            <a:stCxn id="18" idx="3"/>
            <a:endCxn id="20" idx="1"/>
          </p:cNvCxnSpPr>
          <p:nvPr/>
        </p:nvCxnSpPr>
        <p:spPr>
          <a:xfrm>
            <a:off x="2701826" y="4086038"/>
            <a:ext cx="1450705" cy="1034748"/>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44" name="Rechte verbindingslijn 43">
            <a:extLst>
              <a:ext uri="{FF2B5EF4-FFF2-40B4-BE49-F238E27FC236}">
                <a16:creationId xmlns:a16="http://schemas.microsoft.com/office/drawing/2014/main" id="{4BED304B-1B8D-4299-95CF-3CEA52351896}"/>
              </a:ext>
            </a:extLst>
          </p:cNvPr>
          <p:cNvCxnSpPr>
            <a:stCxn id="19" idx="3"/>
            <a:endCxn id="21" idx="1"/>
          </p:cNvCxnSpPr>
          <p:nvPr/>
        </p:nvCxnSpPr>
        <p:spPr>
          <a:xfrm flipV="1">
            <a:off x="4448672" y="3060887"/>
            <a:ext cx="1013947" cy="566763"/>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45" name="Rechte verbindingslijn 44">
            <a:extLst>
              <a:ext uri="{FF2B5EF4-FFF2-40B4-BE49-F238E27FC236}">
                <a16:creationId xmlns:a16="http://schemas.microsoft.com/office/drawing/2014/main" id="{8BAAA5B7-4981-4F06-AE77-CB7CEF75BE8B}"/>
              </a:ext>
            </a:extLst>
          </p:cNvPr>
          <p:cNvCxnSpPr>
            <a:stCxn id="19" idx="3"/>
            <a:endCxn id="23" idx="1"/>
          </p:cNvCxnSpPr>
          <p:nvPr/>
        </p:nvCxnSpPr>
        <p:spPr>
          <a:xfrm>
            <a:off x="4448672" y="3627650"/>
            <a:ext cx="1011053" cy="458389"/>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46" name="Rechte verbindingslijn 45">
            <a:extLst>
              <a:ext uri="{FF2B5EF4-FFF2-40B4-BE49-F238E27FC236}">
                <a16:creationId xmlns:a16="http://schemas.microsoft.com/office/drawing/2014/main" id="{9C80975A-62DD-4D09-A1A1-F9E490D20657}"/>
              </a:ext>
            </a:extLst>
          </p:cNvPr>
          <p:cNvCxnSpPr>
            <a:stCxn id="20" idx="3"/>
            <a:endCxn id="22" idx="1"/>
          </p:cNvCxnSpPr>
          <p:nvPr/>
        </p:nvCxnSpPr>
        <p:spPr>
          <a:xfrm>
            <a:off x="4440562" y="5120787"/>
            <a:ext cx="1014598" cy="1"/>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47" name="Rechte verbindingslijn 46">
            <a:extLst>
              <a:ext uri="{FF2B5EF4-FFF2-40B4-BE49-F238E27FC236}">
                <a16:creationId xmlns:a16="http://schemas.microsoft.com/office/drawing/2014/main" id="{03546EF6-24B8-4E4A-9A31-C5C600264A1B}"/>
              </a:ext>
            </a:extLst>
          </p:cNvPr>
          <p:cNvCxnSpPr>
            <a:stCxn id="21" idx="3"/>
            <a:endCxn id="24" idx="1"/>
          </p:cNvCxnSpPr>
          <p:nvPr/>
        </p:nvCxnSpPr>
        <p:spPr>
          <a:xfrm flipV="1">
            <a:off x="5750650" y="2825220"/>
            <a:ext cx="1353462" cy="235667"/>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48" name="Rechte verbindingslijn 47">
            <a:extLst>
              <a:ext uri="{FF2B5EF4-FFF2-40B4-BE49-F238E27FC236}">
                <a16:creationId xmlns:a16="http://schemas.microsoft.com/office/drawing/2014/main" id="{CDDD33A2-C875-4F99-8F1C-4AD74CB58033}"/>
              </a:ext>
            </a:extLst>
          </p:cNvPr>
          <p:cNvCxnSpPr>
            <a:stCxn id="21" idx="3"/>
            <a:endCxn id="25" idx="1"/>
          </p:cNvCxnSpPr>
          <p:nvPr/>
        </p:nvCxnSpPr>
        <p:spPr>
          <a:xfrm>
            <a:off x="5750650" y="3060886"/>
            <a:ext cx="1353462" cy="0"/>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49" name="Rechte verbindingslijn 48">
            <a:extLst>
              <a:ext uri="{FF2B5EF4-FFF2-40B4-BE49-F238E27FC236}">
                <a16:creationId xmlns:a16="http://schemas.microsoft.com/office/drawing/2014/main" id="{7E115A1F-0AEC-4009-AB94-E61FB79A8FA1}"/>
              </a:ext>
            </a:extLst>
          </p:cNvPr>
          <p:cNvCxnSpPr>
            <a:stCxn id="21" idx="3"/>
            <a:endCxn id="26" idx="1"/>
          </p:cNvCxnSpPr>
          <p:nvPr/>
        </p:nvCxnSpPr>
        <p:spPr>
          <a:xfrm>
            <a:off x="5750650" y="3060887"/>
            <a:ext cx="1353462" cy="235667"/>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50" name="Rechte verbindingslijn 49">
            <a:extLst>
              <a:ext uri="{FF2B5EF4-FFF2-40B4-BE49-F238E27FC236}">
                <a16:creationId xmlns:a16="http://schemas.microsoft.com/office/drawing/2014/main" id="{56910579-1DF2-4354-A2F9-7FE889C9E826}"/>
              </a:ext>
            </a:extLst>
          </p:cNvPr>
          <p:cNvCxnSpPr>
            <a:stCxn id="23" idx="3"/>
            <a:endCxn id="27" idx="1"/>
          </p:cNvCxnSpPr>
          <p:nvPr/>
        </p:nvCxnSpPr>
        <p:spPr>
          <a:xfrm flipV="1">
            <a:off x="5747756" y="3880146"/>
            <a:ext cx="1368152" cy="205892"/>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51" name="Rechte verbindingslijn 50">
            <a:extLst>
              <a:ext uri="{FF2B5EF4-FFF2-40B4-BE49-F238E27FC236}">
                <a16:creationId xmlns:a16="http://schemas.microsoft.com/office/drawing/2014/main" id="{5D0A1849-987C-4175-A6F3-C6CD869FBC33}"/>
              </a:ext>
            </a:extLst>
          </p:cNvPr>
          <p:cNvCxnSpPr>
            <a:stCxn id="23" idx="3"/>
            <a:endCxn id="28" idx="1"/>
          </p:cNvCxnSpPr>
          <p:nvPr/>
        </p:nvCxnSpPr>
        <p:spPr>
          <a:xfrm>
            <a:off x="5747756" y="4086039"/>
            <a:ext cx="1368152" cy="29775"/>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52" name="Rechte verbindingslijn 51">
            <a:extLst>
              <a:ext uri="{FF2B5EF4-FFF2-40B4-BE49-F238E27FC236}">
                <a16:creationId xmlns:a16="http://schemas.microsoft.com/office/drawing/2014/main" id="{314247E9-0235-4A69-8602-098FB85B6164}"/>
              </a:ext>
            </a:extLst>
          </p:cNvPr>
          <p:cNvCxnSpPr>
            <a:stCxn id="23" idx="3"/>
            <a:endCxn id="29" idx="1"/>
          </p:cNvCxnSpPr>
          <p:nvPr/>
        </p:nvCxnSpPr>
        <p:spPr>
          <a:xfrm>
            <a:off x="5747756" y="4086038"/>
            <a:ext cx="1368152" cy="265442"/>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53" name="Rechte verbindingslijn 52">
            <a:extLst>
              <a:ext uri="{FF2B5EF4-FFF2-40B4-BE49-F238E27FC236}">
                <a16:creationId xmlns:a16="http://schemas.microsoft.com/office/drawing/2014/main" id="{B438030E-FE83-4566-8D9F-54FC1B2A8217}"/>
              </a:ext>
            </a:extLst>
          </p:cNvPr>
          <p:cNvCxnSpPr>
            <a:stCxn id="22" idx="3"/>
            <a:endCxn id="30" idx="1"/>
          </p:cNvCxnSpPr>
          <p:nvPr/>
        </p:nvCxnSpPr>
        <p:spPr>
          <a:xfrm flipV="1">
            <a:off x="5743192" y="4861909"/>
            <a:ext cx="1360920" cy="258878"/>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54" name="Rechte verbindingslijn 53">
            <a:extLst>
              <a:ext uri="{FF2B5EF4-FFF2-40B4-BE49-F238E27FC236}">
                <a16:creationId xmlns:a16="http://schemas.microsoft.com/office/drawing/2014/main" id="{5E6A6CF0-5FFD-4E56-A3F1-49547B95EE9C}"/>
              </a:ext>
            </a:extLst>
          </p:cNvPr>
          <p:cNvCxnSpPr>
            <a:stCxn id="22" idx="3"/>
            <a:endCxn id="31" idx="1"/>
          </p:cNvCxnSpPr>
          <p:nvPr/>
        </p:nvCxnSpPr>
        <p:spPr>
          <a:xfrm flipV="1">
            <a:off x="5743192" y="5097577"/>
            <a:ext cx="1360920" cy="23211"/>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55" name="Rechte verbindingslijn 54">
            <a:extLst>
              <a:ext uri="{FF2B5EF4-FFF2-40B4-BE49-F238E27FC236}">
                <a16:creationId xmlns:a16="http://schemas.microsoft.com/office/drawing/2014/main" id="{F43ABFC1-26FC-44A7-976D-5AEEEC41D603}"/>
              </a:ext>
            </a:extLst>
          </p:cNvPr>
          <p:cNvCxnSpPr>
            <a:stCxn id="22" idx="3"/>
            <a:endCxn id="32" idx="1"/>
          </p:cNvCxnSpPr>
          <p:nvPr/>
        </p:nvCxnSpPr>
        <p:spPr>
          <a:xfrm>
            <a:off x="5743192" y="5120787"/>
            <a:ext cx="1360920" cy="212456"/>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56" name="Rechte verbindingslijn 55">
            <a:extLst>
              <a:ext uri="{FF2B5EF4-FFF2-40B4-BE49-F238E27FC236}">
                <a16:creationId xmlns:a16="http://schemas.microsoft.com/office/drawing/2014/main" id="{2E256F4C-3ADE-44D1-9120-D1BC84B2F92C}"/>
              </a:ext>
            </a:extLst>
          </p:cNvPr>
          <p:cNvCxnSpPr>
            <a:endCxn id="33" idx="1"/>
          </p:cNvCxnSpPr>
          <p:nvPr/>
        </p:nvCxnSpPr>
        <p:spPr>
          <a:xfrm>
            <a:off x="7251540" y="2825219"/>
            <a:ext cx="1580764" cy="0"/>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57" name="Rechte verbindingslijn 56">
            <a:extLst>
              <a:ext uri="{FF2B5EF4-FFF2-40B4-BE49-F238E27FC236}">
                <a16:creationId xmlns:a16="http://schemas.microsoft.com/office/drawing/2014/main" id="{45322383-1092-47FE-9853-AAF6EB6E6748}"/>
              </a:ext>
            </a:extLst>
          </p:cNvPr>
          <p:cNvCxnSpPr>
            <a:stCxn id="25" idx="3"/>
            <a:endCxn id="34" idx="1"/>
          </p:cNvCxnSpPr>
          <p:nvPr/>
        </p:nvCxnSpPr>
        <p:spPr>
          <a:xfrm>
            <a:off x="7239744" y="3060886"/>
            <a:ext cx="1592560" cy="0"/>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58" name="Rechte verbindingslijn 57">
            <a:extLst>
              <a:ext uri="{FF2B5EF4-FFF2-40B4-BE49-F238E27FC236}">
                <a16:creationId xmlns:a16="http://schemas.microsoft.com/office/drawing/2014/main" id="{BB48C520-8409-4519-850C-626BC8E80863}"/>
              </a:ext>
            </a:extLst>
          </p:cNvPr>
          <p:cNvCxnSpPr>
            <a:stCxn id="26" idx="3"/>
            <a:endCxn id="35" idx="1"/>
          </p:cNvCxnSpPr>
          <p:nvPr/>
        </p:nvCxnSpPr>
        <p:spPr>
          <a:xfrm>
            <a:off x="7239744" y="3296553"/>
            <a:ext cx="1592560" cy="0"/>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59" name="Rechte verbindingslijn 58">
            <a:extLst>
              <a:ext uri="{FF2B5EF4-FFF2-40B4-BE49-F238E27FC236}">
                <a16:creationId xmlns:a16="http://schemas.microsoft.com/office/drawing/2014/main" id="{6331C0B0-2B9D-461F-8E0A-31854039A990}"/>
              </a:ext>
            </a:extLst>
          </p:cNvPr>
          <p:cNvCxnSpPr/>
          <p:nvPr/>
        </p:nvCxnSpPr>
        <p:spPr>
          <a:xfrm>
            <a:off x="7251540" y="3880146"/>
            <a:ext cx="1580764" cy="0"/>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60" name="Rechte verbindingslijn 59">
            <a:extLst>
              <a:ext uri="{FF2B5EF4-FFF2-40B4-BE49-F238E27FC236}">
                <a16:creationId xmlns:a16="http://schemas.microsoft.com/office/drawing/2014/main" id="{5734F7E5-6CEE-465C-B996-16B8E9041203}"/>
              </a:ext>
            </a:extLst>
          </p:cNvPr>
          <p:cNvCxnSpPr/>
          <p:nvPr/>
        </p:nvCxnSpPr>
        <p:spPr>
          <a:xfrm>
            <a:off x="7239744" y="4115813"/>
            <a:ext cx="1592560" cy="0"/>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61" name="Rechte verbindingslijn 60">
            <a:extLst>
              <a:ext uri="{FF2B5EF4-FFF2-40B4-BE49-F238E27FC236}">
                <a16:creationId xmlns:a16="http://schemas.microsoft.com/office/drawing/2014/main" id="{14F35052-CEDC-4E45-A160-56B17D3558AC}"/>
              </a:ext>
            </a:extLst>
          </p:cNvPr>
          <p:cNvCxnSpPr/>
          <p:nvPr/>
        </p:nvCxnSpPr>
        <p:spPr>
          <a:xfrm>
            <a:off x="7239744" y="4351480"/>
            <a:ext cx="1592560" cy="0"/>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62" name="Rechte verbindingslijn 61">
            <a:extLst>
              <a:ext uri="{FF2B5EF4-FFF2-40B4-BE49-F238E27FC236}">
                <a16:creationId xmlns:a16="http://schemas.microsoft.com/office/drawing/2014/main" id="{13B27C6D-C53B-400A-B193-60ED5506B601}"/>
              </a:ext>
            </a:extLst>
          </p:cNvPr>
          <p:cNvCxnSpPr/>
          <p:nvPr/>
        </p:nvCxnSpPr>
        <p:spPr>
          <a:xfrm>
            <a:off x="7263336" y="4873070"/>
            <a:ext cx="1580764" cy="0"/>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63" name="Rechte verbindingslijn 62">
            <a:extLst>
              <a:ext uri="{FF2B5EF4-FFF2-40B4-BE49-F238E27FC236}">
                <a16:creationId xmlns:a16="http://schemas.microsoft.com/office/drawing/2014/main" id="{4EC21796-5270-49A6-8CD1-6EDB950E81CD}"/>
              </a:ext>
            </a:extLst>
          </p:cNvPr>
          <p:cNvCxnSpPr/>
          <p:nvPr/>
        </p:nvCxnSpPr>
        <p:spPr>
          <a:xfrm>
            <a:off x="7251540" y="5108737"/>
            <a:ext cx="1592560" cy="0"/>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64" name="Rechte verbindingslijn 63">
            <a:extLst>
              <a:ext uri="{FF2B5EF4-FFF2-40B4-BE49-F238E27FC236}">
                <a16:creationId xmlns:a16="http://schemas.microsoft.com/office/drawing/2014/main" id="{64BFD70D-0C91-4547-BC56-059C7058CCC7}"/>
              </a:ext>
            </a:extLst>
          </p:cNvPr>
          <p:cNvCxnSpPr/>
          <p:nvPr/>
        </p:nvCxnSpPr>
        <p:spPr>
          <a:xfrm>
            <a:off x="7251540" y="5344404"/>
            <a:ext cx="1592560" cy="0"/>
          </a:xfrm>
          <a:prstGeom prst="line">
            <a:avLst/>
          </a:prstGeom>
          <a:noFill/>
          <a:ln w="34925" cap="flat" cmpd="sng" algn="ctr">
            <a:solidFill>
              <a:srgbClr val="FFFFFF"/>
            </a:solidFill>
            <a:prstDash val="soli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65" name="Tekstvak 64">
            <a:extLst>
              <a:ext uri="{FF2B5EF4-FFF2-40B4-BE49-F238E27FC236}">
                <a16:creationId xmlns:a16="http://schemas.microsoft.com/office/drawing/2014/main" id="{F3CE3527-EDF0-4843-AA18-952596DF377C}"/>
              </a:ext>
            </a:extLst>
          </p:cNvPr>
          <p:cNvSpPr txBox="1"/>
          <p:nvPr/>
        </p:nvSpPr>
        <p:spPr>
          <a:xfrm>
            <a:off x="3809167" y="3204529"/>
            <a:ext cx="872739" cy="276999"/>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EEECE1">
                    <a:lumMod val="25000"/>
                  </a:srgbClr>
                </a:solidFill>
                <a:effectLst/>
                <a:uLnTx/>
                <a:uFillTx/>
                <a:latin typeface="Calibri" panose="020F0502020204030204"/>
                <a:ea typeface="+mn-ea"/>
                <a:cs typeface="+mn-cs"/>
              </a:rPr>
              <a:t>verbeteren</a:t>
            </a:r>
          </a:p>
        </p:txBody>
      </p:sp>
      <p:sp>
        <p:nvSpPr>
          <p:cNvPr id="66" name="Tekstvak 65">
            <a:extLst>
              <a:ext uri="{FF2B5EF4-FFF2-40B4-BE49-F238E27FC236}">
                <a16:creationId xmlns:a16="http://schemas.microsoft.com/office/drawing/2014/main" id="{2E269191-F745-439B-8B5A-0E8A8B887F00}"/>
              </a:ext>
            </a:extLst>
          </p:cNvPr>
          <p:cNvSpPr txBox="1"/>
          <p:nvPr/>
        </p:nvSpPr>
        <p:spPr>
          <a:xfrm>
            <a:off x="3820283" y="4674892"/>
            <a:ext cx="920830" cy="276999"/>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EEECE1">
                    <a:lumMod val="25000"/>
                  </a:srgbClr>
                </a:solidFill>
                <a:effectLst/>
                <a:uLnTx/>
                <a:uFillTx/>
                <a:latin typeface="Calibri" panose="020F0502020204030204"/>
                <a:ea typeface="+mn-ea"/>
                <a:cs typeface="+mn-cs"/>
              </a:rPr>
              <a:t>vernieuwen</a:t>
            </a:r>
          </a:p>
        </p:txBody>
      </p:sp>
      <p:sp>
        <p:nvSpPr>
          <p:cNvPr id="67" name="Tekstvak 66">
            <a:extLst>
              <a:ext uri="{FF2B5EF4-FFF2-40B4-BE49-F238E27FC236}">
                <a16:creationId xmlns:a16="http://schemas.microsoft.com/office/drawing/2014/main" id="{560D3280-D912-4591-8D7E-E5ECBF01C942}"/>
              </a:ext>
            </a:extLst>
          </p:cNvPr>
          <p:cNvSpPr txBox="1"/>
          <p:nvPr/>
        </p:nvSpPr>
        <p:spPr>
          <a:xfrm>
            <a:off x="7272680" y="2656827"/>
            <a:ext cx="893193" cy="215444"/>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a:ea typeface="+mn-ea"/>
                <a:cs typeface="+mn-cs"/>
              </a:rPr>
              <a:t>Neemt toe [70%]</a:t>
            </a:r>
          </a:p>
        </p:txBody>
      </p:sp>
      <p:sp>
        <p:nvSpPr>
          <p:cNvPr id="68" name="Tekstvak 67">
            <a:extLst>
              <a:ext uri="{FF2B5EF4-FFF2-40B4-BE49-F238E27FC236}">
                <a16:creationId xmlns:a16="http://schemas.microsoft.com/office/drawing/2014/main" id="{8DB17513-0C95-4EF4-BC96-8F10719C8CFE}"/>
              </a:ext>
            </a:extLst>
          </p:cNvPr>
          <p:cNvSpPr txBox="1"/>
          <p:nvPr/>
        </p:nvSpPr>
        <p:spPr>
          <a:xfrm>
            <a:off x="7276142" y="2863135"/>
            <a:ext cx="980098" cy="215444"/>
          </a:xfrm>
          <a:prstGeom prst="rect">
            <a:avLst/>
          </a:prstGeom>
          <a:noFill/>
        </p:spPr>
        <p:txBody>
          <a:bodyPr wrap="squar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a:ea typeface="+mn-ea"/>
                <a:cs typeface="+mn-cs"/>
              </a:rPr>
              <a:t>Neemt af  [15%]</a:t>
            </a:r>
          </a:p>
        </p:txBody>
      </p:sp>
      <p:sp>
        <p:nvSpPr>
          <p:cNvPr id="69" name="Tekstvak 68">
            <a:extLst>
              <a:ext uri="{FF2B5EF4-FFF2-40B4-BE49-F238E27FC236}">
                <a16:creationId xmlns:a16="http://schemas.microsoft.com/office/drawing/2014/main" id="{42626E4E-D343-4846-9128-3EB5F66E2842}"/>
              </a:ext>
            </a:extLst>
          </p:cNvPr>
          <p:cNvSpPr txBox="1"/>
          <p:nvPr/>
        </p:nvSpPr>
        <p:spPr>
          <a:xfrm>
            <a:off x="7286046" y="3105100"/>
            <a:ext cx="881973" cy="215444"/>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a:ea typeface="+mn-ea"/>
                <a:cs typeface="+mn-cs"/>
              </a:rPr>
              <a:t>Blijft gelijk [15%]</a:t>
            </a:r>
          </a:p>
        </p:txBody>
      </p:sp>
      <p:sp>
        <p:nvSpPr>
          <p:cNvPr id="70" name="Tekstvak 69">
            <a:extLst>
              <a:ext uri="{FF2B5EF4-FFF2-40B4-BE49-F238E27FC236}">
                <a16:creationId xmlns:a16="http://schemas.microsoft.com/office/drawing/2014/main" id="{C0F01064-212F-46A8-8C15-ABA17A2CCA35}"/>
              </a:ext>
            </a:extLst>
          </p:cNvPr>
          <p:cNvSpPr txBox="1"/>
          <p:nvPr/>
        </p:nvSpPr>
        <p:spPr>
          <a:xfrm>
            <a:off x="7287780" y="3688249"/>
            <a:ext cx="893193" cy="215444"/>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a:ea typeface="+mn-ea"/>
                <a:cs typeface="+mn-cs"/>
              </a:rPr>
              <a:t>Neemt toe [70%]</a:t>
            </a:r>
          </a:p>
        </p:txBody>
      </p:sp>
      <p:sp>
        <p:nvSpPr>
          <p:cNvPr id="71" name="Tekstvak 70">
            <a:extLst>
              <a:ext uri="{FF2B5EF4-FFF2-40B4-BE49-F238E27FC236}">
                <a16:creationId xmlns:a16="http://schemas.microsoft.com/office/drawing/2014/main" id="{45821642-500D-4E51-9097-4D196AF4129F}"/>
              </a:ext>
            </a:extLst>
          </p:cNvPr>
          <p:cNvSpPr txBox="1"/>
          <p:nvPr/>
        </p:nvSpPr>
        <p:spPr>
          <a:xfrm>
            <a:off x="7291242" y="3894557"/>
            <a:ext cx="980098" cy="215444"/>
          </a:xfrm>
          <a:prstGeom prst="rect">
            <a:avLst/>
          </a:prstGeom>
          <a:noFill/>
        </p:spPr>
        <p:txBody>
          <a:bodyPr wrap="squar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a:ea typeface="+mn-ea"/>
                <a:cs typeface="+mn-cs"/>
              </a:rPr>
              <a:t>Neemt af  [15%]</a:t>
            </a:r>
          </a:p>
        </p:txBody>
      </p:sp>
      <p:sp>
        <p:nvSpPr>
          <p:cNvPr id="72" name="Tekstvak 71">
            <a:extLst>
              <a:ext uri="{FF2B5EF4-FFF2-40B4-BE49-F238E27FC236}">
                <a16:creationId xmlns:a16="http://schemas.microsoft.com/office/drawing/2014/main" id="{0B074F8D-A722-4EC0-81D3-EE513EA9F816}"/>
              </a:ext>
            </a:extLst>
          </p:cNvPr>
          <p:cNvSpPr txBox="1"/>
          <p:nvPr/>
        </p:nvSpPr>
        <p:spPr>
          <a:xfrm>
            <a:off x="7301146" y="4136522"/>
            <a:ext cx="881973" cy="215444"/>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a:ea typeface="+mn-ea"/>
                <a:cs typeface="+mn-cs"/>
              </a:rPr>
              <a:t>Blijft gelijk [15%]</a:t>
            </a:r>
          </a:p>
        </p:txBody>
      </p:sp>
      <p:sp>
        <p:nvSpPr>
          <p:cNvPr id="73" name="Tekstvak 72">
            <a:extLst>
              <a:ext uri="{FF2B5EF4-FFF2-40B4-BE49-F238E27FC236}">
                <a16:creationId xmlns:a16="http://schemas.microsoft.com/office/drawing/2014/main" id="{4CDCE0A0-530B-444E-B10E-AEBF382AB3A0}"/>
              </a:ext>
            </a:extLst>
          </p:cNvPr>
          <p:cNvSpPr txBox="1"/>
          <p:nvPr/>
        </p:nvSpPr>
        <p:spPr>
          <a:xfrm>
            <a:off x="7298386" y="4726177"/>
            <a:ext cx="893193" cy="215444"/>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a:ea typeface="+mn-ea"/>
                <a:cs typeface="+mn-cs"/>
              </a:rPr>
              <a:t>Neemt toe [70%]</a:t>
            </a:r>
          </a:p>
        </p:txBody>
      </p:sp>
      <p:sp>
        <p:nvSpPr>
          <p:cNvPr id="74" name="Tekstvak 73">
            <a:extLst>
              <a:ext uri="{FF2B5EF4-FFF2-40B4-BE49-F238E27FC236}">
                <a16:creationId xmlns:a16="http://schemas.microsoft.com/office/drawing/2014/main" id="{05AFD0D7-A610-4B64-871C-9E8BBA262333}"/>
              </a:ext>
            </a:extLst>
          </p:cNvPr>
          <p:cNvSpPr txBox="1"/>
          <p:nvPr/>
        </p:nvSpPr>
        <p:spPr>
          <a:xfrm>
            <a:off x="7301848" y="4932485"/>
            <a:ext cx="980098" cy="215444"/>
          </a:xfrm>
          <a:prstGeom prst="rect">
            <a:avLst/>
          </a:prstGeom>
          <a:noFill/>
        </p:spPr>
        <p:txBody>
          <a:bodyPr wrap="squar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a:ea typeface="+mn-ea"/>
                <a:cs typeface="+mn-cs"/>
              </a:rPr>
              <a:t>Neemt af  [15%]</a:t>
            </a:r>
          </a:p>
        </p:txBody>
      </p:sp>
      <p:sp>
        <p:nvSpPr>
          <p:cNvPr id="75" name="Tekstvak 74">
            <a:extLst>
              <a:ext uri="{FF2B5EF4-FFF2-40B4-BE49-F238E27FC236}">
                <a16:creationId xmlns:a16="http://schemas.microsoft.com/office/drawing/2014/main" id="{6823B601-F229-4910-BCA6-2ECBE937EB99}"/>
              </a:ext>
            </a:extLst>
          </p:cNvPr>
          <p:cNvSpPr txBox="1"/>
          <p:nvPr/>
        </p:nvSpPr>
        <p:spPr>
          <a:xfrm>
            <a:off x="7311752" y="5174450"/>
            <a:ext cx="881973" cy="215444"/>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a:ea typeface="+mn-ea"/>
                <a:cs typeface="+mn-cs"/>
              </a:rPr>
              <a:t>Blijft gelijk [15%]</a:t>
            </a:r>
          </a:p>
        </p:txBody>
      </p:sp>
      <p:sp>
        <p:nvSpPr>
          <p:cNvPr id="76" name="Tekstvak 75">
            <a:extLst>
              <a:ext uri="{FF2B5EF4-FFF2-40B4-BE49-F238E27FC236}">
                <a16:creationId xmlns:a16="http://schemas.microsoft.com/office/drawing/2014/main" id="{1181A3A2-452D-412C-A44A-2CFEAD114945}"/>
              </a:ext>
            </a:extLst>
          </p:cNvPr>
          <p:cNvSpPr txBox="1"/>
          <p:nvPr/>
        </p:nvSpPr>
        <p:spPr>
          <a:xfrm>
            <a:off x="10305373" y="6544026"/>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355</a:t>
            </a:r>
          </a:p>
        </p:txBody>
      </p:sp>
      <p:pic>
        <p:nvPicPr>
          <p:cNvPr id="78" name="Afbeelding 77" descr="Afbeelding met vliegtuig, zitten, groot, startbaan&#10;&#10;Automatisch gegenereerde beschrijving">
            <a:extLst>
              <a:ext uri="{FF2B5EF4-FFF2-40B4-BE49-F238E27FC236}">
                <a16:creationId xmlns:a16="http://schemas.microsoft.com/office/drawing/2014/main" id="{EA48DF54-CCB6-463F-9367-291321C87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sp>
        <p:nvSpPr>
          <p:cNvPr id="3" name="Tijdelijke aanduiding voor dianummer 2">
            <a:extLst>
              <a:ext uri="{FF2B5EF4-FFF2-40B4-BE49-F238E27FC236}">
                <a16:creationId xmlns:a16="http://schemas.microsoft.com/office/drawing/2014/main" id="{E50748F6-491E-4555-89D8-14213D161217}"/>
              </a:ext>
            </a:extLst>
          </p:cNvPr>
          <p:cNvSpPr>
            <a:spLocks noGrp="1"/>
          </p:cNvSpPr>
          <p:nvPr>
            <p:ph type="sldNum" sz="quarter" idx="12"/>
          </p:nvPr>
        </p:nvSpPr>
        <p:spPr/>
        <p:txBody>
          <a:bodyPr/>
          <a:lstStyle/>
          <a:p>
            <a:fld id="{76022968-2107-43EC-8FC0-5D78783708AF}" type="slidenum">
              <a:rPr lang="nl-NL" smtClean="0"/>
              <a:t>112</a:t>
            </a:fld>
            <a:endParaRPr lang="nl-NL"/>
          </a:p>
        </p:txBody>
      </p:sp>
    </p:spTree>
    <p:extLst>
      <p:ext uri="{BB962C8B-B14F-4D97-AF65-F5344CB8AC3E}">
        <p14:creationId xmlns:p14="http://schemas.microsoft.com/office/powerpoint/2010/main" val="28099683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Afbeelding 33" descr="Afbeelding met vliegtuig, zitten, groot, startbaan&#10;&#10;Automatisch gegenereerde beschrijving">
            <a:extLst>
              <a:ext uri="{FF2B5EF4-FFF2-40B4-BE49-F238E27FC236}">
                <a16:creationId xmlns:a16="http://schemas.microsoft.com/office/drawing/2014/main" id="{CD98F7A3-DA03-4E9C-9F39-D0EB14ACE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Calibri Light" panose="020F0302020204030204" pitchFamily="34" charset="0"/>
                <a:cs typeface="Calibri Light" panose="020F0302020204030204" pitchFamily="34" charset="0"/>
              </a:rPr>
              <a:t>B.O.B. – model</a:t>
            </a:r>
            <a:br>
              <a:rPr lang="nl-NL" sz="3600" dirty="0">
                <a:latin typeface="Calibri Light" panose="020F0302020204030204" pitchFamily="34" charset="0"/>
                <a:cs typeface="Calibri Light" panose="020F0302020204030204" pitchFamily="34" charset="0"/>
              </a:rPr>
            </a:br>
            <a:r>
              <a:rPr lang="nl-NL" sz="1400" dirty="0">
                <a:latin typeface="Calibri Light" panose="020F0302020204030204" pitchFamily="34" charset="0"/>
                <a:cs typeface="Calibri Light" panose="020F0302020204030204" pitchFamily="34" charset="0"/>
              </a:rPr>
              <a:t>R.F. </a:t>
            </a:r>
            <a:r>
              <a:rPr lang="nl-NL" sz="1400" dirty="0" err="1">
                <a:latin typeface="Calibri Light" panose="020F0302020204030204" pitchFamily="34" charset="0"/>
                <a:cs typeface="Calibri Light" panose="020F0302020204030204" pitchFamily="34" charset="0"/>
              </a:rPr>
              <a:t>Bales</a:t>
            </a:r>
            <a:r>
              <a:rPr lang="nl-NL" sz="1400" dirty="0">
                <a:latin typeface="Calibri Light" panose="020F0302020204030204" pitchFamily="34" charset="0"/>
                <a:cs typeface="Calibri Light" panose="020F0302020204030204" pitchFamily="34" charset="0"/>
              </a:rPr>
              <a:t> &amp; F.L. </a:t>
            </a:r>
            <a:r>
              <a:rPr lang="nl-NL" sz="1400" dirty="0" err="1">
                <a:latin typeface="Calibri Light" panose="020F0302020204030204" pitchFamily="34" charset="0"/>
                <a:cs typeface="Calibri Light" panose="020F0302020204030204" pitchFamily="34" charset="0"/>
              </a:rPr>
              <a:t>Strodtbeck</a:t>
            </a:r>
            <a:r>
              <a:rPr lang="nl-NL" sz="1400" dirty="0">
                <a:latin typeface="Calibri Light" panose="020F0302020204030204" pitchFamily="34" charset="0"/>
                <a:cs typeface="Calibri Light" panose="020F0302020204030204" pitchFamily="34" charset="0"/>
              </a:rPr>
              <a:t>, 1951</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Graphic 57">
            <a:extLst>
              <a:ext uri="{FF2B5EF4-FFF2-40B4-BE49-F238E27FC236}">
                <a16:creationId xmlns:a16="http://schemas.microsoft.com/office/drawing/2014/main" id="{4B01A9C6-ED4F-4F0C-855B-669402F09D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200" y="5895605"/>
            <a:ext cx="1085850" cy="666750"/>
          </a:xfrm>
          <a:prstGeom prst="rect">
            <a:avLst/>
          </a:prstGeom>
        </p:spPr>
      </p:pic>
      <p:sp>
        <p:nvSpPr>
          <p:cNvPr id="8" name="Rechthoek 7">
            <a:extLst>
              <a:ext uri="{FF2B5EF4-FFF2-40B4-BE49-F238E27FC236}">
                <a16:creationId xmlns:a16="http://schemas.microsoft.com/office/drawing/2014/main" id="{4DB1F102-2CAB-4AF5-8646-67498F4B054B}"/>
              </a:ext>
            </a:extLst>
          </p:cNvPr>
          <p:cNvSpPr/>
          <p:nvPr/>
        </p:nvSpPr>
        <p:spPr>
          <a:xfrm rot="16200000">
            <a:off x="-102891" y="3891129"/>
            <a:ext cx="2466957"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Light" panose="020F0302020204030204" pitchFamily="34" charset="0"/>
                <a:ea typeface="+mn-ea"/>
                <a:cs typeface="Calibri Light" panose="020F0302020204030204" pitchFamily="34" charset="0"/>
              </a:rPr>
              <a:t>Het probleem</a:t>
            </a:r>
          </a:p>
        </p:txBody>
      </p:sp>
      <p:sp>
        <p:nvSpPr>
          <p:cNvPr id="60" name="Rechthoek 59">
            <a:extLst>
              <a:ext uri="{FF2B5EF4-FFF2-40B4-BE49-F238E27FC236}">
                <a16:creationId xmlns:a16="http://schemas.microsoft.com/office/drawing/2014/main" id="{11A999CA-46D7-43F8-9E9E-A3FBF5286CD5}"/>
              </a:ext>
            </a:extLst>
          </p:cNvPr>
          <p:cNvSpPr/>
          <p:nvPr/>
        </p:nvSpPr>
        <p:spPr>
          <a:xfrm rot="16200000">
            <a:off x="10058430" y="3880130"/>
            <a:ext cx="2278188"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Light" panose="020F0302020204030204" pitchFamily="34" charset="0"/>
                <a:ea typeface="+mn-ea"/>
                <a:cs typeface="Calibri Light" panose="020F0302020204030204" pitchFamily="34" charset="0"/>
              </a:rPr>
              <a:t>De oplossing</a:t>
            </a:r>
          </a:p>
        </p:txBody>
      </p:sp>
      <p:sp>
        <p:nvSpPr>
          <p:cNvPr id="9" name="Ovaal 8">
            <a:extLst>
              <a:ext uri="{FF2B5EF4-FFF2-40B4-BE49-F238E27FC236}">
                <a16:creationId xmlns:a16="http://schemas.microsoft.com/office/drawing/2014/main" id="{26250C8B-BD55-457E-9679-A88695FBA32A}"/>
              </a:ext>
            </a:extLst>
          </p:cNvPr>
          <p:cNvSpPr/>
          <p:nvPr/>
        </p:nvSpPr>
        <p:spPr>
          <a:xfrm>
            <a:off x="1837293" y="3103516"/>
            <a:ext cx="2160000" cy="2160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al 64">
            <a:extLst>
              <a:ext uri="{FF2B5EF4-FFF2-40B4-BE49-F238E27FC236}">
                <a16:creationId xmlns:a16="http://schemas.microsoft.com/office/drawing/2014/main" id="{5F34687A-FCAA-4E64-92E1-34B995D36B8C}"/>
              </a:ext>
            </a:extLst>
          </p:cNvPr>
          <p:cNvSpPr/>
          <p:nvPr/>
        </p:nvSpPr>
        <p:spPr>
          <a:xfrm>
            <a:off x="5097836" y="3103516"/>
            <a:ext cx="2160000" cy="2160000"/>
          </a:xfrm>
          <a:prstGeom prst="ellipse">
            <a:avLst/>
          </a:prstGeom>
          <a:solidFill>
            <a:srgbClr val="EC9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al 65">
            <a:extLst>
              <a:ext uri="{FF2B5EF4-FFF2-40B4-BE49-F238E27FC236}">
                <a16:creationId xmlns:a16="http://schemas.microsoft.com/office/drawing/2014/main" id="{4F2FC673-02C8-497B-89E0-A69C7555210E}"/>
              </a:ext>
            </a:extLst>
          </p:cNvPr>
          <p:cNvSpPr/>
          <p:nvPr/>
        </p:nvSpPr>
        <p:spPr>
          <a:xfrm>
            <a:off x="8358855" y="3103516"/>
            <a:ext cx="2160000" cy="21600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hthoek 68">
            <a:extLst>
              <a:ext uri="{FF2B5EF4-FFF2-40B4-BE49-F238E27FC236}">
                <a16:creationId xmlns:a16="http://schemas.microsoft.com/office/drawing/2014/main" id="{59D41578-974C-4494-B82D-3788922E41C0}"/>
              </a:ext>
            </a:extLst>
          </p:cNvPr>
          <p:cNvSpPr/>
          <p:nvPr/>
        </p:nvSpPr>
        <p:spPr>
          <a:xfrm>
            <a:off x="2409782" y="3860350"/>
            <a:ext cx="1015021"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12700" cmpd="sng">
                  <a:solidFill>
                    <a:srgbClr val="FFC000"/>
                  </a:solidFill>
                  <a:prstDash val="solid"/>
                </a:ln>
                <a:solidFill>
                  <a:srgbClr val="FF0000"/>
                </a:solidFill>
                <a:effectLst/>
                <a:uLnTx/>
                <a:uFillTx/>
                <a:latin typeface="Comic Sans MS" panose="030F0702030302020204" pitchFamily="66" charset="0"/>
                <a:ea typeface="+mn-ea"/>
                <a:cs typeface="+mn-cs"/>
              </a:rPr>
              <a:t>B</a:t>
            </a:r>
            <a:r>
              <a:rPr kumimoji="0" lang="nl-NL" sz="1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omic Sans MS" panose="030F0702030302020204" pitchFamily="66" charset="0"/>
                <a:ea typeface="+mn-ea"/>
                <a:cs typeface="+mn-cs"/>
              </a:rPr>
              <a:t>eeld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omic Sans MS" panose="030F0702030302020204" pitchFamily="66" charset="0"/>
                <a:ea typeface="+mn-ea"/>
                <a:cs typeface="+mn-cs"/>
              </a:rPr>
              <a:t>vorming</a:t>
            </a:r>
          </a:p>
        </p:txBody>
      </p:sp>
      <p:sp>
        <p:nvSpPr>
          <p:cNvPr id="70" name="Rechthoek 69">
            <a:extLst>
              <a:ext uri="{FF2B5EF4-FFF2-40B4-BE49-F238E27FC236}">
                <a16:creationId xmlns:a16="http://schemas.microsoft.com/office/drawing/2014/main" id="{D4DBDE14-820C-4D9A-B018-A2B8763A6DCE}"/>
              </a:ext>
            </a:extLst>
          </p:cNvPr>
          <p:cNvSpPr/>
          <p:nvPr/>
        </p:nvSpPr>
        <p:spPr>
          <a:xfrm>
            <a:off x="5636325" y="3811402"/>
            <a:ext cx="1172116"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12700" cmpd="sng">
                  <a:solidFill>
                    <a:srgbClr val="FFC000"/>
                  </a:solidFill>
                  <a:prstDash val="solid"/>
                </a:ln>
                <a:solidFill>
                  <a:srgbClr val="FF0000"/>
                </a:solidFill>
                <a:effectLst/>
                <a:uLnTx/>
                <a:uFillTx/>
                <a:latin typeface="Comic Sans MS" panose="030F0702030302020204" pitchFamily="66" charset="0"/>
                <a:ea typeface="+mn-ea"/>
                <a:cs typeface="+mn-cs"/>
              </a:rPr>
              <a:t>O</a:t>
            </a:r>
            <a:r>
              <a:rPr kumimoji="0" lang="nl-NL" sz="1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omic Sans MS" panose="030F0702030302020204" pitchFamily="66" charset="0"/>
                <a:ea typeface="+mn-ea"/>
                <a:cs typeface="+mn-cs"/>
              </a:rPr>
              <a:t>ordeels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omic Sans MS" panose="030F0702030302020204" pitchFamily="66" charset="0"/>
                <a:ea typeface="+mn-ea"/>
                <a:cs typeface="+mn-cs"/>
              </a:rPr>
              <a:t>vorming</a:t>
            </a:r>
          </a:p>
        </p:txBody>
      </p:sp>
      <p:sp>
        <p:nvSpPr>
          <p:cNvPr id="71" name="Rechthoek 70">
            <a:extLst>
              <a:ext uri="{FF2B5EF4-FFF2-40B4-BE49-F238E27FC236}">
                <a16:creationId xmlns:a16="http://schemas.microsoft.com/office/drawing/2014/main" id="{4CD0C036-714D-42CA-844C-A8E5573D0AC2}"/>
              </a:ext>
            </a:extLst>
          </p:cNvPr>
          <p:cNvSpPr/>
          <p:nvPr/>
        </p:nvSpPr>
        <p:spPr>
          <a:xfrm>
            <a:off x="8914628" y="3811401"/>
            <a:ext cx="1040670"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12700" cmpd="sng">
                  <a:solidFill>
                    <a:srgbClr val="FFC000"/>
                  </a:solidFill>
                  <a:prstDash val="solid"/>
                </a:ln>
                <a:solidFill>
                  <a:srgbClr val="FF0000"/>
                </a:solidFill>
                <a:effectLst/>
                <a:uLnTx/>
                <a:uFillTx/>
                <a:latin typeface="Comic Sans MS" panose="030F0702030302020204" pitchFamily="66" charset="0"/>
                <a:ea typeface="+mn-ea"/>
                <a:cs typeface="+mn-cs"/>
              </a:rPr>
              <a:t>B</a:t>
            </a:r>
            <a:r>
              <a:rPr kumimoji="0" lang="nl-NL" sz="1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omic Sans MS" panose="030F0702030302020204" pitchFamily="66" charset="0"/>
                <a:ea typeface="+mn-ea"/>
                <a:cs typeface="+mn-cs"/>
              </a:rPr>
              <a:t>esluit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omic Sans MS" panose="030F0702030302020204" pitchFamily="66" charset="0"/>
                <a:ea typeface="+mn-ea"/>
                <a:cs typeface="+mn-cs"/>
              </a:rPr>
              <a:t>vorming</a:t>
            </a:r>
          </a:p>
        </p:txBody>
      </p:sp>
      <p:cxnSp>
        <p:nvCxnSpPr>
          <p:cNvPr id="11" name="Rechte verbindingslijn met pijl 10">
            <a:extLst>
              <a:ext uri="{FF2B5EF4-FFF2-40B4-BE49-F238E27FC236}">
                <a16:creationId xmlns:a16="http://schemas.microsoft.com/office/drawing/2014/main" id="{C1144ABE-F7F3-46FA-957B-C1A9F43C9A02}"/>
              </a:ext>
            </a:extLst>
          </p:cNvPr>
          <p:cNvCxnSpPr>
            <a:cxnSpLocks/>
          </p:cNvCxnSpPr>
          <p:nvPr/>
        </p:nvCxnSpPr>
        <p:spPr>
          <a:xfrm>
            <a:off x="1669128" y="1954924"/>
            <a:ext cx="0" cy="2224677"/>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72" name="Rechte verbindingslijn met pijl 71">
            <a:extLst>
              <a:ext uri="{FF2B5EF4-FFF2-40B4-BE49-F238E27FC236}">
                <a16:creationId xmlns:a16="http://schemas.microsoft.com/office/drawing/2014/main" id="{17A96EC0-4D92-4E8E-9A57-131ADB777C89}"/>
              </a:ext>
            </a:extLst>
          </p:cNvPr>
          <p:cNvCxnSpPr>
            <a:cxnSpLocks/>
          </p:cNvCxnSpPr>
          <p:nvPr/>
        </p:nvCxnSpPr>
        <p:spPr>
          <a:xfrm>
            <a:off x="4575238" y="1954924"/>
            <a:ext cx="0" cy="2224677"/>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73" name="Rechte verbindingslijn met pijl 72">
            <a:extLst>
              <a:ext uri="{FF2B5EF4-FFF2-40B4-BE49-F238E27FC236}">
                <a16:creationId xmlns:a16="http://schemas.microsoft.com/office/drawing/2014/main" id="{AD6BF09A-65EE-4872-912F-EFD7385402CC}"/>
              </a:ext>
            </a:extLst>
          </p:cNvPr>
          <p:cNvCxnSpPr>
            <a:cxnSpLocks/>
          </p:cNvCxnSpPr>
          <p:nvPr/>
        </p:nvCxnSpPr>
        <p:spPr>
          <a:xfrm>
            <a:off x="7796658" y="1947841"/>
            <a:ext cx="0" cy="2224677"/>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14" name="Tekstvak 13">
            <a:extLst>
              <a:ext uri="{FF2B5EF4-FFF2-40B4-BE49-F238E27FC236}">
                <a16:creationId xmlns:a16="http://schemas.microsoft.com/office/drawing/2014/main" id="{CC1295E1-45DC-4BEE-BADE-340FA570444B}"/>
              </a:ext>
            </a:extLst>
          </p:cNvPr>
          <p:cNvSpPr txBox="1"/>
          <p:nvPr/>
        </p:nvSpPr>
        <p:spPr>
          <a:xfrm>
            <a:off x="1725750" y="1875353"/>
            <a:ext cx="14732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 nauwkeurige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probleemdefinitie</a:t>
            </a:r>
          </a:p>
        </p:txBody>
      </p:sp>
      <p:sp>
        <p:nvSpPr>
          <p:cNvPr id="76" name="Tekstvak 75">
            <a:extLst>
              <a:ext uri="{FF2B5EF4-FFF2-40B4-BE49-F238E27FC236}">
                <a16:creationId xmlns:a16="http://schemas.microsoft.com/office/drawing/2014/main" id="{FA8087CE-23AA-438B-86E7-945C7AB1EF4F}"/>
              </a:ext>
            </a:extLst>
          </p:cNvPr>
          <p:cNvSpPr txBox="1"/>
          <p:nvPr/>
        </p:nvSpPr>
        <p:spPr>
          <a:xfrm>
            <a:off x="4599570" y="1875353"/>
            <a:ext cx="144841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het voorstellen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van verschillende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oplossingen</a:t>
            </a:r>
          </a:p>
        </p:txBody>
      </p:sp>
      <p:sp>
        <p:nvSpPr>
          <p:cNvPr id="78" name="Tekstvak 77">
            <a:extLst>
              <a:ext uri="{FF2B5EF4-FFF2-40B4-BE49-F238E27FC236}">
                <a16:creationId xmlns:a16="http://schemas.microsoft.com/office/drawing/2014/main" id="{4889A69C-2FEA-42F8-82DB-B60D615623F8}"/>
              </a:ext>
            </a:extLst>
          </p:cNvPr>
          <p:cNvSpPr txBox="1"/>
          <p:nvPr/>
        </p:nvSpPr>
        <p:spPr>
          <a:xfrm>
            <a:off x="8585715" y="4413387"/>
            <a:ext cx="187577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planning </a:t>
            </a:r>
            <a:r>
              <a:rPr kumimoji="0" lang="nl-NL" sz="1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en uitvoering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van het besluit</a:t>
            </a:r>
          </a:p>
        </p:txBody>
      </p:sp>
      <p:sp>
        <p:nvSpPr>
          <p:cNvPr id="79" name="Tekstvak 78">
            <a:extLst>
              <a:ext uri="{FF2B5EF4-FFF2-40B4-BE49-F238E27FC236}">
                <a16:creationId xmlns:a16="http://schemas.microsoft.com/office/drawing/2014/main" id="{462A3020-887A-4B1E-84EB-846491C45E05}"/>
              </a:ext>
            </a:extLst>
          </p:cNvPr>
          <p:cNvSpPr txBox="1"/>
          <p:nvPr/>
        </p:nvSpPr>
        <p:spPr>
          <a:xfrm>
            <a:off x="5329376" y="4424012"/>
            <a:ext cx="16455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het opstellen van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criteria</a:t>
            </a:r>
          </a:p>
        </p:txBody>
      </p:sp>
      <p:sp>
        <p:nvSpPr>
          <p:cNvPr id="80" name="Tekstvak 79">
            <a:extLst>
              <a:ext uri="{FF2B5EF4-FFF2-40B4-BE49-F238E27FC236}">
                <a16:creationId xmlns:a16="http://schemas.microsoft.com/office/drawing/2014/main" id="{ED8FC6BC-5C49-4D4D-9E31-777491E31526}"/>
              </a:ext>
            </a:extLst>
          </p:cNvPr>
          <p:cNvSpPr txBox="1"/>
          <p:nvPr/>
        </p:nvSpPr>
        <p:spPr>
          <a:xfrm>
            <a:off x="7889389" y="1875353"/>
            <a:ext cx="1535870"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het </a:t>
            </a:r>
            <a:r>
              <a:rPr kumimoji="0" lang="nl-NL"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kiezen</a:t>
            </a: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van 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oplossing op basis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van de criteria</a:t>
            </a:r>
          </a:p>
        </p:txBody>
      </p:sp>
      <p:sp>
        <p:nvSpPr>
          <p:cNvPr id="84" name="Tekstvak 83">
            <a:extLst>
              <a:ext uri="{FF2B5EF4-FFF2-40B4-BE49-F238E27FC236}">
                <a16:creationId xmlns:a16="http://schemas.microsoft.com/office/drawing/2014/main" id="{C887BE30-2DEF-4752-8FEC-61E6BBB1BFB2}"/>
              </a:ext>
            </a:extLst>
          </p:cNvPr>
          <p:cNvSpPr txBox="1"/>
          <p:nvPr/>
        </p:nvSpPr>
        <p:spPr>
          <a:xfrm>
            <a:off x="2667676" y="5259336"/>
            <a:ext cx="44755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40%</a:t>
            </a:r>
            <a:endParaRPr kumimoji="0" lang="nl-NL" sz="1000" b="0" i="1"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endParaRPr>
          </a:p>
        </p:txBody>
      </p:sp>
      <p:sp>
        <p:nvSpPr>
          <p:cNvPr id="85" name="Tekstvak 84">
            <a:extLst>
              <a:ext uri="{FF2B5EF4-FFF2-40B4-BE49-F238E27FC236}">
                <a16:creationId xmlns:a16="http://schemas.microsoft.com/office/drawing/2014/main" id="{E2D56216-C282-4574-A67D-20923C4F7A22}"/>
              </a:ext>
            </a:extLst>
          </p:cNvPr>
          <p:cNvSpPr txBox="1"/>
          <p:nvPr/>
        </p:nvSpPr>
        <p:spPr>
          <a:xfrm>
            <a:off x="5891225" y="5259336"/>
            <a:ext cx="44755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40%</a:t>
            </a:r>
            <a:endParaRPr kumimoji="0" lang="nl-NL" sz="1000" b="0" i="1"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endParaRPr>
          </a:p>
        </p:txBody>
      </p:sp>
      <p:sp>
        <p:nvSpPr>
          <p:cNvPr id="87" name="Tekstvak 86">
            <a:extLst>
              <a:ext uri="{FF2B5EF4-FFF2-40B4-BE49-F238E27FC236}">
                <a16:creationId xmlns:a16="http://schemas.microsoft.com/office/drawing/2014/main" id="{1FC1EABB-31C8-4867-8A11-583895E142A8}"/>
              </a:ext>
            </a:extLst>
          </p:cNvPr>
          <p:cNvSpPr txBox="1"/>
          <p:nvPr/>
        </p:nvSpPr>
        <p:spPr>
          <a:xfrm>
            <a:off x="9206895" y="5259336"/>
            <a:ext cx="44755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20%</a:t>
            </a:r>
            <a:endParaRPr kumimoji="0" lang="nl-NL" sz="1000" b="0" i="1"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endParaRPr>
          </a:p>
        </p:txBody>
      </p:sp>
      <p:sp>
        <p:nvSpPr>
          <p:cNvPr id="32" name="Tekstvak 31">
            <a:extLst>
              <a:ext uri="{FF2B5EF4-FFF2-40B4-BE49-F238E27FC236}">
                <a16:creationId xmlns:a16="http://schemas.microsoft.com/office/drawing/2014/main" id="{1236716F-41D8-4B84-BE07-F412F649BB8B}"/>
              </a:ext>
            </a:extLst>
          </p:cNvPr>
          <p:cNvSpPr txBox="1"/>
          <p:nvPr/>
        </p:nvSpPr>
        <p:spPr>
          <a:xfrm>
            <a:off x="10264075" y="6562355"/>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356</a:t>
            </a:r>
          </a:p>
        </p:txBody>
      </p:sp>
      <p:sp>
        <p:nvSpPr>
          <p:cNvPr id="67" name="Ovaal 66">
            <a:extLst>
              <a:ext uri="{FF2B5EF4-FFF2-40B4-BE49-F238E27FC236}">
                <a16:creationId xmlns:a16="http://schemas.microsoft.com/office/drawing/2014/main" id="{2C636112-7811-400D-A1EE-B927AA9D6986}"/>
              </a:ext>
            </a:extLst>
          </p:cNvPr>
          <p:cNvSpPr/>
          <p:nvPr/>
        </p:nvSpPr>
        <p:spPr>
          <a:xfrm>
            <a:off x="3864549" y="3414567"/>
            <a:ext cx="1440000" cy="1440000"/>
          </a:xfrm>
          <a:prstGeom prst="ellipse">
            <a:avLst/>
          </a:prstGeom>
          <a:solidFill>
            <a:schemeClr val="bg1">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al 67">
            <a:extLst>
              <a:ext uri="{FF2B5EF4-FFF2-40B4-BE49-F238E27FC236}">
                <a16:creationId xmlns:a16="http://schemas.microsoft.com/office/drawing/2014/main" id="{3CDCED5D-82DF-4636-A785-2216A4DAE0E0}"/>
              </a:ext>
            </a:extLst>
          </p:cNvPr>
          <p:cNvSpPr/>
          <p:nvPr/>
        </p:nvSpPr>
        <p:spPr>
          <a:xfrm>
            <a:off x="7088346" y="3414567"/>
            <a:ext cx="1440000" cy="1440000"/>
          </a:xfrm>
          <a:prstGeom prst="ellipse">
            <a:avLst/>
          </a:prstGeom>
          <a:solidFill>
            <a:schemeClr val="bg1">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Afbeelding 34" descr="Afbeelding met object, klok, vrouw, neerleggen&#10;&#10;Automatisch gegenereerde beschrijving">
            <a:extLst>
              <a:ext uri="{FF2B5EF4-FFF2-40B4-BE49-F238E27FC236}">
                <a16:creationId xmlns:a16="http://schemas.microsoft.com/office/drawing/2014/main" id="{A4579621-5759-47E0-AB4A-6D931AF68C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2283" y="5500354"/>
            <a:ext cx="746611" cy="1104985"/>
          </a:xfrm>
          <a:prstGeom prst="rect">
            <a:avLst/>
          </a:prstGeom>
        </p:spPr>
      </p:pic>
      <p:pic>
        <p:nvPicPr>
          <p:cNvPr id="36" name="Afbeelding 35" descr="Afbeelding met object, klok, vrouw, neerleggen&#10;&#10;Automatisch gegenereerde beschrijving">
            <a:extLst>
              <a:ext uri="{FF2B5EF4-FFF2-40B4-BE49-F238E27FC236}">
                <a16:creationId xmlns:a16="http://schemas.microsoft.com/office/drawing/2014/main" id="{B41209AA-C91A-4D80-A21B-9447B76D45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1840" y="5500354"/>
            <a:ext cx="746611" cy="1104985"/>
          </a:xfrm>
          <a:prstGeom prst="rect">
            <a:avLst/>
          </a:prstGeom>
        </p:spPr>
      </p:pic>
      <p:pic>
        <p:nvPicPr>
          <p:cNvPr id="37" name="Afbeelding 36" descr="Afbeelding met object, klok, vrouw, neerleggen&#10;&#10;Automatisch gegenereerde beschrijving">
            <a:extLst>
              <a:ext uri="{FF2B5EF4-FFF2-40B4-BE49-F238E27FC236}">
                <a16:creationId xmlns:a16="http://schemas.microsoft.com/office/drawing/2014/main" id="{5B74F1A9-7341-41AE-A563-EC68BC91DF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51953" y="5500354"/>
            <a:ext cx="746611" cy="1104985"/>
          </a:xfrm>
          <a:prstGeom prst="rect">
            <a:avLst/>
          </a:prstGeom>
        </p:spPr>
      </p:pic>
      <p:sp>
        <p:nvSpPr>
          <p:cNvPr id="3" name="Tijdelijke aanduiding voor voettekst 2">
            <a:extLst>
              <a:ext uri="{FF2B5EF4-FFF2-40B4-BE49-F238E27FC236}">
                <a16:creationId xmlns:a16="http://schemas.microsoft.com/office/drawing/2014/main" id="{7EF3D1E7-D75F-4600-861B-C2D28F13B0E8}"/>
              </a:ext>
            </a:extLst>
          </p:cNvPr>
          <p:cNvSpPr>
            <a:spLocks noGrp="1"/>
          </p:cNvSpPr>
          <p:nvPr>
            <p:ph type="ftr" sz="quarter" idx="11"/>
          </p:nvPr>
        </p:nvSpPr>
        <p:spPr/>
        <p:txBody>
          <a:bodyPr/>
          <a:lstStyle/>
          <a:p>
            <a:r>
              <a:rPr lang="nl-NL"/>
              <a:t>Onderzoek &amp; Statistiek</a:t>
            </a:r>
          </a:p>
        </p:txBody>
      </p:sp>
      <p:sp>
        <p:nvSpPr>
          <p:cNvPr id="5" name="Tijdelijke aanduiding voor dianummer 4">
            <a:extLst>
              <a:ext uri="{FF2B5EF4-FFF2-40B4-BE49-F238E27FC236}">
                <a16:creationId xmlns:a16="http://schemas.microsoft.com/office/drawing/2014/main" id="{6E787AB9-BBEA-4F67-8E86-A063701ADEB6}"/>
              </a:ext>
            </a:extLst>
          </p:cNvPr>
          <p:cNvSpPr>
            <a:spLocks noGrp="1"/>
          </p:cNvSpPr>
          <p:nvPr>
            <p:ph type="sldNum" sz="quarter" idx="12"/>
          </p:nvPr>
        </p:nvSpPr>
        <p:spPr/>
        <p:txBody>
          <a:bodyPr/>
          <a:lstStyle/>
          <a:p>
            <a:fld id="{BD2C07DF-3CF3-41EE-A18E-119FE81334F7}" type="slidenum">
              <a:rPr lang="nl-NL" smtClean="0"/>
              <a:t>113</a:t>
            </a:fld>
            <a:endParaRPr lang="nl-NL"/>
          </a:p>
        </p:txBody>
      </p:sp>
    </p:spTree>
    <p:extLst>
      <p:ext uri="{BB962C8B-B14F-4D97-AF65-F5344CB8AC3E}">
        <p14:creationId xmlns:p14="http://schemas.microsoft.com/office/powerpoint/2010/main" val="18454387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hthoek 21"/>
          <p:cNvSpPr/>
          <p:nvPr/>
        </p:nvSpPr>
        <p:spPr bwMode="auto">
          <a:xfrm>
            <a:off x="2055217" y="1539037"/>
            <a:ext cx="1928826" cy="3000396"/>
          </a:xfrm>
          <a:prstGeom prst="rect">
            <a:avLst/>
          </a:prstGeom>
          <a:solidFill>
            <a:srgbClr val="C00000"/>
          </a:solidFill>
          <a:ln w="34925" cap="flat" cmpd="sng" algn="ctr">
            <a:noFill/>
            <a:prstDash val="solid"/>
            <a:round/>
            <a:headEnd type="none" w="med" len="med"/>
            <a:tailEnd type="none" w="med" len="med"/>
          </a:ln>
          <a:effectLst/>
        </p:spPr>
        <p:txBody>
          <a:bodyPr vert="horz" wrap="square" lIns="156097" tIns="78049" rIns="156097" bIns="78049" numCol="1" rtlCol="0" anchor="ctr" anchorCtr="0" compatLnSpc="1">
            <a:prstTxWarp prst="textNoShape">
              <a:avLst/>
            </a:prstTxWarp>
          </a:bodyPr>
          <a:lstStyle/>
          <a:p>
            <a:pPr marL="0" marR="0" lvl="0" indent="0" algn="ctr" defTabSz="15605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Beeldvorming</a:t>
            </a:r>
            <a:endParaRPr kumimoji="0" lang="nl-NL" sz="1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23" name="Rechthoek 22"/>
          <p:cNvSpPr/>
          <p:nvPr/>
        </p:nvSpPr>
        <p:spPr bwMode="auto">
          <a:xfrm>
            <a:off x="4176580" y="1539037"/>
            <a:ext cx="1928826" cy="3000396"/>
          </a:xfrm>
          <a:prstGeom prst="rect">
            <a:avLst/>
          </a:prstGeom>
          <a:solidFill>
            <a:srgbClr val="FF9900"/>
          </a:solidFill>
          <a:ln w="34925" cap="flat" cmpd="sng" algn="ctr">
            <a:noFill/>
            <a:prstDash val="solid"/>
            <a:round/>
            <a:headEnd type="none" w="med" len="med"/>
            <a:tailEnd type="none" w="med" len="med"/>
          </a:ln>
          <a:effectLst/>
        </p:spPr>
        <p:txBody>
          <a:bodyPr vert="horz" wrap="square" lIns="156097" tIns="78049" rIns="156097" bIns="78049" numCol="1" rtlCol="0" anchor="ctr" anchorCtr="0" compatLnSpc="1">
            <a:prstTxWarp prst="textNoShape">
              <a:avLst/>
            </a:prstTxWarp>
          </a:bodyPr>
          <a:lstStyle/>
          <a:p>
            <a:pPr marL="0" marR="0" lvl="0" indent="0" algn="ctr" defTabSz="15605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Ordening</a:t>
            </a:r>
            <a:endParaRPr kumimoji="0" lang="nl-NL" sz="1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24" name="Rechthoek 23"/>
          <p:cNvSpPr/>
          <p:nvPr/>
        </p:nvSpPr>
        <p:spPr bwMode="auto">
          <a:xfrm>
            <a:off x="6297943" y="1539037"/>
            <a:ext cx="1928826" cy="3000396"/>
          </a:xfrm>
          <a:prstGeom prst="rect">
            <a:avLst/>
          </a:prstGeom>
          <a:solidFill>
            <a:srgbClr val="00B050"/>
          </a:solidFill>
          <a:ln w="34925" cap="flat" cmpd="sng" algn="ctr">
            <a:noFill/>
            <a:prstDash val="solid"/>
            <a:round/>
            <a:headEnd type="none" w="med" len="med"/>
            <a:tailEnd type="none" w="med" len="med"/>
          </a:ln>
          <a:effectLst/>
        </p:spPr>
        <p:txBody>
          <a:bodyPr vert="horz" wrap="square" lIns="156097" tIns="78049" rIns="156097" bIns="78049" numCol="1" rtlCol="0" anchor="ctr" anchorCtr="0" compatLnSpc="1">
            <a:prstTxWarp prst="textNoShape">
              <a:avLst/>
            </a:prstTxWarp>
          </a:bodyPr>
          <a:lstStyle/>
          <a:p>
            <a:pPr marL="0" marR="0" lvl="0" indent="0" algn="ctr" defTabSz="15605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Meningsvorming</a:t>
            </a:r>
            <a:endParaRPr kumimoji="0" lang="nl-NL" sz="1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25" name="Rechthoek 24"/>
          <p:cNvSpPr/>
          <p:nvPr/>
        </p:nvSpPr>
        <p:spPr bwMode="auto">
          <a:xfrm>
            <a:off x="8419305" y="1508253"/>
            <a:ext cx="1928826" cy="3000396"/>
          </a:xfrm>
          <a:prstGeom prst="rect">
            <a:avLst/>
          </a:prstGeom>
          <a:solidFill>
            <a:srgbClr val="0070C0"/>
          </a:solidFill>
          <a:ln w="34925" cap="flat" cmpd="sng" algn="ctr">
            <a:noFill/>
            <a:prstDash val="solid"/>
            <a:round/>
            <a:headEnd type="none" w="med" len="med"/>
            <a:tailEnd type="none" w="med" len="med"/>
          </a:ln>
          <a:effectLst/>
        </p:spPr>
        <p:txBody>
          <a:bodyPr vert="horz" wrap="square" lIns="156097" tIns="78049" rIns="156097" bIns="78049" numCol="1" rtlCol="0" anchor="ctr" anchorCtr="0" compatLnSpc="1">
            <a:prstTxWarp prst="textNoShape">
              <a:avLst/>
            </a:prstTxWarp>
          </a:bodyPr>
          <a:lstStyle/>
          <a:p>
            <a:pPr marL="0" marR="0" lvl="0" indent="0" algn="ctr" defTabSz="1560513"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Besluitvorming</a:t>
            </a:r>
            <a:endParaRPr kumimoji="0" lang="nl-NL" sz="1200" b="0"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26" name="Rechthoek 25"/>
          <p:cNvSpPr/>
          <p:nvPr/>
        </p:nvSpPr>
        <p:spPr>
          <a:xfrm>
            <a:off x="2613535" y="1539038"/>
            <a:ext cx="83067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a:ln w="9525">
                  <a:solidFill>
                    <a:prstClr val="white"/>
                  </a:solidFill>
                  <a:prstDash val="soli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effectLst>
                  <a:outerShdw blurRad="50800" dist="38100" dir="2700000" algn="tl" rotWithShape="0">
                    <a:prstClr val="black">
                      <a:alpha val="40000"/>
                    </a:prstClr>
                  </a:outerShdw>
                </a:effectLst>
                <a:uLnTx/>
                <a:uFillTx/>
                <a:latin typeface="Comic Sans MS" panose="030F0702030302020204" pitchFamily="66" charset="0"/>
                <a:ea typeface="+mn-ea"/>
                <a:cs typeface="+mn-cs"/>
              </a:rPr>
              <a:t>B</a:t>
            </a:r>
          </a:p>
        </p:txBody>
      </p:sp>
      <p:sp>
        <p:nvSpPr>
          <p:cNvPr id="27" name="Rechthoek 26"/>
          <p:cNvSpPr/>
          <p:nvPr/>
        </p:nvSpPr>
        <p:spPr>
          <a:xfrm>
            <a:off x="8763326" y="1539038"/>
            <a:ext cx="83067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a:ln w="9525">
                  <a:solidFill>
                    <a:prstClr val="white"/>
                  </a:solidFill>
                  <a:prstDash val="soli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effectLst>
                  <a:outerShdw blurRad="50800" dist="38100" dir="2700000" algn="tl" rotWithShape="0">
                    <a:prstClr val="black">
                      <a:alpha val="40000"/>
                    </a:prstClr>
                  </a:outerShdw>
                </a:effectLst>
                <a:uLnTx/>
                <a:uFillTx/>
                <a:latin typeface="Comic Sans MS" panose="030F0702030302020204" pitchFamily="66" charset="0"/>
                <a:ea typeface="+mn-ea"/>
                <a:cs typeface="+mn-cs"/>
              </a:rPr>
              <a:t>B</a:t>
            </a:r>
          </a:p>
        </p:txBody>
      </p:sp>
      <p:sp>
        <p:nvSpPr>
          <p:cNvPr id="28" name="Rechthoek 27"/>
          <p:cNvSpPr/>
          <p:nvPr/>
        </p:nvSpPr>
        <p:spPr>
          <a:xfrm>
            <a:off x="4604798" y="1539038"/>
            <a:ext cx="1003801"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a:ln w="9525">
                  <a:solidFill>
                    <a:prstClr val="white"/>
                  </a:solidFill>
                  <a:prstDash val="soli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effectLst>
                  <a:outerShdw blurRad="50800" dist="38100" dir="2700000" algn="tl" rotWithShape="0">
                    <a:prstClr val="black">
                      <a:alpha val="40000"/>
                    </a:prstClr>
                  </a:outerShdw>
                </a:effectLst>
                <a:uLnTx/>
                <a:uFillTx/>
                <a:latin typeface="Comic Sans MS" panose="030F0702030302020204" pitchFamily="66" charset="0"/>
                <a:ea typeface="+mn-ea"/>
                <a:cs typeface="+mn-cs"/>
              </a:rPr>
              <a:t>O</a:t>
            </a:r>
          </a:p>
        </p:txBody>
      </p:sp>
      <p:sp>
        <p:nvSpPr>
          <p:cNvPr id="29" name="Rechthoek 28"/>
          <p:cNvSpPr/>
          <p:nvPr/>
        </p:nvSpPr>
        <p:spPr>
          <a:xfrm>
            <a:off x="6633220" y="1539038"/>
            <a:ext cx="109036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a:ln w="9525">
                  <a:solidFill>
                    <a:prstClr val="white"/>
                  </a:solidFill>
                  <a:prstDash val="solid"/>
                </a:ln>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effectLst>
                  <a:outerShdw blurRad="50800" dist="38100" dir="2700000" algn="tl" rotWithShape="0">
                    <a:prstClr val="black">
                      <a:alpha val="40000"/>
                    </a:prstClr>
                  </a:outerShdw>
                </a:effectLst>
                <a:uLnTx/>
                <a:uFillTx/>
                <a:latin typeface="Comic Sans MS" panose="030F0702030302020204" pitchFamily="66" charset="0"/>
                <a:ea typeface="+mn-ea"/>
                <a:cs typeface="+mn-cs"/>
              </a:rPr>
              <a:t>M</a:t>
            </a:r>
          </a:p>
        </p:txBody>
      </p:sp>
      <p:sp>
        <p:nvSpPr>
          <p:cNvPr id="30" name="Rechthoek 29"/>
          <p:cNvSpPr/>
          <p:nvPr/>
        </p:nvSpPr>
        <p:spPr>
          <a:xfrm>
            <a:off x="1997659" y="4561071"/>
            <a:ext cx="2000264" cy="938719"/>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Inventariseer</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Visualiseer</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Maak samenvatting</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Vermijd discussie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1" name="Rechthoek 30"/>
          <p:cNvSpPr/>
          <p:nvPr/>
        </p:nvSpPr>
        <p:spPr>
          <a:xfrm>
            <a:off x="4069361" y="4561071"/>
            <a:ext cx="2000264" cy="600164"/>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Categoriseer</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Zoek rode draad</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Noteer de rode draad</a:t>
            </a:r>
          </a:p>
        </p:txBody>
      </p:sp>
      <p:sp>
        <p:nvSpPr>
          <p:cNvPr id="32" name="Rechthoek 31"/>
          <p:cNvSpPr/>
          <p:nvPr/>
        </p:nvSpPr>
        <p:spPr>
          <a:xfrm>
            <a:off x="6212501" y="4561071"/>
            <a:ext cx="1928826" cy="1277273"/>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Luister naar meningen van anderen</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Vraag</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voordelen</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&amp; </a:t>
            </a:r>
            <a:r>
              <a:rPr kumimoji="0" lang="en-US" sz="11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nadelen</a:t>
            </a:r>
            <a:endParaRPr kumimoji="0" lang="nl-NL"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Discussieer</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Zorg ervoor dat iedereen evenveel aan het woord komt.</a:t>
            </a:r>
          </a:p>
        </p:txBody>
      </p:sp>
      <p:sp>
        <p:nvSpPr>
          <p:cNvPr id="33" name="Rechthoek 32"/>
          <p:cNvSpPr/>
          <p:nvPr/>
        </p:nvSpPr>
        <p:spPr>
          <a:xfrm>
            <a:off x="8284186" y="4541884"/>
            <a:ext cx="2250464" cy="1277273"/>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Volg het voorafgaand </a:t>
            </a:r>
            <a:r>
              <a:rPr kumimoji="0" lang="nl-NL" sz="11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bepaaldebesluitvormingsproces</a:t>
            </a:r>
            <a:endParaRPr kumimoji="0" lang="nl-NL"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Laat iedereen zijn woordje doen bij het nemen van een besluit.</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1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Hak bij het staken van de stemmen uiteindelijk zelf de knoop door.</a:t>
            </a:r>
          </a:p>
        </p:txBody>
      </p:sp>
      <p:sp>
        <p:nvSpPr>
          <p:cNvPr id="3074" name="Text Box 2"/>
          <p:cNvSpPr txBox="1">
            <a:spLocks noChangeArrowheads="1"/>
          </p:cNvSpPr>
          <p:nvPr/>
        </p:nvSpPr>
        <p:spPr bwMode="auto">
          <a:xfrm>
            <a:off x="2049914" y="6057696"/>
            <a:ext cx="8274331" cy="2986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defRPr/>
            </a:pPr>
            <a:r>
              <a:rPr kumimoji="0" lang="en-US" sz="1400" b="0" i="0" u="none" strike="noStrike" kern="1200" cap="none" spc="0" normalizeH="0" baseline="0" noProof="0" dirty="0" err="1">
                <a:ln>
                  <a:noFill/>
                </a:ln>
                <a:solidFill>
                  <a:schemeClr val="bg1">
                    <a:lumMod val="50000"/>
                  </a:schemeClr>
                </a:solidFill>
                <a:effectLst/>
                <a:uLnTx/>
                <a:uFillTx/>
                <a:latin typeface="Segoe Script" panose="030B0504020000000003" pitchFamily="66" charset="0"/>
                <a:ea typeface="+mn-ea"/>
                <a:cs typeface="Arial" pitchFamily="34" charset="0"/>
              </a:rPr>
              <a:t>Mensen</a:t>
            </a:r>
            <a:r>
              <a:rPr kumimoji="0" lang="en-US" sz="1400" b="0" i="0" u="none" strike="noStrike" kern="1200" cap="none" spc="0" normalizeH="0" baseline="0" noProof="0" dirty="0">
                <a:ln>
                  <a:noFill/>
                </a:ln>
                <a:solidFill>
                  <a:schemeClr val="bg1">
                    <a:lumMod val="50000"/>
                  </a:schemeClr>
                </a:solidFill>
                <a:effectLst/>
                <a:uLnTx/>
                <a:uFillTx/>
                <a:latin typeface="Segoe Script" panose="030B0504020000000003" pitchFamily="66" charset="0"/>
                <a:ea typeface="+mn-ea"/>
                <a:cs typeface="Arial" pitchFamily="34" charset="0"/>
              </a:rPr>
              <a:t> </a:t>
            </a:r>
            <a:r>
              <a:rPr kumimoji="0" lang="en-US" sz="1400" b="0" i="0" u="none" strike="noStrike" kern="1200" cap="none" spc="0" normalizeH="0" baseline="0" noProof="0" dirty="0" err="1">
                <a:ln>
                  <a:noFill/>
                </a:ln>
                <a:solidFill>
                  <a:schemeClr val="bg1">
                    <a:lumMod val="50000"/>
                  </a:schemeClr>
                </a:solidFill>
                <a:effectLst/>
                <a:uLnTx/>
                <a:uFillTx/>
                <a:latin typeface="Segoe Script" panose="030B0504020000000003" pitchFamily="66" charset="0"/>
                <a:ea typeface="+mn-ea"/>
                <a:cs typeface="Arial" pitchFamily="34" charset="0"/>
              </a:rPr>
              <a:t>maken</a:t>
            </a:r>
            <a:r>
              <a:rPr kumimoji="0" lang="en-US" sz="1400" b="0" i="0" u="none" strike="noStrike" kern="1200" cap="none" spc="0" normalizeH="0" baseline="0" noProof="0" dirty="0">
                <a:ln>
                  <a:noFill/>
                </a:ln>
                <a:solidFill>
                  <a:schemeClr val="bg1">
                    <a:lumMod val="50000"/>
                  </a:schemeClr>
                </a:solidFill>
                <a:effectLst/>
                <a:uLnTx/>
                <a:uFillTx/>
                <a:latin typeface="Segoe Script" panose="030B0504020000000003" pitchFamily="66" charset="0"/>
                <a:ea typeface="+mn-ea"/>
                <a:cs typeface="Arial" pitchFamily="34" charset="0"/>
              </a:rPr>
              <a:t> de </a:t>
            </a:r>
            <a:r>
              <a:rPr kumimoji="0" lang="en-US" sz="1400" b="0" i="0" u="none" strike="noStrike" kern="1200" cap="none" spc="0" normalizeH="0" baseline="0" noProof="0" dirty="0" err="1">
                <a:ln>
                  <a:noFill/>
                </a:ln>
                <a:solidFill>
                  <a:schemeClr val="bg1">
                    <a:lumMod val="50000"/>
                  </a:schemeClr>
                </a:solidFill>
                <a:effectLst/>
                <a:uLnTx/>
                <a:uFillTx/>
                <a:latin typeface="Segoe Script" panose="030B0504020000000003" pitchFamily="66" charset="0"/>
                <a:ea typeface="+mn-ea"/>
                <a:cs typeface="Arial" pitchFamily="34" charset="0"/>
              </a:rPr>
              <a:t>beste</a:t>
            </a:r>
            <a:r>
              <a:rPr kumimoji="0" lang="en-US" sz="1400" b="0" i="0" u="none" strike="noStrike" kern="1200" cap="none" spc="0" normalizeH="0" baseline="0" noProof="0" dirty="0">
                <a:ln>
                  <a:noFill/>
                </a:ln>
                <a:solidFill>
                  <a:schemeClr val="bg1">
                    <a:lumMod val="50000"/>
                  </a:schemeClr>
                </a:solidFill>
                <a:effectLst/>
                <a:uLnTx/>
                <a:uFillTx/>
                <a:latin typeface="Segoe Script" panose="030B0504020000000003" pitchFamily="66" charset="0"/>
                <a:ea typeface="+mn-ea"/>
                <a:cs typeface="Arial" pitchFamily="34" charset="0"/>
              </a:rPr>
              <a:t> </a:t>
            </a:r>
            <a:r>
              <a:rPr kumimoji="0" lang="en-US" sz="1400" b="0" i="0" u="none" strike="noStrike" kern="1200" cap="none" spc="0" normalizeH="0" baseline="0" noProof="0" dirty="0" err="1">
                <a:ln>
                  <a:noFill/>
                </a:ln>
                <a:solidFill>
                  <a:schemeClr val="bg1">
                    <a:lumMod val="50000"/>
                  </a:schemeClr>
                </a:solidFill>
                <a:effectLst/>
                <a:uLnTx/>
                <a:uFillTx/>
                <a:latin typeface="Segoe Script" panose="030B0504020000000003" pitchFamily="66" charset="0"/>
                <a:ea typeface="+mn-ea"/>
                <a:cs typeface="Arial" pitchFamily="34" charset="0"/>
              </a:rPr>
              <a:t>keuzes</a:t>
            </a:r>
            <a:r>
              <a:rPr kumimoji="0" lang="en-US" sz="1400" b="0" i="0" u="none" strike="noStrike" kern="1200" cap="none" spc="0" normalizeH="0" baseline="0" noProof="0" dirty="0">
                <a:ln>
                  <a:noFill/>
                </a:ln>
                <a:solidFill>
                  <a:schemeClr val="bg1">
                    <a:lumMod val="50000"/>
                  </a:schemeClr>
                </a:solidFill>
                <a:effectLst/>
                <a:uLnTx/>
                <a:uFillTx/>
                <a:latin typeface="Segoe Script" panose="030B0504020000000003" pitchFamily="66" charset="0"/>
                <a:ea typeface="+mn-ea"/>
                <a:cs typeface="Arial" pitchFamily="34" charset="0"/>
              </a:rPr>
              <a:t>, die </a:t>
            </a:r>
            <a:r>
              <a:rPr kumimoji="0" lang="en-US" sz="1400" b="0" i="0" u="none" strike="noStrike" kern="1200" cap="none" spc="0" normalizeH="0" baseline="0" noProof="0" dirty="0" err="1">
                <a:ln>
                  <a:noFill/>
                </a:ln>
                <a:solidFill>
                  <a:schemeClr val="bg1">
                    <a:lumMod val="50000"/>
                  </a:schemeClr>
                </a:solidFill>
                <a:effectLst/>
                <a:uLnTx/>
                <a:uFillTx/>
                <a:latin typeface="Segoe Script" panose="030B0504020000000003" pitchFamily="66" charset="0"/>
                <a:ea typeface="+mn-ea"/>
                <a:cs typeface="Arial" pitchFamily="34" charset="0"/>
              </a:rPr>
              <a:t>voor</a:t>
            </a:r>
            <a:r>
              <a:rPr kumimoji="0" lang="en-US" sz="1400" b="0" i="0" u="none" strike="noStrike" kern="1200" cap="none" spc="0" normalizeH="0" baseline="0" noProof="0" dirty="0">
                <a:ln>
                  <a:noFill/>
                </a:ln>
                <a:solidFill>
                  <a:schemeClr val="bg1">
                    <a:lumMod val="50000"/>
                  </a:schemeClr>
                </a:solidFill>
                <a:effectLst/>
                <a:uLnTx/>
                <a:uFillTx/>
                <a:latin typeface="Segoe Script" panose="030B0504020000000003" pitchFamily="66" charset="0"/>
                <a:ea typeface="+mn-ea"/>
                <a:cs typeface="Arial" pitchFamily="34" charset="0"/>
              </a:rPr>
              <a:t> hen </a:t>
            </a:r>
            <a:r>
              <a:rPr kumimoji="0" lang="en-US" sz="1400" b="0" i="0" u="none" strike="noStrike" kern="1200" cap="none" spc="0" normalizeH="0" baseline="0" noProof="0" dirty="0" err="1">
                <a:ln>
                  <a:noFill/>
                </a:ln>
                <a:solidFill>
                  <a:schemeClr val="bg1">
                    <a:lumMod val="50000"/>
                  </a:schemeClr>
                </a:solidFill>
                <a:effectLst/>
                <a:uLnTx/>
                <a:uFillTx/>
                <a:latin typeface="Segoe Script" panose="030B0504020000000003" pitchFamily="66" charset="0"/>
                <a:ea typeface="+mn-ea"/>
                <a:cs typeface="Arial" pitchFamily="34" charset="0"/>
              </a:rPr>
              <a:t>ter</a:t>
            </a:r>
            <a:r>
              <a:rPr kumimoji="0" lang="en-US" sz="1400" b="0" i="0" u="none" strike="noStrike" kern="1200" cap="none" spc="0" normalizeH="0" baseline="0" noProof="0" dirty="0">
                <a:ln>
                  <a:noFill/>
                </a:ln>
                <a:solidFill>
                  <a:schemeClr val="bg1">
                    <a:lumMod val="50000"/>
                  </a:schemeClr>
                </a:solidFill>
                <a:effectLst/>
                <a:uLnTx/>
                <a:uFillTx/>
                <a:latin typeface="Segoe Script" panose="030B0504020000000003" pitchFamily="66" charset="0"/>
                <a:ea typeface="+mn-ea"/>
                <a:cs typeface="Arial" pitchFamily="34" charset="0"/>
              </a:rPr>
              <a:t> </a:t>
            </a:r>
            <a:r>
              <a:rPr kumimoji="0" lang="en-US" sz="1400" b="0" i="0" u="none" strike="noStrike" kern="1200" cap="none" spc="0" normalizeH="0" baseline="0" noProof="0" dirty="0" err="1">
                <a:ln>
                  <a:noFill/>
                </a:ln>
                <a:solidFill>
                  <a:schemeClr val="bg1">
                    <a:lumMod val="50000"/>
                  </a:schemeClr>
                </a:solidFill>
                <a:effectLst/>
                <a:uLnTx/>
                <a:uFillTx/>
                <a:latin typeface="Segoe Script" panose="030B0504020000000003" pitchFamily="66" charset="0"/>
                <a:ea typeface="+mn-ea"/>
                <a:cs typeface="Arial" pitchFamily="34" charset="0"/>
              </a:rPr>
              <a:t>beshikking</a:t>
            </a:r>
            <a:r>
              <a:rPr kumimoji="0" lang="en-US" sz="1400" b="0" i="0" u="none" strike="noStrike" kern="1200" cap="none" spc="0" normalizeH="0" baseline="0" noProof="0" dirty="0">
                <a:ln>
                  <a:noFill/>
                </a:ln>
                <a:solidFill>
                  <a:schemeClr val="bg1">
                    <a:lumMod val="50000"/>
                  </a:schemeClr>
                </a:solidFill>
                <a:effectLst/>
                <a:uLnTx/>
                <a:uFillTx/>
                <a:latin typeface="Segoe Script" panose="030B0504020000000003" pitchFamily="66" charset="0"/>
                <a:ea typeface="+mn-ea"/>
                <a:cs typeface="Arial" pitchFamily="34" charset="0"/>
              </a:rPr>
              <a:t> </a:t>
            </a:r>
            <a:r>
              <a:rPr kumimoji="0" lang="en-US" sz="1400" b="0" i="0" u="none" strike="noStrike" kern="1200" cap="none" spc="0" normalizeH="0" baseline="0" noProof="0" dirty="0" err="1">
                <a:ln>
                  <a:noFill/>
                </a:ln>
                <a:solidFill>
                  <a:schemeClr val="bg1">
                    <a:lumMod val="50000"/>
                  </a:schemeClr>
                </a:solidFill>
                <a:effectLst/>
                <a:uLnTx/>
                <a:uFillTx/>
                <a:latin typeface="Segoe Script" panose="030B0504020000000003" pitchFamily="66" charset="0"/>
                <a:ea typeface="+mn-ea"/>
                <a:cs typeface="Arial" pitchFamily="34" charset="0"/>
              </a:rPr>
              <a:t>staan</a:t>
            </a:r>
            <a:endParaRPr kumimoji="0" lang="nl-NL" sz="1400" b="0" i="0" u="none" strike="noStrike" kern="1200" cap="none" spc="0" normalizeH="0" baseline="0" noProof="0" dirty="0">
              <a:ln>
                <a:noFill/>
              </a:ln>
              <a:solidFill>
                <a:schemeClr val="bg1">
                  <a:lumMod val="50000"/>
                </a:schemeClr>
              </a:solidFill>
              <a:effectLst/>
              <a:uLnTx/>
              <a:uFillTx/>
              <a:latin typeface="Segoe Script" panose="030B0504020000000003" pitchFamily="66" charset="0"/>
              <a:ea typeface="+mn-ea"/>
              <a:cs typeface="Arial" pitchFamily="34" charset="0"/>
            </a:endParaRPr>
          </a:p>
        </p:txBody>
      </p:sp>
      <p:pic>
        <p:nvPicPr>
          <p:cNvPr id="16" name="Picture 3">
            <a:extLst>
              <a:ext uri="{FF2B5EF4-FFF2-40B4-BE49-F238E27FC236}">
                <a16:creationId xmlns:a16="http://schemas.microsoft.com/office/drawing/2014/main" id="{211D4201-D625-45A6-B7ED-5CD7B44F41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voettekst 1">
            <a:extLst>
              <a:ext uri="{FF2B5EF4-FFF2-40B4-BE49-F238E27FC236}">
                <a16:creationId xmlns:a16="http://schemas.microsoft.com/office/drawing/2014/main" id="{43A9113C-D7B4-4D58-A40F-D1F653B09DEC}"/>
              </a:ext>
            </a:extLst>
          </p:cNvPr>
          <p:cNvSpPr>
            <a:spLocks noGrp="1"/>
          </p:cNvSpPr>
          <p:nvPr>
            <p:ph type="ftr" sz="quarter" idx="11"/>
          </p:nvPr>
        </p:nvSpPr>
        <p:spPr/>
        <p:txBody>
          <a:bodyPr/>
          <a:lstStyle/>
          <a:p>
            <a:r>
              <a:rPr lang="nl-NL" dirty="0"/>
              <a:t>Onderzoek &amp; Statistiek</a:t>
            </a:r>
          </a:p>
        </p:txBody>
      </p:sp>
      <p:sp>
        <p:nvSpPr>
          <p:cNvPr id="4" name="Titel 3">
            <a:extLst>
              <a:ext uri="{FF2B5EF4-FFF2-40B4-BE49-F238E27FC236}">
                <a16:creationId xmlns:a16="http://schemas.microsoft.com/office/drawing/2014/main" id="{00747FC8-EC26-4E3A-9A34-1F0DE6B6F109}"/>
              </a:ext>
            </a:extLst>
          </p:cNvPr>
          <p:cNvSpPr>
            <a:spLocks noGrp="1"/>
          </p:cNvSpPr>
          <p:nvPr>
            <p:ph type="title"/>
          </p:nvPr>
        </p:nvSpPr>
        <p:spPr/>
        <p:txBody>
          <a:bodyPr/>
          <a:lstStyle/>
          <a:p>
            <a:r>
              <a:rPr lang="nl-NL" dirty="0"/>
              <a:t>Besluitvormingsmodel</a:t>
            </a:r>
          </a:p>
        </p:txBody>
      </p:sp>
      <p:sp>
        <p:nvSpPr>
          <p:cNvPr id="5" name="Tijdelijke aanduiding voor dianummer 4">
            <a:extLst>
              <a:ext uri="{FF2B5EF4-FFF2-40B4-BE49-F238E27FC236}">
                <a16:creationId xmlns:a16="http://schemas.microsoft.com/office/drawing/2014/main" id="{FA341499-A48E-451D-B40D-86E803C25FA0}"/>
              </a:ext>
            </a:extLst>
          </p:cNvPr>
          <p:cNvSpPr>
            <a:spLocks noGrp="1"/>
          </p:cNvSpPr>
          <p:nvPr>
            <p:ph type="sldNum" sz="quarter" idx="12"/>
          </p:nvPr>
        </p:nvSpPr>
        <p:spPr/>
        <p:txBody>
          <a:bodyPr/>
          <a:lstStyle/>
          <a:p>
            <a:fld id="{BD2C07DF-3CF3-41EE-A18E-119FE81334F7}" type="slidenum">
              <a:rPr lang="nl-NL" smtClean="0"/>
              <a:t>114</a:t>
            </a:fld>
            <a:endParaRPr lang="nl-NL"/>
          </a:p>
        </p:txBody>
      </p:sp>
    </p:spTree>
    <p:extLst>
      <p:ext uri="{BB962C8B-B14F-4D97-AF65-F5344CB8AC3E}">
        <p14:creationId xmlns:p14="http://schemas.microsoft.com/office/powerpoint/2010/main" val="4460969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noFill/>
        </p:spPr>
        <p:txBody>
          <a:bodyPr>
            <a:normAutofit/>
          </a:bodyPr>
          <a:lstStyle/>
          <a:p>
            <a:r>
              <a:rPr lang="en-US" dirty="0" err="1">
                <a:latin typeface="Calibri Light" panose="020F0302020204030204" pitchFamily="34" charset="0"/>
                <a:cs typeface="Calibri Light" panose="020F0302020204030204" pitchFamily="34" charset="0"/>
              </a:rPr>
              <a:t>Rationeel</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besluitvormingsproces</a:t>
            </a:r>
            <a:r>
              <a:rPr lang="en-US" dirty="0">
                <a:latin typeface="Calibri Light" panose="020F0302020204030204" pitchFamily="34" charset="0"/>
                <a:cs typeface="Calibri Light" panose="020F0302020204030204" pitchFamily="34" charset="0"/>
              </a:rPr>
              <a:t> </a:t>
            </a:r>
            <a:br>
              <a:rPr lang="en-US" dirty="0">
                <a:latin typeface="Calibri Light" panose="020F0302020204030204" pitchFamily="34" charset="0"/>
                <a:cs typeface="Calibri Light" panose="020F0302020204030204" pitchFamily="34" charset="0"/>
              </a:rPr>
            </a:br>
            <a:endParaRPr lang="nl-NL" sz="1600" dirty="0">
              <a:latin typeface="Calibri Light" panose="020F0302020204030204" pitchFamily="34" charset="0"/>
              <a:cs typeface="Calibri Light" panose="020F0302020204030204" pitchFamily="34" charset="0"/>
            </a:endParaRPr>
          </a:p>
        </p:txBody>
      </p:sp>
      <p:sp>
        <p:nvSpPr>
          <p:cNvPr id="24" name="Rechthoek 23">
            <a:extLst>
              <a:ext uri="{FF2B5EF4-FFF2-40B4-BE49-F238E27FC236}">
                <a16:creationId xmlns:a16="http://schemas.microsoft.com/office/drawing/2014/main" id="{930A681B-41D6-4D0E-AF06-3C3B83DCAC0E}"/>
              </a:ext>
            </a:extLst>
          </p:cNvPr>
          <p:cNvSpPr/>
          <p:nvPr/>
        </p:nvSpPr>
        <p:spPr bwMode="auto">
          <a:xfrm>
            <a:off x="4417207" y="1894718"/>
            <a:ext cx="3357586" cy="576000"/>
          </a:xfrm>
          <a:prstGeom prst="rect">
            <a:avLst/>
          </a:prstGeom>
          <a:solidFill>
            <a:srgbClr val="0070C0"/>
          </a:solidFill>
          <a:ln w="34925" cap="flat" cmpd="sng" algn="ctr">
            <a:noFill/>
            <a:prstDash val="solid"/>
            <a:round/>
            <a:headEnd type="none" w="med" len="med"/>
            <a:tailEnd type="none" w="med" len="med"/>
          </a:ln>
          <a:effectLst/>
        </p:spPr>
        <p:txBody>
          <a:bodyPr lIns="156097" tIns="78049" rIns="156097" bIns="78049" anchor="ctr"/>
          <a:lstStyle/>
          <a:p>
            <a:pPr marL="0" marR="0" lvl="0" indent="0" algn="l" defTabSz="1560513"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endParaRPr>
          </a:p>
        </p:txBody>
      </p:sp>
      <p:sp>
        <p:nvSpPr>
          <p:cNvPr id="25" name="Rechthoek 24">
            <a:extLst>
              <a:ext uri="{FF2B5EF4-FFF2-40B4-BE49-F238E27FC236}">
                <a16:creationId xmlns:a16="http://schemas.microsoft.com/office/drawing/2014/main" id="{04AAB8ED-F930-42B8-AE5F-0BAB16E813B0}"/>
              </a:ext>
            </a:extLst>
          </p:cNvPr>
          <p:cNvSpPr/>
          <p:nvPr/>
        </p:nvSpPr>
        <p:spPr bwMode="auto">
          <a:xfrm>
            <a:off x="4417207" y="2833768"/>
            <a:ext cx="3357586" cy="576000"/>
          </a:xfrm>
          <a:prstGeom prst="rect">
            <a:avLst/>
          </a:prstGeom>
          <a:solidFill>
            <a:srgbClr val="00B050"/>
          </a:solidFill>
          <a:ln w="34925" cap="flat" cmpd="sng" algn="ctr">
            <a:noFill/>
            <a:prstDash val="solid"/>
            <a:round/>
            <a:headEnd type="none" w="med" len="med"/>
            <a:tailEnd type="none" w="med" len="med"/>
          </a:ln>
          <a:effectLst/>
        </p:spPr>
        <p:txBody>
          <a:bodyPr lIns="156097" tIns="78049" rIns="156097" bIns="78049" anchor="ctr"/>
          <a:lstStyle/>
          <a:p>
            <a:pPr marL="0" marR="0" lvl="0" indent="0" algn="l" defTabSz="1560513"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endParaRPr>
          </a:p>
        </p:txBody>
      </p:sp>
      <p:sp>
        <p:nvSpPr>
          <p:cNvPr id="26" name="Rechthoek 25">
            <a:extLst>
              <a:ext uri="{FF2B5EF4-FFF2-40B4-BE49-F238E27FC236}">
                <a16:creationId xmlns:a16="http://schemas.microsoft.com/office/drawing/2014/main" id="{5CB57FE5-2951-4BAD-AA9C-CB85F2BFC258}"/>
              </a:ext>
            </a:extLst>
          </p:cNvPr>
          <p:cNvSpPr/>
          <p:nvPr/>
        </p:nvSpPr>
        <p:spPr bwMode="auto">
          <a:xfrm>
            <a:off x="4417207" y="3772818"/>
            <a:ext cx="3357586" cy="576000"/>
          </a:xfrm>
          <a:prstGeom prst="rect">
            <a:avLst/>
          </a:prstGeom>
          <a:solidFill>
            <a:srgbClr val="7030A0"/>
          </a:solidFill>
          <a:ln w="34925" cap="flat" cmpd="sng" algn="ctr">
            <a:noFill/>
            <a:prstDash val="solid"/>
            <a:round/>
            <a:headEnd type="none" w="med" len="med"/>
            <a:tailEnd type="none" w="med" len="med"/>
          </a:ln>
          <a:effectLst/>
        </p:spPr>
        <p:txBody>
          <a:bodyPr lIns="156097" tIns="78049" rIns="156097" bIns="78049" anchor="ctr"/>
          <a:lstStyle/>
          <a:p>
            <a:pPr marL="0" marR="0" lvl="0" indent="0" algn="l" defTabSz="1560513"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endParaRPr>
          </a:p>
        </p:txBody>
      </p:sp>
      <p:sp>
        <p:nvSpPr>
          <p:cNvPr id="27" name="Rechthoek 26">
            <a:extLst>
              <a:ext uri="{FF2B5EF4-FFF2-40B4-BE49-F238E27FC236}">
                <a16:creationId xmlns:a16="http://schemas.microsoft.com/office/drawing/2014/main" id="{F4ACBC7B-04AD-4527-8E0E-6EEE3DF3A7F5}"/>
              </a:ext>
            </a:extLst>
          </p:cNvPr>
          <p:cNvSpPr/>
          <p:nvPr/>
        </p:nvSpPr>
        <p:spPr bwMode="auto">
          <a:xfrm>
            <a:off x="4417207" y="4677290"/>
            <a:ext cx="3357586" cy="576000"/>
          </a:xfrm>
          <a:prstGeom prst="rect">
            <a:avLst/>
          </a:prstGeom>
          <a:solidFill>
            <a:srgbClr val="C00000"/>
          </a:solidFill>
          <a:ln w="34925" cap="flat" cmpd="sng" algn="ctr">
            <a:noFill/>
            <a:prstDash val="solid"/>
            <a:round/>
            <a:headEnd type="none" w="med" len="med"/>
            <a:tailEnd type="none" w="med" len="med"/>
          </a:ln>
          <a:effectLst/>
        </p:spPr>
        <p:txBody>
          <a:bodyPr lIns="156097" tIns="78049" rIns="156097" bIns="78049" anchor="ctr"/>
          <a:lstStyle/>
          <a:p>
            <a:pPr marL="0" marR="0" lvl="0" indent="0" algn="l" defTabSz="1560513"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endParaRPr>
          </a:p>
        </p:txBody>
      </p:sp>
      <p:sp>
        <p:nvSpPr>
          <p:cNvPr id="28" name="Rechthoek 27">
            <a:extLst>
              <a:ext uri="{FF2B5EF4-FFF2-40B4-BE49-F238E27FC236}">
                <a16:creationId xmlns:a16="http://schemas.microsoft.com/office/drawing/2014/main" id="{B9CD4C65-F1B9-4A0B-9B13-993ABC542479}"/>
              </a:ext>
            </a:extLst>
          </p:cNvPr>
          <p:cNvSpPr/>
          <p:nvPr/>
        </p:nvSpPr>
        <p:spPr bwMode="auto">
          <a:xfrm>
            <a:off x="4417207" y="5605984"/>
            <a:ext cx="3357586" cy="576000"/>
          </a:xfrm>
          <a:prstGeom prst="rect">
            <a:avLst/>
          </a:prstGeom>
          <a:solidFill>
            <a:schemeClr val="bg1">
              <a:lumMod val="50000"/>
            </a:schemeClr>
          </a:solidFill>
          <a:ln w="34925" cap="flat" cmpd="sng" algn="ctr">
            <a:noFill/>
            <a:prstDash val="solid"/>
            <a:round/>
            <a:headEnd type="none" w="med" len="med"/>
            <a:tailEnd type="none" w="med" len="med"/>
          </a:ln>
          <a:effectLst/>
        </p:spPr>
        <p:txBody>
          <a:bodyPr lIns="156097" tIns="78049" rIns="156097" bIns="78049" anchor="ctr"/>
          <a:lstStyle/>
          <a:p>
            <a:pPr marL="0" marR="0" lvl="0" indent="0" algn="l" defTabSz="1560513"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endParaRPr>
          </a:p>
        </p:txBody>
      </p:sp>
      <p:sp>
        <p:nvSpPr>
          <p:cNvPr id="29" name="PIJL-OMLAAG 12">
            <a:extLst>
              <a:ext uri="{FF2B5EF4-FFF2-40B4-BE49-F238E27FC236}">
                <a16:creationId xmlns:a16="http://schemas.microsoft.com/office/drawing/2014/main" id="{DFD936C8-70AD-4F33-B317-8FF670E0DC00}"/>
              </a:ext>
            </a:extLst>
          </p:cNvPr>
          <p:cNvSpPr/>
          <p:nvPr/>
        </p:nvSpPr>
        <p:spPr bwMode="auto">
          <a:xfrm>
            <a:off x="5881686" y="2476578"/>
            <a:ext cx="428628" cy="428628"/>
          </a:xfrm>
          <a:prstGeom prst="downArrow">
            <a:avLst/>
          </a:prstGeom>
          <a:solidFill>
            <a:schemeClr val="tx2">
              <a:lumMod val="75000"/>
            </a:schemeClr>
          </a:solidFill>
          <a:ln w="34925" cap="flat" cmpd="sng" algn="ctr">
            <a:solidFill>
              <a:srgbClr val="FFFFFF"/>
            </a:solidFill>
            <a:prstDash val="solid"/>
            <a:round/>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lIns="156097" tIns="78049" rIns="156097" bIns="78049" anchor="ctr"/>
          <a:lstStyle/>
          <a:p>
            <a:pPr marL="0" marR="0" lvl="0" indent="0" algn="l" defTabSz="1560513"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endParaRPr>
          </a:p>
        </p:txBody>
      </p:sp>
      <p:sp>
        <p:nvSpPr>
          <p:cNvPr id="30" name="PIJL-OMLAAG 13">
            <a:extLst>
              <a:ext uri="{FF2B5EF4-FFF2-40B4-BE49-F238E27FC236}">
                <a16:creationId xmlns:a16="http://schemas.microsoft.com/office/drawing/2014/main" id="{38EB7C51-BFE1-4ED2-ABE1-E4A2C8B49B87}"/>
              </a:ext>
            </a:extLst>
          </p:cNvPr>
          <p:cNvSpPr/>
          <p:nvPr/>
        </p:nvSpPr>
        <p:spPr bwMode="auto">
          <a:xfrm>
            <a:off x="5881686" y="3428880"/>
            <a:ext cx="428628" cy="428628"/>
          </a:xfrm>
          <a:prstGeom prst="downArrow">
            <a:avLst/>
          </a:prstGeom>
          <a:solidFill>
            <a:schemeClr val="tx2">
              <a:lumMod val="75000"/>
            </a:schemeClr>
          </a:solidFill>
          <a:ln w="34925" cap="flat" cmpd="sng" algn="ctr">
            <a:solidFill>
              <a:srgbClr val="FFFFFF"/>
            </a:solidFill>
            <a:prstDash val="solid"/>
            <a:round/>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lIns="156097" tIns="78049" rIns="156097" bIns="78049" anchor="ctr"/>
          <a:lstStyle/>
          <a:p>
            <a:pPr marL="0" marR="0" lvl="0" indent="0" algn="l" defTabSz="1560513"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endParaRPr>
          </a:p>
        </p:txBody>
      </p:sp>
      <p:sp>
        <p:nvSpPr>
          <p:cNvPr id="31" name="PIJL-OMLAAG 14">
            <a:extLst>
              <a:ext uri="{FF2B5EF4-FFF2-40B4-BE49-F238E27FC236}">
                <a16:creationId xmlns:a16="http://schemas.microsoft.com/office/drawing/2014/main" id="{0C6D8225-31FF-4A10-9963-504902288B78}"/>
              </a:ext>
            </a:extLst>
          </p:cNvPr>
          <p:cNvSpPr/>
          <p:nvPr/>
        </p:nvSpPr>
        <p:spPr bwMode="auto">
          <a:xfrm>
            <a:off x="5881686" y="4394434"/>
            <a:ext cx="428628" cy="428628"/>
          </a:xfrm>
          <a:prstGeom prst="downArrow">
            <a:avLst/>
          </a:prstGeom>
          <a:solidFill>
            <a:schemeClr val="tx2">
              <a:lumMod val="75000"/>
            </a:schemeClr>
          </a:solidFill>
          <a:ln w="34925" cap="flat" cmpd="sng" algn="ctr">
            <a:solidFill>
              <a:srgbClr val="FFFFFF"/>
            </a:solidFill>
            <a:prstDash val="solid"/>
            <a:round/>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lIns="156097" tIns="78049" rIns="156097" bIns="78049" anchor="ctr"/>
          <a:lstStyle/>
          <a:p>
            <a:pPr marL="0" marR="0" lvl="0" indent="0" algn="l" defTabSz="1560513"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endParaRPr>
          </a:p>
        </p:txBody>
      </p:sp>
      <p:sp>
        <p:nvSpPr>
          <p:cNvPr id="32" name="PIJL-OMLAAG 15">
            <a:extLst>
              <a:ext uri="{FF2B5EF4-FFF2-40B4-BE49-F238E27FC236}">
                <a16:creationId xmlns:a16="http://schemas.microsoft.com/office/drawing/2014/main" id="{1A6D9D5B-F822-47C8-807D-9251904BF423}"/>
              </a:ext>
            </a:extLst>
          </p:cNvPr>
          <p:cNvSpPr/>
          <p:nvPr/>
        </p:nvSpPr>
        <p:spPr bwMode="auto">
          <a:xfrm>
            <a:off x="5881686" y="5373240"/>
            <a:ext cx="428628" cy="428628"/>
          </a:xfrm>
          <a:prstGeom prst="downArrow">
            <a:avLst/>
          </a:prstGeom>
          <a:solidFill>
            <a:schemeClr val="tx2">
              <a:lumMod val="75000"/>
            </a:schemeClr>
          </a:solidFill>
          <a:ln w="34925" cap="flat" cmpd="sng" algn="ctr">
            <a:solidFill>
              <a:srgbClr val="FFFFFF"/>
            </a:solidFill>
            <a:prstDash val="solid"/>
            <a:round/>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lIns="156097" tIns="78049" rIns="156097" bIns="78049" anchor="ctr"/>
          <a:lstStyle/>
          <a:p>
            <a:pPr marL="0" marR="0" lvl="0" indent="0" algn="l" defTabSz="1560513"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endParaRPr>
          </a:p>
        </p:txBody>
      </p:sp>
      <p:sp>
        <p:nvSpPr>
          <p:cNvPr id="33" name="Tekstvak 16">
            <a:extLst>
              <a:ext uri="{FF2B5EF4-FFF2-40B4-BE49-F238E27FC236}">
                <a16:creationId xmlns:a16="http://schemas.microsoft.com/office/drawing/2014/main" id="{0734D47B-AD48-4D92-8FAF-F0FD1AC359E4}"/>
              </a:ext>
            </a:extLst>
          </p:cNvPr>
          <p:cNvSpPr txBox="1">
            <a:spLocks noChangeArrowheads="1"/>
          </p:cNvSpPr>
          <p:nvPr/>
        </p:nvSpPr>
        <p:spPr bwMode="auto">
          <a:xfrm>
            <a:off x="7887931" y="3757231"/>
            <a:ext cx="2132315" cy="60016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Haalbaarheid</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(‘Feasibility’)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Geschiktheid</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(‘Suitability’)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Aanvaardbaarheid</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(‘Acceptability’)</a:t>
            </a:r>
            <a:endParaRPr kumimoji="0" lang="nl-NL" sz="11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34" name="Tekstvak 17">
            <a:extLst>
              <a:ext uri="{FF2B5EF4-FFF2-40B4-BE49-F238E27FC236}">
                <a16:creationId xmlns:a16="http://schemas.microsoft.com/office/drawing/2014/main" id="{5946BB0B-1889-499E-A869-A6FFF3E2ECE2}"/>
              </a:ext>
            </a:extLst>
          </p:cNvPr>
          <p:cNvSpPr txBox="1">
            <a:spLocks noChangeArrowheads="1"/>
          </p:cNvSpPr>
          <p:nvPr/>
        </p:nvSpPr>
        <p:spPr bwMode="auto">
          <a:xfrm>
            <a:off x="7887931" y="2912714"/>
            <a:ext cx="2121093" cy="430887"/>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Welke</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mogelijke</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opties</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zijn</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er</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om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het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probleem</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op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te</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lossen</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t>
            </a:r>
            <a:endParaRPr kumimoji="0" lang="nl-NL"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35" name="Tekstvak 18">
            <a:extLst>
              <a:ext uri="{FF2B5EF4-FFF2-40B4-BE49-F238E27FC236}">
                <a16:creationId xmlns:a16="http://schemas.microsoft.com/office/drawing/2014/main" id="{DD80A499-4775-4485-A367-712637E5C0A6}"/>
              </a:ext>
            </a:extLst>
          </p:cNvPr>
          <p:cNvSpPr txBox="1">
            <a:spLocks noChangeArrowheads="1"/>
          </p:cNvSpPr>
          <p:nvPr/>
        </p:nvSpPr>
        <p:spPr bwMode="auto">
          <a:xfrm>
            <a:off x="7887931" y="1878122"/>
            <a:ext cx="1197764" cy="600164"/>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Probleemdefinitie</a:t>
            </a:r>
            <a:endPar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Probleemanalyse</a:t>
            </a:r>
            <a:endParaRPr kumimoji="0" lang="nl-NL"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36" name="Rechthoek 35">
            <a:extLst>
              <a:ext uri="{FF2B5EF4-FFF2-40B4-BE49-F238E27FC236}">
                <a16:creationId xmlns:a16="http://schemas.microsoft.com/office/drawing/2014/main" id="{9652B4CC-9780-4CE5-B56E-9DA1079D2805}"/>
              </a:ext>
            </a:extLst>
          </p:cNvPr>
          <p:cNvSpPr/>
          <p:nvPr/>
        </p:nvSpPr>
        <p:spPr>
          <a:xfrm>
            <a:off x="5279110" y="2069843"/>
            <a:ext cx="1633781"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rPr>
              <a:t>Probleemonderzoek</a:t>
            </a:r>
          </a:p>
        </p:txBody>
      </p:sp>
      <p:sp>
        <p:nvSpPr>
          <p:cNvPr id="37" name="Rechthoek 36">
            <a:extLst>
              <a:ext uri="{FF2B5EF4-FFF2-40B4-BE49-F238E27FC236}">
                <a16:creationId xmlns:a16="http://schemas.microsoft.com/office/drawing/2014/main" id="{01134673-8F52-4F6A-A628-B5FDC3D1BFC0}"/>
              </a:ext>
            </a:extLst>
          </p:cNvPr>
          <p:cNvSpPr/>
          <p:nvPr/>
        </p:nvSpPr>
        <p:spPr>
          <a:xfrm>
            <a:off x="4894678" y="2976644"/>
            <a:ext cx="2402644"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rPr>
              <a:t>Ontwikkeling van alternatieven</a:t>
            </a:r>
          </a:p>
        </p:txBody>
      </p:sp>
      <p:sp>
        <p:nvSpPr>
          <p:cNvPr id="38" name="Rechthoek 37">
            <a:extLst>
              <a:ext uri="{FF2B5EF4-FFF2-40B4-BE49-F238E27FC236}">
                <a16:creationId xmlns:a16="http://schemas.microsoft.com/office/drawing/2014/main" id="{DF44AB32-58F2-42C7-92A7-BBA580F76D04}"/>
              </a:ext>
            </a:extLst>
          </p:cNvPr>
          <p:cNvSpPr/>
          <p:nvPr/>
        </p:nvSpPr>
        <p:spPr>
          <a:xfrm>
            <a:off x="5035163" y="3922421"/>
            <a:ext cx="2121671"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rPr>
              <a:t>Evaluatie van alternatieven</a:t>
            </a:r>
          </a:p>
        </p:txBody>
      </p:sp>
      <p:sp>
        <p:nvSpPr>
          <p:cNvPr id="39" name="Rechthoek 38">
            <a:extLst>
              <a:ext uri="{FF2B5EF4-FFF2-40B4-BE49-F238E27FC236}">
                <a16:creationId xmlns:a16="http://schemas.microsoft.com/office/drawing/2014/main" id="{8FC55375-064B-4D3F-8B7D-D908A5BB341D}"/>
              </a:ext>
            </a:extLst>
          </p:cNvPr>
          <p:cNvSpPr/>
          <p:nvPr/>
        </p:nvSpPr>
        <p:spPr>
          <a:xfrm>
            <a:off x="5232654" y="4857510"/>
            <a:ext cx="1726691"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rPr>
              <a:t>Maken van een keuze</a:t>
            </a:r>
          </a:p>
        </p:txBody>
      </p:sp>
      <p:sp>
        <p:nvSpPr>
          <p:cNvPr id="40" name="Rechthoek 39">
            <a:extLst>
              <a:ext uri="{FF2B5EF4-FFF2-40B4-BE49-F238E27FC236}">
                <a16:creationId xmlns:a16="http://schemas.microsoft.com/office/drawing/2014/main" id="{4031FDCC-0FA4-479E-A7F3-0CF1682AF731}"/>
              </a:ext>
            </a:extLst>
          </p:cNvPr>
          <p:cNvSpPr/>
          <p:nvPr/>
        </p:nvSpPr>
        <p:spPr>
          <a:xfrm>
            <a:off x="4970434" y="5726835"/>
            <a:ext cx="2251129" cy="30777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rPr>
              <a:t>Implementatie &amp; </a:t>
            </a:r>
            <a:r>
              <a:rPr kumimoji="0" lang="nl-NL" sz="1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rPr>
              <a:t>Monitoring</a:t>
            </a:r>
            <a:endPar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Light" panose="020F0302020204030204" pitchFamily="34" charset="0"/>
              <a:ea typeface="+mn-ea"/>
              <a:cs typeface="Calibri Light" panose="020F0302020204030204" pitchFamily="34" charset="0"/>
            </a:endParaRPr>
          </a:p>
        </p:txBody>
      </p:sp>
      <p:pic>
        <p:nvPicPr>
          <p:cNvPr id="20" name="Picture 3">
            <a:extLst>
              <a:ext uri="{FF2B5EF4-FFF2-40B4-BE49-F238E27FC236}">
                <a16:creationId xmlns:a16="http://schemas.microsoft.com/office/drawing/2014/main" id="{9473566C-A637-4462-9E05-6617AFDB69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voettekst 1">
            <a:extLst>
              <a:ext uri="{FF2B5EF4-FFF2-40B4-BE49-F238E27FC236}">
                <a16:creationId xmlns:a16="http://schemas.microsoft.com/office/drawing/2014/main" id="{1D807223-8E42-4B05-A085-31254238AB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3" name="Tijdelijke aanduiding voor dianummer 2">
            <a:extLst>
              <a:ext uri="{FF2B5EF4-FFF2-40B4-BE49-F238E27FC236}">
                <a16:creationId xmlns:a16="http://schemas.microsoft.com/office/drawing/2014/main" id="{EBD49A78-C746-471C-9AE5-DCC382D91A36}"/>
              </a:ext>
            </a:extLst>
          </p:cNvPr>
          <p:cNvSpPr>
            <a:spLocks noGrp="1"/>
          </p:cNvSpPr>
          <p:nvPr>
            <p:ph type="sldNum" sz="quarter" idx="12"/>
          </p:nvPr>
        </p:nvSpPr>
        <p:spPr/>
        <p:txBody>
          <a:bodyPr/>
          <a:lstStyle/>
          <a:p>
            <a:fld id="{BD2C07DF-3CF3-41EE-A18E-119FE81334F7}" type="slidenum">
              <a:rPr lang="nl-NL" smtClean="0"/>
              <a:t>115</a:t>
            </a:fld>
            <a:endParaRPr lang="nl-NL"/>
          </a:p>
        </p:txBody>
      </p:sp>
    </p:spTree>
    <p:extLst>
      <p:ext uri="{BB962C8B-B14F-4D97-AF65-F5344CB8AC3E}">
        <p14:creationId xmlns:p14="http://schemas.microsoft.com/office/powerpoint/2010/main" val="14740873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5"/>
          <p:cNvGraphicFramePr>
            <a:graphicFrameLocks noGrp="1"/>
          </p:cNvGraphicFramePr>
          <p:nvPr>
            <p:extLst>
              <p:ext uri="{D42A27DB-BD31-4B8C-83A1-F6EECF244321}">
                <p14:modId xmlns:p14="http://schemas.microsoft.com/office/powerpoint/2010/main" val="941470241"/>
              </p:ext>
            </p:extLst>
          </p:nvPr>
        </p:nvGraphicFramePr>
        <p:xfrm>
          <a:off x="1596000" y="1728968"/>
          <a:ext cx="9000000" cy="462985"/>
        </p:xfrm>
        <a:graphic>
          <a:graphicData uri="http://schemas.openxmlformats.org/drawingml/2006/table">
            <a:tbl>
              <a:tblPr firstRow="1" bandRow="1">
                <a:tableStyleId>{5C22544A-7EE6-4342-B048-85BDC9FD1C3A}</a:tableStyleId>
              </a:tblPr>
              <a:tblGrid>
                <a:gridCol w="3041856">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gridCol w="2717784">
                  <a:extLst>
                    <a:ext uri="{9D8B030D-6E8A-4147-A177-3AD203B41FA5}">
                      <a16:colId xmlns:a16="http://schemas.microsoft.com/office/drawing/2014/main" val="20002"/>
                    </a:ext>
                  </a:extLst>
                </a:gridCol>
              </a:tblGrid>
              <a:tr h="462985">
                <a:tc>
                  <a:txBody>
                    <a:bodyPr/>
                    <a:lstStyle/>
                    <a:p>
                      <a:endParaRPr lang="nl-NL" dirty="0">
                        <a:solidFill>
                          <a:schemeClr val="tx1"/>
                        </a:solidFill>
                        <a:effectLst/>
                        <a:latin typeface="Calibri" panose="020F0502020204030204" pitchFamily="34" charset="0"/>
                        <a:cs typeface="Calibri" panose="020F0502020204030204" pitchFamily="34" charset="0"/>
                      </a:endParaRPr>
                    </a:p>
                  </a:txBody>
                  <a:tcPr>
                    <a:solidFill>
                      <a:schemeClr val="bg1">
                        <a:lumMod val="95000"/>
                      </a:schemeClr>
                    </a:solidFill>
                  </a:tcPr>
                </a:tc>
                <a:tc>
                  <a:txBody>
                    <a:bodyPr/>
                    <a:lstStyle/>
                    <a:p>
                      <a:pPr algn="ctr"/>
                      <a:r>
                        <a:rPr lang="en-US" sz="1000" b="0" dirty="0">
                          <a:solidFill>
                            <a:schemeClr val="tx1"/>
                          </a:solidFill>
                          <a:effectLst/>
                          <a:latin typeface="Calibri" panose="020F0502020204030204" pitchFamily="34" charset="0"/>
                          <a:cs typeface="Calibri" panose="020F0502020204030204" pitchFamily="34" charset="0"/>
                        </a:rPr>
                        <a:t>Scores</a:t>
                      </a:r>
                    </a:p>
                    <a:p>
                      <a:pPr algn="ctr"/>
                      <a:r>
                        <a:rPr lang="en-US" sz="1000" b="0" dirty="0">
                          <a:solidFill>
                            <a:schemeClr val="tx1"/>
                          </a:solidFill>
                          <a:effectLst/>
                          <a:latin typeface="Calibri" panose="020F0502020204030204" pitchFamily="34" charset="0"/>
                          <a:cs typeface="Calibri" panose="020F0502020204030204" pitchFamily="34" charset="0"/>
                        </a:rPr>
                        <a:t>[1-10 </a:t>
                      </a:r>
                      <a:r>
                        <a:rPr lang="en-US" sz="1000" b="0" dirty="0" err="1">
                          <a:solidFill>
                            <a:schemeClr val="tx1"/>
                          </a:solidFill>
                          <a:effectLst/>
                          <a:latin typeface="Calibri" panose="020F0502020204030204" pitchFamily="34" charset="0"/>
                          <a:cs typeface="Calibri" panose="020F0502020204030204" pitchFamily="34" charset="0"/>
                        </a:rPr>
                        <a:t>punten</a:t>
                      </a:r>
                      <a:r>
                        <a:rPr lang="en-US" sz="1000" b="0" dirty="0">
                          <a:solidFill>
                            <a:schemeClr val="tx1"/>
                          </a:solidFill>
                          <a:effectLst/>
                          <a:latin typeface="Calibri" panose="020F0502020204030204" pitchFamily="34" charset="0"/>
                          <a:cs typeface="Calibri" panose="020F0502020204030204" pitchFamily="34" charset="0"/>
                        </a:rPr>
                        <a:t>]</a:t>
                      </a:r>
                      <a:endParaRPr lang="nl-NL" sz="1000" b="0" dirty="0">
                        <a:solidFill>
                          <a:schemeClr val="tx1"/>
                        </a:solidFill>
                        <a:effectLst/>
                        <a:latin typeface="Calibri" panose="020F0502020204030204" pitchFamily="34" charset="0"/>
                        <a:cs typeface="Calibri" panose="020F0502020204030204" pitchFamily="34" charset="0"/>
                      </a:endParaRPr>
                    </a:p>
                  </a:txBody>
                  <a:tcPr>
                    <a:solidFill>
                      <a:schemeClr val="bg1">
                        <a:lumMod val="95000"/>
                      </a:schemeClr>
                    </a:solidFill>
                  </a:tcPr>
                </a:tc>
                <a:tc>
                  <a:txBody>
                    <a:bodyPr/>
                    <a:lstStyle/>
                    <a:p>
                      <a:pPr algn="ctr"/>
                      <a:r>
                        <a:rPr lang="en-US" sz="1000" b="0" dirty="0" err="1">
                          <a:solidFill>
                            <a:schemeClr val="tx1"/>
                          </a:solidFill>
                          <a:effectLst/>
                          <a:latin typeface="Calibri" panose="020F0502020204030204" pitchFamily="34" charset="0"/>
                          <a:cs typeface="Calibri" panose="020F0502020204030204" pitchFamily="34" charset="0"/>
                        </a:rPr>
                        <a:t>Eindscores</a:t>
                      </a:r>
                      <a:endParaRPr lang="en-US" sz="1000" b="0" dirty="0">
                        <a:solidFill>
                          <a:schemeClr val="tx1"/>
                        </a:solidFill>
                        <a:effectLst/>
                        <a:latin typeface="Calibri" panose="020F0502020204030204" pitchFamily="34" charset="0"/>
                        <a:cs typeface="Calibri" panose="020F0502020204030204" pitchFamily="34" charset="0"/>
                      </a:endParaRPr>
                    </a:p>
                    <a:p>
                      <a:pPr algn="ctr"/>
                      <a:r>
                        <a:rPr lang="en-US" sz="1000" b="0" dirty="0">
                          <a:solidFill>
                            <a:schemeClr val="tx1"/>
                          </a:solidFill>
                          <a:effectLst/>
                          <a:latin typeface="Calibri" panose="020F0502020204030204" pitchFamily="34" charset="0"/>
                          <a:cs typeface="Calibri" panose="020F0502020204030204" pitchFamily="34" charset="0"/>
                        </a:rPr>
                        <a:t>[</a:t>
                      </a:r>
                      <a:r>
                        <a:rPr lang="en-US" sz="1000" b="0" dirty="0" err="1">
                          <a:solidFill>
                            <a:schemeClr val="tx1"/>
                          </a:solidFill>
                          <a:effectLst/>
                          <a:latin typeface="Calibri" panose="020F0502020204030204" pitchFamily="34" charset="0"/>
                          <a:cs typeface="Calibri" panose="020F0502020204030204" pitchFamily="34" charset="0"/>
                        </a:rPr>
                        <a:t>Wegingsfactor</a:t>
                      </a:r>
                      <a:r>
                        <a:rPr lang="en-US" sz="1000" b="0" dirty="0">
                          <a:solidFill>
                            <a:schemeClr val="tx1"/>
                          </a:solidFill>
                          <a:effectLst/>
                          <a:latin typeface="Calibri" panose="020F0502020204030204" pitchFamily="34" charset="0"/>
                          <a:cs typeface="Calibri" panose="020F0502020204030204" pitchFamily="34" charset="0"/>
                        </a:rPr>
                        <a:t> x Score]</a:t>
                      </a:r>
                      <a:endParaRPr lang="nl-NL" sz="1000" b="0" dirty="0">
                        <a:solidFill>
                          <a:schemeClr val="tx1"/>
                        </a:solidFill>
                        <a:effectLst/>
                        <a:latin typeface="Calibri" panose="020F0502020204030204" pitchFamily="34" charset="0"/>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3" name="Tabel 2"/>
          <p:cNvGraphicFramePr>
            <a:graphicFrameLocks noGrp="1"/>
          </p:cNvGraphicFramePr>
          <p:nvPr>
            <p:extLst>
              <p:ext uri="{D42A27DB-BD31-4B8C-83A1-F6EECF244321}">
                <p14:modId xmlns:p14="http://schemas.microsoft.com/office/powerpoint/2010/main" val="45931961"/>
              </p:ext>
            </p:extLst>
          </p:nvPr>
        </p:nvGraphicFramePr>
        <p:xfrm>
          <a:off x="1595999" y="2233023"/>
          <a:ext cx="9000002" cy="795686"/>
        </p:xfrm>
        <a:graphic>
          <a:graphicData uri="http://schemas.openxmlformats.org/drawingml/2006/table">
            <a:tbl>
              <a:tblPr firstRow="1" bandRow="1">
                <a:tableStyleId>{5C22544A-7EE6-4342-B048-85BDC9FD1C3A}</a:tableStyleId>
              </a:tblPr>
              <a:tblGrid>
                <a:gridCol w="1961737">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114268">
                  <a:extLst>
                    <a:ext uri="{9D8B030D-6E8A-4147-A177-3AD203B41FA5}">
                      <a16:colId xmlns:a16="http://schemas.microsoft.com/office/drawing/2014/main" val="20002"/>
                    </a:ext>
                  </a:extLst>
                </a:gridCol>
                <a:gridCol w="1163437">
                  <a:extLst>
                    <a:ext uri="{9D8B030D-6E8A-4147-A177-3AD203B41FA5}">
                      <a16:colId xmlns:a16="http://schemas.microsoft.com/office/drawing/2014/main" val="20003"/>
                    </a:ext>
                  </a:extLst>
                </a:gridCol>
                <a:gridCol w="960115">
                  <a:extLst>
                    <a:ext uri="{9D8B030D-6E8A-4147-A177-3AD203B41FA5}">
                      <a16:colId xmlns:a16="http://schemas.microsoft.com/office/drawing/2014/main" val="20004"/>
                    </a:ext>
                  </a:extLst>
                </a:gridCol>
                <a:gridCol w="960115">
                  <a:extLst>
                    <a:ext uri="{9D8B030D-6E8A-4147-A177-3AD203B41FA5}">
                      <a16:colId xmlns:a16="http://schemas.microsoft.com/office/drawing/2014/main" val="20005"/>
                    </a:ext>
                  </a:extLst>
                </a:gridCol>
                <a:gridCol w="892684">
                  <a:extLst>
                    <a:ext uri="{9D8B030D-6E8A-4147-A177-3AD203B41FA5}">
                      <a16:colId xmlns:a16="http://schemas.microsoft.com/office/drawing/2014/main" val="20006"/>
                    </a:ext>
                  </a:extLst>
                </a:gridCol>
                <a:gridCol w="867526">
                  <a:extLst>
                    <a:ext uri="{9D8B030D-6E8A-4147-A177-3AD203B41FA5}">
                      <a16:colId xmlns:a16="http://schemas.microsoft.com/office/drawing/2014/main" val="20007"/>
                    </a:ext>
                  </a:extLst>
                </a:gridCol>
              </a:tblGrid>
              <a:tr h="397843">
                <a:tc>
                  <a:txBody>
                    <a:bodyPr/>
                    <a:lstStyle/>
                    <a:p>
                      <a:endParaRPr lang="nl-NL" sz="1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a:tcPr>
                </a:tc>
                <a:tc>
                  <a:txBody>
                    <a:bodyPr/>
                    <a:lstStyle/>
                    <a:p>
                      <a:pPr algn="ctr"/>
                      <a:r>
                        <a:rPr lang="en-US" sz="1000" b="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Wegingsfactor</a:t>
                      </a:r>
                      <a:r>
                        <a:rPr lang="en-US"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algn="ctr"/>
                      <a:r>
                        <a:rPr lang="en-US"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1000" b="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punten</a:t>
                      </a:r>
                      <a:r>
                        <a:rPr lang="en-US"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nl-NL"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a:tcPr>
                </a:tc>
                <a:tc>
                  <a:txBody>
                    <a:bodyPr/>
                    <a:lstStyle/>
                    <a:p>
                      <a:pPr algn="ctr"/>
                      <a:r>
                        <a:rPr lang="en-US" sz="1000" b="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baseline="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a:t>
                      </a:r>
                      <a:endParaRPr lang="nl-NL"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rgbClr val="00B050"/>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rgbClr val="FF9900"/>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rgbClr val="0070C0"/>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rgbClr val="00B050"/>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rgbClr val="FF9900"/>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rgbClr val="0070C0"/>
                    </a:solidFill>
                  </a:tcPr>
                </a:tc>
                <a:extLst>
                  <a:ext uri="{0D108BD9-81ED-4DB2-BD59-A6C34878D82A}">
                    <a16:rowId xmlns:a16="http://schemas.microsoft.com/office/drawing/2014/main" val="10000"/>
                  </a:ext>
                </a:extLst>
              </a:tr>
              <a:tr h="397843">
                <a:tc>
                  <a:txBody>
                    <a:bodyPr/>
                    <a:lstStyle/>
                    <a:p>
                      <a:r>
                        <a:rPr lang="en-US" sz="1400" dirty="0" err="1">
                          <a:latin typeface="Calibri" panose="020F0502020204030204" pitchFamily="34" charset="0"/>
                          <a:cs typeface="Calibri" panose="020F0502020204030204" pitchFamily="34" charset="0"/>
                        </a:rPr>
                        <a:t>Probleemoplossend</a:t>
                      </a:r>
                      <a:endParaRPr lang="nl-NL" sz="1400" dirty="0">
                        <a:latin typeface="Calibri" panose="020F0502020204030204" pitchFamily="34" charset="0"/>
                        <a:cs typeface="Calibri" panose="020F0502020204030204" pitchFamily="34" charset="0"/>
                      </a:endParaRPr>
                    </a:p>
                  </a:txBody>
                  <a:tcPr>
                    <a:solidFill>
                      <a:schemeClr val="bg2">
                        <a:lumMod val="9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lumMod val="9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extLst>
                  <a:ext uri="{0D108BD9-81ED-4DB2-BD59-A6C34878D82A}">
                    <a16:rowId xmlns:a16="http://schemas.microsoft.com/office/drawing/2014/main" val="10001"/>
                  </a:ext>
                </a:extLst>
              </a:tr>
            </a:tbl>
          </a:graphicData>
        </a:graphic>
      </p:graphicFrame>
      <p:pic>
        <p:nvPicPr>
          <p:cNvPr id="7" name="Picture 3">
            <a:extLst>
              <a:ext uri="{FF2B5EF4-FFF2-40B4-BE49-F238E27FC236}">
                <a16:creationId xmlns:a16="http://schemas.microsoft.com/office/drawing/2014/main" id="{C5AB5531-3505-4D92-8722-D9E5328FA1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voettekst 3">
            <a:extLst>
              <a:ext uri="{FF2B5EF4-FFF2-40B4-BE49-F238E27FC236}">
                <a16:creationId xmlns:a16="http://schemas.microsoft.com/office/drawing/2014/main" id="{504D1176-011D-4438-BB09-0A54746AEBBC}"/>
              </a:ext>
            </a:extLst>
          </p:cNvPr>
          <p:cNvSpPr>
            <a:spLocks noGrp="1"/>
          </p:cNvSpPr>
          <p:nvPr>
            <p:ph type="ftr" sz="quarter" idx="11"/>
          </p:nvPr>
        </p:nvSpPr>
        <p:spPr/>
        <p:txBody>
          <a:bodyPr/>
          <a:lstStyle/>
          <a:p>
            <a:r>
              <a:rPr lang="nl-NL"/>
              <a:t>Onderzoek &amp; Statistiek</a:t>
            </a:r>
          </a:p>
        </p:txBody>
      </p:sp>
      <p:sp>
        <p:nvSpPr>
          <p:cNvPr id="8" name="Titel 7">
            <a:extLst>
              <a:ext uri="{FF2B5EF4-FFF2-40B4-BE49-F238E27FC236}">
                <a16:creationId xmlns:a16="http://schemas.microsoft.com/office/drawing/2014/main" id="{656B25D7-8078-4E15-9C36-1F7796141232}"/>
              </a:ext>
            </a:extLst>
          </p:cNvPr>
          <p:cNvSpPr>
            <a:spLocks noGrp="1"/>
          </p:cNvSpPr>
          <p:nvPr>
            <p:ph type="title"/>
          </p:nvPr>
        </p:nvSpPr>
        <p:spPr/>
        <p:txBody>
          <a:bodyPr/>
          <a:lstStyle/>
          <a:p>
            <a:r>
              <a:rPr lang="nl-NL" dirty="0"/>
              <a:t>Evaluatie van alternatieven</a:t>
            </a:r>
            <a:br>
              <a:rPr lang="nl-NL" dirty="0"/>
            </a:br>
            <a:r>
              <a:rPr lang="nl-NL" sz="1600" dirty="0"/>
              <a:t>Wordt het kernprobleem opgelost?</a:t>
            </a:r>
          </a:p>
        </p:txBody>
      </p:sp>
      <p:sp>
        <p:nvSpPr>
          <p:cNvPr id="11" name="Tekstvak 10">
            <a:extLst>
              <a:ext uri="{FF2B5EF4-FFF2-40B4-BE49-F238E27FC236}">
                <a16:creationId xmlns:a16="http://schemas.microsoft.com/office/drawing/2014/main" id="{D66C9CF2-F791-4469-8675-7B88949B6B05}"/>
              </a:ext>
            </a:extLst>
          </p:cNvPr>
          <p:cNvSpPr txBox="1"/>
          <p:nvPr/>
        </p:nvSpPr>
        <p:spPr>
          <a:xfrm>
            <a:off x="3946027" y="6117605"/>
            <a:ext cx="4299947" cy="238745"/>
          </a:xfrm>
          <a:prstGeom prst="rect">
            <a:avLst/>
          </a:prstGeom>
          <a:noFill/>
        </p:spPr>
        <p:txBody>
          <a:bodyPr wrap="none" lIns="53556" tIns="26778" rIns="53556" bIns="2677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Zie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voor</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meer</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info: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3"/>
              </a:rPr>
              <a:t>www.ruscon.nl</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digitaal</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opties</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evaluatiemodel</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Tijdelijke aanduiding voor dianummer 8">
            <a:extLst>
              <a:ext uri="{FF2B5EF4-FFF2-40B4-BE49-F238E27FC236}">
                <a16:creationId xmlns:a16="http://schemas.microsoft.com/office/drawing/2014/main" id="{0DF09FA4-EEFA-4952-9C0F-0D674FA23447}"/>
              </a:ext>
            </a:extLst>
          </p:cNvPr>
          <p:cNvSpPr>
            <a:spLocks noGrp="1"/>
          </p:cNvSpPr>
          <p:nvPr>
            <p:ph type="sldNum" sz="quarter" idx="12"/>
          </p:nvPr>
        </p:nvSpPr>
        <p:spPr/>
        <p:txBody>
          <a:bodyPr/>
          <a:lstStyle/>
          <a:p>
            <a:fld id="{BD2C07DF-3CF3-41EE-A18E-119FE81334F7}" type="slidenum">
              <a:rPr lang="nl-NL" smtClean="0"/>
              <a:t>116</a:t>
            </a:fld>
            <a:endParaRPr lang="nl-NL"/>
          </a:p>
        </p:txBody>
      </p:sp>
    </p:spTree>
    <p:extLst>
      <p:ext uri="{BB962C8B-B14F-4D97-AF65-F5344CB8AC3E}">
        <p14:creationId xmlns:p14="http://schemas.microsoft.com/office/powerpoint/2010/main" val="29684911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p:cNvGraphicFramePr>
            <a:graphicFrameLocks noGrp="1"/>
          </p:cNvGraphicFramePr>
          <p:nvPr>
            <p:extLst>
              <p:ext uri="{D42A27DB-BD31-4B8C-83A1-F6EECF244321}">
                <p14:modId xmlns:p14="http://schemas.microsoft.com/office/powerpoint/2010/main" val="2074261777"/>
              </p:ext>
            </p:extLst>
          </p:nvPr>
        </p:nvGraphicFramePr>
        <p:xfrm>
          <a:off x="1596000" y="2280060"/>
          <a:ext cx="9000002" cy="2385988"/>
        </p:xfrm>
        <a:graphic>
          <a:graphicData uri="http://schemas.openxmlformats.org/drawingml/2006/table">
            <a:tbl>
              <a:tblPr firstRow="1" bandRow="1">
                <a:tableStyleId>{5C22544A-7EE6-4342-B048-85BDC9FD1C3A}</a:tableStyleId>
              </a:tblPr>
              <a:tblGrid>
                <a:gridCol w="1961737">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114268">
                  <a:extLst>
                    <a:ext uri="{9D8B030D-6E8A-4147-A177-3AD203B41FA5}">
                      <a16:colId xmlns:a16="http://schemas.microsoft.com/office/drawing/2014/main" val="20002"/>
                    </a:ext>
                  </a:extLst>
                </a:gridCol>
                <a:gridCol w="1163437">
                  <a:extLst>
                    <a:ext uri="{9D8B030D-6E8A-4147-A177-3AD203B41FA5}">
                      <a16:colId xmlns:a16="http://schemas.microsoft.com/office/drawing/2014/main" val="20003"/>
                    </a:ext>
                  </a:extLst>
                </a:gridCol>
                <a:gridCol w="960115">
                  <a:extLst>
                    <a:ext uri="{9D8B030D-6E8A-4147-A177-3AD203B41FA5}">
                      <a16:colId xmlns:a16="http://schemas.microsoft.com/office/drawing/2014/main" val="20004"/>
                    </a:ext>
                  </a:extLst>
                </a:gridCol>
                <a:gridCol w="960115">
                  <a:extLst>
                    <a:ext uri="{9D8B030D-6E8A-4147-A177-3AD203B41FA5}">
                      <a16:colId xmlns:a16="http://schemas.microsoft.com/office/drawing/2014/main" val="20005"/>
                    </a:ext>
                  </a:extLst>
                </a:gridCol>
                <a:gridCol w="892684">
                  <a:extLst>
                    <a:ext uri="{9D8B030D-6E8A-4147-A177-3AD203B41FA5}">
                      <a16:colId xmlns:a16="http://schemas.microsoft.com/office/drawing/2014/main" val="20006"/>
                    </a:ext>
                  </a:extLst>
                </a:gridCol>
                <a:gridCol w="867526">
                  <a:extLst>
                    <a:ext uri="{9D8B030D-6E8A-4147-A177-3AD203B41FA5}">
                      <a16:colId xmlns:a16="http://schemas.microsoft.com/office/drawing/2014/main" val="20007"/>
                    </a:ext>
                  </a:extLst>
                </a:gridCol>
              </a:tblGrid>
              <a:tr h="397843">
                <a:tc>
                  <a:txBody>
                    <a:bodyPr/>
                    <a:lstStyle/>
                    <a:p>
                      <a:endParaRPr lang="nl-NL" sz="1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a:tcPr>
                </a:tc>
                <a:tc>
                  <a:txBody>
                    <a:bodyPr/>
                    <a:lstStyle/>
                    <a:p>
                      <a:pPr algn="ctr"/>
                      <a:r>
                        <a:rPr lang="en-US" sz="1000" b="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Wegingsfactor</a:t>
                      </a:r>
                      <a:r>
                        <a:rPr lang="en-US"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algn="ctr"/>
                      <a:r>
                        <a:rPr lang="en-US"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1000" b="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punten</a:t>
                      </a:r>
                      <a:r>
                        <a:rPr lang="en-US"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nl-NL"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a:tcPr>
                </a:tc>
                <a:tc>
                  <a:txBody>
                    <a:bodyPr/>
                    <a:lstStyle/>
                    <a:p>
                      <a:pPr algn="ctr"/>
                      <a:r>
                        <a:rPr lang="en-US" sz="1000" b="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baseline="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a:t>
                      </a:r>
                      <a:endParaRPr lang="nl-NL"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chemeClr val="accent6">
                        <a:lumMod val="75000"/>
                      </a:schemeClr>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rgbClr val="B69F16"/>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chemeClr val="tx2">
                        <a:lumMod val="60000"/>
                        <a:lumOff val="40000"/>
                      </a:schemeClr>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chemeClr val="accent6">
                        <a:lumMod val="75000"/>
                      </a:schemeClr>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rgbClr val="B69F16"/>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chemeClr val="tx2">
                        <a:lumMod val="60000"/>
                        <a:lumOff val="40000"/>
                      </a:schemeClr>
                    </a:solidFill>
                  </a:tcPr>
                </a:tc>
                <a:extLst>
                  <a:ext uri="{0D108BD9-81ED-4DB2-BD59-A6C34878D82A}">
                    <a16:rowId xmlns:a16="http://schemas.microsoft.com/office/drawing/2014/main" val="10000"/>
                  </a:ext>
                </a:extLst>
              </a:tr>
              <a:tr h="397843">
                <a:tc>
                  <a:txBody>
                    <a:bodyPr/>
                    <a:lstStyle/>
                    <a:p>
                      <a:r>
                        <a:rPr lang="en-US" sz="1400" dirty="0">
                          <a:latin typeface="Calibri" panose="020F0502020204030204" pitchFamily="34" charset="0"/>
                          <a:cs typeface="Calibri" panose="020F0502020204030204" pitchFamily="34" charset="0"/>
                        </a:rPr>
                        <a:t>Volume</a:t>
                      </a: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extLst>
                  <a:ext uri="{0D108BD9-81ED-4DB2-BD59-A6C34878D82A}">
                    <a16:rowId xmlns:a16="http://schemas.microsoft.com/office/drawing/2014/main" val="10001"/>
                  </a:ext>
                </a:extLst>
              </a:tr>
              <a:tr h="396773">
                <a:tc>
                  <a:txBody>
                    <a:bodyPr/>
                    <a:lstStyle/>
                    <a:p>
                      <a:r>
                        <a:rPr lang="en-US" sz="1400" dirty="0" err="1">
                          <a:latin typeface="Calibri" panose="020F0502020204030204" pitchFamily="34" charset="0"/>
                          <a:cs typeface="Calibri" panose="020F0502020204030204" pitchFamily="34" charset="0"/>
                        </a:rPr>
                        <a:t>Prijs</a:t>
                      </a:r>
                      <a:endParaRPr lang="nl-NL" sz="1400" dirty="0">
                        <a:latin typeface="Calibri" panose="020F0502020204030204" pitchFamily="34" charset="0"/>
                        <a:cs typeface="Calibri" panose="020F0502020204030204" pitchFamily="34" charset="0"/>
                      </a:endParaRPr>
                    </a:p>
                  </a:txBody>
                  <a:tcPr>
                    <a:solidFill>
                      <a:schemeClr val="bg2">
                        <a:lumMod val="9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lumMod val="9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60000"/>
                        <a:lumOff val="4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EBD657"/>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1">
                        <a:lumMod val="40000"/>
                        <a:lumOff val="6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60000"/>
                        <a:lumOff val="4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EBD657"/>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1">
                        <a:lumMod val="40000"/>
                        <a:lumOff val="60000"/>
                      </a:schemeClr>
                    </a:solidFill>
                  </a:tcPr>
                </a:tc>
                <a:extLst>
                  <a:ext uri="{0D108BD9-81ED-4DB2-BD59-A6C34878D82A}">
                    <a16:rowId xmlns:a16="http://schemas.microsoft.com/office/drawing/2014/main" val="10002"/>
                  </a:ext>
                </a:extLst>
              </a:tr>
              <a:tr h="397843">
                <a:tc>
                  <a:txBody>
                    <a:bodyPr/>
                    <a:lstStyle/>
                    <a:p>
                      <a:r>
                        <a:rPr lang="en-US" sz="1400" dirty="0" err="1">
                          <a:latin typeface="Calibri" panose="020F0502020204030204" pitchFamily="34" charset="0"/>
                          <a:cs typeface="Calibri" panose="020F0502020204030204" pitchFamily="34" charset="0"/>
                        </a:rPr>
                        <a:t>Omzet</a:t>
                      </a: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extLst>
                  <a:ext uri="{0D108BD9-81ED-4DB2-BD59-A6C34878D82A}">
                    <a16:rowId xmlns:a16="http://schemas.microsoft.com/office/drawing/2014/main" val="10003"/>
                  </a:ext>
                </a:extLst>
              </a:tr>
              <a:tr h="397843">
                <a:tc>
                  <a:txBody>
                    <a:bodyPr/>
                    <a:lstStyle/>
                    <a:p>
                      <a:r>
                        <a:rPr lang="en-US" sz="1400" dirty="0" err="1">
                          <a:latin typeface="Calibri" panose="020F0502020204030204" pitchFamily="34" charset="0"/>
                          <a:cs typeface="Calibri" panose="020F0502020204030204" pitchFamily="34" charset="0"/>
                        </a:rPr>
                        <a:t>Kosten</a:t>
                      </a:r>
                      <a:endParaRPr lang="nl-NL" sz="1400" dirty="0">
                        <a:latin typeface="Calibri" panose="020F0502020204030204" pitchFamily="34" charset="0"/>
                        <a:cs typeface="Calibri" panose="020F0502020204030204" pitchFamily="34" charset="0"/>
                      </a:endParaRPr>
                    </a:p>
                  </a:txBody>
                  <a:tcPr>
                    <a:solidFill>
                      <a:schemeClr val="bg2">
                        <a:lumMod val="9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lumMod val="9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40000"/>
                        <a:lumOff val="6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EBD657"/>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1">
                        <a:lumMod val="40000"/>
                        <a:lumOff val="6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40000"/>
                        <a:lumOff val="6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EBD657"/>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1">
                        <a:lumMod val="40000"/>
                        <a:lumOff val="60000"/>
                      </a:schemeClr>
                    </a:solidFill>
                  </a:tcPr>
                </a:tc>
                <a:extLst>
                  <a:ext uri="{0D108BD9-81ED-4DB2-BD59-A6C34878D82A}">
                    <a16:rowId xmlns:a16="http://schemas.microsoft.com/office/drawing/2014/main" val="10004"/>
                  </a:ext>
                </a:extLst>
              </a:tr>
              <a:tr h="397843">
                <a:tc>
                  <a:txBody>
                    <a:bodyPr/>
                    <a:lstStyle/>
                    <a:p>
                      <a:r>
                        <a:rPr lang="en-US" sz="1400" dirty="0" err="1">
                          <a:latin typeface="Calibri" panose="020F0502020204030204" pitchFamily="34" charset="0"/>
                          <a:cs typeface="Calibri" panose="020F0502020204030204" pitchFamily="34" charset="0"/>
                        </a:rPr>
                        <a:t>Verlies</a:t>
                      </a:r>
                      <a:r>
                        <a:rPr lang="en-US" sz="1400" baseline="0" dirty="0">
                          <a:latin typeface="Calibri" panose="020F0502020204030204" pitchFamily="34" charset="0"/>
                          <a:cs typeface="Calibri" panose="020F0502020204030204" pitchFamily="34" charset="0"/>
                        </a:rPr>
                        <a:t> / </a:t>
                      </a:r>
                      <a:r>
                        <a:rPr lang="en-US" sz="1400" baseline="0" dirty="0" err="1">
                          <a:latin typeface="Calibri" panose="020F0502020204030204" pitchFamily="34" charset="0"/>
                          <a:cs typeface="Calibri" panose="020F0502020204030204" pitchFamily="34" charset="0"/>
                        </a:rPr>
                        <a:t>Winst</a:t>
                      </a: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extLst>
                  <a:ext uri="{0D108BD9-81ED-4DB2-BD59-A6C34878D82A}">
                    <a16:rowId xmlns:a16="http://schemas.microsoft.com/office/drawing/2014/main" val="10005"/>
                  </a:ext>
                </a:extLst>
              </a:tr>
            </a:tbl>
          </a:graphicData>
        </a:graphic>
      </p:graphicFrame>
      <p:pic>
        <p:nvPicPr>
          <p:cNvPr id="7" name="Picture 3">
            <a:extLst>
              <a:ext uri="{FF2B5EF4-FFF2-40B4-BE49-F238E27FC236}">
                <a16:creationId xmlns:a16="http://schemas.microsoft.com/office/drawing/2014/main" id="{5546FE70-5D9B-4904-92E8-3EDE430636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voettekst 3">
            <a:extLst>
              <a:ext uri="{FF2B5EF4-FFF2-40B4-BE49-F238E27FC236}">
                <a16:creationId xmlns:a16="http://schemas.microsoft.com/office/drawing/2014/main" id="{21B4CDBE-FF3E-42CB-964F-F865CBC55C5E}"/>
              </a:ext>
            </a:extLst>
          </p:cNvPr>
          <p:cNvSpPr>
            <a:spLocks noGrp="1"/>
          </p:cNvSpPr>
          <p:nvPr>
            <p:ph type="ftr" sz="quarter" idx="11"/>
          </p:nvPr>
        </p:nvSpPr>
        <p:spPr/>
        <p:txBody>
          <a:bodyPr/>
          <a:lstStyle/>
          <a:p>
            <a:r>
              <a:rPr lang="nl-NL"/>
              <a:t>Onderzoek &amp; Statistiek</a:t>
            </a:r>
          </a:p>
        </p:txBody>
      </p:sp>
      <p:sp>
        <p:nvSpPr>
          <p:cNvPr id="8" name="Titel 7">
            <a:extLst>
              <a:ext uri="{FF2B5EF4-FFF2-40B4-BE49-F238E27FC236}">
                <a16:creationId xmlns:a16="http://schemas.microsoft.com/office/drawing/2014/main" id="{76E29D1A-135A-4849-94F2-704EC9E81E84}"/>
              </a:ext>
            </a:extLst>
          </p:cNvPr>
          <p:cNvSpPr>
            <a:spLocks noGrp="1"/>
          </p:cNvSpPr>
          <p:nvPr>
            <p:ph type="title"/>
          </p:nvPr>
        </p:nvSpPr>
        <p:spPr/>
        <p:txBody>
          <a:bodyPr/>
          <a:lstStyle/>
          <a:p>
            <a:r>
              <a:rPr lang="nl-NL" dirty="0"/>
              <a:t>Evaluatie van alternatieven</a:t>
            </a:r>
            <a:br>
              <a:rPr lang="nl-NL" dirty="0"/>
            </a:br>
            <a:r>
              <a:rPr lang="nl-NL" sz="1600" dirty="0"/>
              <a:t>Geschiktheid [</a:t>
            </a:r>
            <a:r>
              <a:rPr lang="nl-NL" sz="1600" dirty="0" err="1"/>
              <a:t>Suitability</a:t>
            </a:r>
            <a:r>
              <a:rPr lang="nl-NL" sz="1600" dirty="0"/>
              <a:t>]</a:t>
            </a:r>
          </a:p>
        </p:txBody>
      </p:sp>
      <p:graphicFrame>
        <p:nvGraphicFramePr>
          <p:cNvPr id="10" name="Tabel 9">
            <a:extLst>
              <a:ext uri="{FF2B5EF4-FFF2-40B4-BE49-F238E27FC236}">
                <a16:creationId xmlns:a16="http://schemas.microsoft.com/office/drawing/2014/main" id="{AE0C5AAA-5F5C-4DD7-9501-5017B569DC0A}"/>
              </a:ext>
            </a:extLst>
          </p:cNvPr>
          <p:cNvGraphicFramePr>
            <a:graphicFrameLocks noGrp="1"/>
          </p:cNvGraphicFramePr>
          <p:nvPr>
            <p:extLst>
              <p:ext uri="{D42A27DB-BD31-4B8C-83A1-F6EECF244321}">
                <p14:modId xmlns:p14="http://schemas.microsoft.com/office/powerpoint/2010/main" val="1244049407"/>
              </p:ext>
            </p:extLst>
          </p:nvPr>
        </p:nvGraphicFramePr>
        <p:xfrm>
          <a:off x="1596000" y="1728968"/>
          <a:ext cx="9000000" cy="462985"/>
        </p:xfrm>
        <a:graphic>
          <a:graphicData uri="http://schemas.openxmlformats.org/drawingml/2006/table">
            <a:tbl>
              <a:tblPr firstRow="1" bandRow="1">
                <a:tableStyleId>{5C22544A-7EE6-4342-B048-85BDC9FD1C3A}</a:tableStyleId>
              </a:tblPr>
              <a:tblGrid>
                <a:gridCol w="3041856">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gridCol w="2717784">
                  <a:extLst>
                    <a:ext uri="{9D8B030D-6E8A-4147-A177-3AD203B41FA5}">
                      <a16:colId xmlns:a16="http://schemas.microsoft.com/office/drawing/2014/main" val="20002"/>
                    </a:ext>
                  </a:extLst>
                </a:gridCol>
              </a:tblGrid>
              <a:tr h="462985">
                <a:tc>
                  <a:txBody>
                    <a:bodyPr/>
                    <a:lstStyle/>
                    <a:p>
                      <a:endParaRPr lang="nl-NL" dirty="0">
                        <a:solidFill>
                          <a:schemeClr val="tx1"/>
                        </a:solidFill>
                        <a:effectLst/>
                        <a:latin typeface="Calibri" panose="020F0502020204030204" pitchFamily="34" charset="0"/>
                        <a:cs typeface="Calibri" panose="020F0502020204030204" pitchFamily="34" charset="0"/>
                      </a:endParaRPr>
                    </a:p>
                  </a:txBody>
                  <a:tcPr>
                    <a:solidFill>
                      <a:schemeClr val="bg1">
                        <a:lumMod val="95000"/>
                      </a:schemeClr>
                    </a:solidFill>
                  </a:tcPr>
                </a:tc>
                <a:tc>
                  <a:txBody>
                    <a:bodyPr/>
                    <a:lstStyle/>
                    <a:p>
                      <a:pPr algn="ctr"/>
                      <a:r>
                        <a:rPr lang="en-US" sz="1000" b="0" dirty="0">
                          <a:solidFill>
                            <a:schemeClr val="tx1"/>
                          </a:solidFill>
                          <a:effectLst/>
                          <a:latin typeface="Calibri" panose="020F0502020204030204" pitchFamily="34" charset="0"/>
                          <a:cs typeface="Calibri" panose="020F0502020204030204" pitchFamily="34" charset="0"/>
                        </a:rPr>
                        <a:t>Scores</a:t>
                      </a:r>
                    </a:p>
                    <a:p>
                      <a:pPr algn="ctr"/>
                      <a:r>
                        <a:rPr lang="en-US" sz="1000" b="0" dirty="0">
                          <a:solidFill>
                            <a:schemeClr val="tx1"/>
                          </a:solidFill>
                          <a:effectLst/>
                          <a:latin typeface="Calibri" panose="020F0502020204030204" pitchFamily="34" charset="0"/>
                          <a:cs typeface="Calibri" panose="020F0502020204030204" pitchFamily="34" charset="0"/>
                        </a:rPr>
                        <a:t>[1-10 </a:t>
                      </a:r>
                      <a:r>
                        <a:rPr lang="en-US" sz="1000" b="0" dirty="0" err="1">
                          <a:solidFill>
                            <a:schemeClr val="tx1"/>
                          </a:solidFill>
                          <a:effectLst/>
                          <a:latin typeface="Calibri" panose="020F0502020204030204" pitchFamily="34" charset="0"/>
                          <a:cs typeface="Calibri" panose="020F0502020204030204" pitchFamily="34" charset="0"/>
                        </a:rPr>
                        <a:t>punten</a:t>
                      </a:r>
                      <a:r>
                        <a:rPr lang="en-US" sz="1000" b="0" dirty="0">
                          <a:solidFill>
                            <a:schemeClr val="tx1"/>
                          </a:solidFill>
                          <a:effectLst/>
                          <a:latin typeface="Calibri" panose="020F0502020204030204" pitchFamily="34" charset="0"/>
                          <a:cs typeface="Calibri" panose="020F0502020204030204" pitchFamily="34" charset="0"/>
                        </a:rPr>
                        <a:t>]</a:t>
                      </a:r>
                      <a:endParaRPr lang="nl-NL" sz="1000" b="0" dirty="0">
                        <a:solidFill>
                          <a:schemeClr val="tx1"/>
                        </a:solidFill>
                        <a:effectLst/>
                        <a:latin typeface="Calibri" panose="020F0502020204030204" pitchFamily="34" charset="0"/>
                        <a:cs typeface="Calibri" panose="020F0502020204030204" pitchFamily="34" charset="0"/>
                      </a:endParaRPr>
                    </a:p>
                  </a:txBody>
                  <a:tcPr>
                    <a:solidFill>
                      <a:schemeClr val="bg1">
                        <a:lumMod val="95000"/>
                      </a:schemeClr>
                    </a:solidFill>
                  </a:tcPr>
                </a:tc>
                <a:tc>
                  <a:txBody>
                    <a:bodyPr/>
                    <a:lstStyle/>
                    <a:p>
                      <a:pPr algn="ctr"/>
                      <a:r>
                        <a:rPr lang="en-US" sz="1000" b="0" dirty="0" err="1">
                          <a:solidFill>
                            <a:schemeClr val="tx1"/>
                          </a:solidFill>
                          <a:effectLst/>
                          <a:latin typeface="Calibri" panose="020F0502020204030204" pitchFamily="34" charset="0"/>
                          <a:cs typeface="Calibri" panose="020F0502020204030204" pitchFamily="34" charset="0"/>
                        </a:rPr>
                        <a:t>Eindscores</a:t>
                      </a:r>
                      <a:endParaRPr lang="en-US" sz="1000" b="0" dirty="0">
                        <a:solidFill>
                          <a:schemeClr val="tx1"/>
                        </a:solidFill>
                        <a:effectLst/>
                        <a:latin typeface="Calibri" panose="020F0502020204030204" pitchFamily="34" charset="0"/>
                        <a:cs typeface="Calibri" panose="020F0502020204030204" pitchFamily="34" charset="0"/>
                      </a:endParaRPr>
                    </a:p>
                    <a:p>
                      <a:pPr algn="ctr"/>
                      <a:r>
                        <a:rPr lang="en-US" sz="1000" b="0" dirty="0">
                          <a:solidFill>
                            <a:schemeClr val="tx1"/>
                          </a:solidFill>
                          <a:effectLst/>
                          <a:latin typeface="Calibri" panose="020F0502020204030204" pitchFamily="34" charset="0"/>
                          <a:cs typeface="Calibri" panose="020F0502020204030204" pitchFamily="34" charset="0"/>
                        </a:rPr>
                        <a:t>[</a:t>
                      </a:r>
                      <a:r>
                        <a:rPr lang="en-US" sz="1000" b="0" dirty="0" err="1">
                          <a:solidFill>
                            <a:schemeClr val="tx1"/>
                          </a:solidFill>
                          <a:effectLst/>
                          <a:latin typeface="Calibri" panose="020F0502020204030204" pitchFamily="34" charset="0"/>
                          <a:cs typeface="Calibri" panose="020F0502020204030204" pitchFamily="34" charset="0"/>
                        </a:rPr>
                        <a:t>Wegingsfactor</a:t>
                      </a:r>
                      <a:r>
                        <a:rPr lang="en-US" sz="1000" b="0" dirty="0">
                          <a:solidFill>
                            <a:schemeClr val="tx1"/>
                          </a:solidFill>
                          <a:effectLst/>
                          <a:latin typeface="Calibri" panose="020F0502020204030204" pitchFamily="34" charset="0"/>
                          <a:cs typeface="Calibri" panose="020F0502020204030204" pitchFamily="34" charset="0"/>
                        </a:rPr>
                        <a:t> x Score]</a:t>
                      </a:r>
                      <a:endParaRPr lang="nl-NL" sz="1000" b="0" dirty="0">
                        <a:solidFill>
                          <a:schemeClr val="tx1"/>
                        </a:solidFill>
                        <a:effectLst/>
                        <a:latin typeface="Calibri" panose="020F0502020204030204" pitchFamily="34" charset="0"/>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10000"/>
                  </a:ext>
                </a:extLst>
              </a:tr>
            </a:tbl>
          </a:graphicData>
        </a:graphic>
      </p:graphicFrame>
      <p:sp>
        <p:nvSpPr>
          <p:cNvPr id="11" name="Tekstvak 10">
            <a:extLst>
              <a:ext uri="{FF2B5EF4-FFF2-40B4-BE49-F238E27FC236}">
                <a16:creationId xmlns:a16="http://schemas.microsoft.com/office/drawing/2014/main" id="{DB6ADA5B-976E-4889-8876-1BE607844777}"/>
              </a:ext>
            </a:extLst>
          </p:cNvPr>
          <p:cNvSpPr txBox="1"/>
          <p:nvPr/>
        </p:nvSpPr>
        <p:spPr>
          <a:xfrm>
            <a:off x="3946027" y="6117605"/>
            <a:ext cx="4299947" cy="238745"/>
          </a:xfrm>
          <a:prstGeom prst="rect">
            <a:avLst/>
          </a:prstGeom>
          <a:noFill/>
        </p:spPr>
        <p:txBody>
          <a:bodyPr wrap="none" lIns="53556" tIns="26778" rIns="53556" bIns="2677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Zie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voor</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meer</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info: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3"/>
              </a:rPr>
              <a:t>www.ruscon.nl</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digitaal</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opties</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evaluatiemodel</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Tijdelijke aanduiding voor dianummer 8">
            <a:extLst>
              <a:ext uri="{FF2B5EF4-FFF2-40B4-BE49-F238E27FC236}">
                <a16:creationId xmlns:a16="http://schemas.microsoft.com/office/drawing/2014/main" id="{B315882A-4618-4F0C-B4FF-BB298E69E725}"/>
              </a:ext>
            </a:extLst>
          </p:cNvPr>
          <p:cNvSpPr>
            <a:spLocks noGrp="1"/>
          </p:cNvSpPr>
          <p:nvPr>
            <p:ph type="sldNum" sz="quarter" idx="12"/>
          </p:nvPr>
        </p:nvSpPr>
        <p:spPr/>
        <p:txBody>
          <a:bodyPr/>
          <a:lstStyle/>
          <a:p>
            <a:fld id="{BD2C07DF-3CF3-41EE-A18E-119FE81334F7}" type="slidenum">
              <a:rPr lang="nl-NL" smtClean="0"/>
              <a:t>117</a:t>
            </a:fld>
            <a:endParaRPr lang="nl-NL"/>
          </a:p>
        </p:txBody>
      </p:sp>
    </p:spTree>
    <p:extLst>
      <p:ext uri="{BB962C8B-B14F-4D97-AF65-F5344CB8AC3E}">
        <p14:creationId xmlns:p14="http://schemas.microsoft.com/office/powerpoint/2010/main" val="13790863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p:cNvGraphicFramePr>
            <a:graphicFrameLocks noGrp="1"/>
          </p:cNvGraphicFramePr>
          <p:nvPr>
            <p:extLst>
              <p:ext uri="{D42A27DB-BD31-4B8C-83A1-F6EECF244321}">
                <p14:modId xmlns:p14="http://schemas.microsoft.com/office/powerpoint/2010/main" val="1723648168"/>
              </p:ext>
            </p:extLst>
          </p:nvPr>
        </p:nvGraphicFramePr>
        <p:xfrm>
          <a:off x="1613983" y="2243569"/>
          <a:ext cx="9000002" cy="3182744"/>
        </p:xfrm>
        <a:graphic>
          <a:graphicData uri="http://schemas.openxmlformats.org/drawingml/2006/table">
            <a:tbl>
              <a:tblPr firstRow="1" bandRow="1">
                <a:tableStyleId>{5C22544A-7EE6-4342-B048-85BDC9FD1C3A}</a:tableStyleId>
              </a:tblPr>
              <a:tblGrid>
                <a:gridCol w="1961737">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114268">
                  <a:extLst>
                    <a:ext uri="{9D8B030D-6E8A-4147-A177-3AD203B41FA5}">
                      <a16:colId xmlns:a16="http://schemas.microsoft.com/office/drawing/2014/main" val="20002"/>
                    </a:ext>
                  </a:extLst>
                </a:gridCol>
                <a:gridCol w="1163437">
                  <a:extLst>
                    <a:ext uri="{9D8B030D-6E8A-4147-A177-3AD203B41FA5}">
                      <a16:colId xmlns:a16="http://schemas.microsoft.com/office/drawing/2014/main" val="20003"/>
                    </a:ext>
                  </a:extLst>
                </a:gridCol>
                <a:gridCol w="960115">
                  <a:extLst>
                    <a:ext uri="{9D8B030D-6E8A-4147-A177-3AD203B41FA5}">
                      <a16:colId xmlns:a16="http://schemas.microsoft.com/office/drawing/2014/main" val="20004"/>
                    </a:ext>
                  </a:extLst>
                </a:gridCol>
                <a:gridCol w="960115">
                  <a:extLst>
                    <a:ext uri="{9D8B030D-6E8A-4147-A177-3AD203B41FA5}">
                      <a16:colId xmlns:a16="http://schemas.microsoft.com/office/drawing/2014/main" val="20005"/>
                    </a:ext>
                  </a:extLst>
                </a:gridCol>
                <a:gridCol w="892684">
                  <a:extLst>
                    <a:ext uri="{9D8B030D-6E8A-4147-A177-3AD203B41FA5}">
                      <a16:colId xmlns:a16="http://schemas.microsoft.com/office/drawing/2014/main" val="20006"/>
                    </a:ext>
                  </a:extLst>
                </a:gridCol>
                <a:gridCol w="867526">
                  <a:extLst>
                    <a:ext uri="{9D8B030D-6E8A-4147-A177-3AD203B41FA5}">
                      <a16:colId xmlns:a16="http://schemas.microsoft.com/office/drawing/2014/main" val="20007"/>
                    </a:ext>
                  </a:extLst>
                </a:gridCol>
              </a:tblGrid>
              <a:tr h="397843">
                <a:tc>
                  <a:txBody>
                    <a:bodyPr/>
                    <a:lstStyle/>
                    <a:p>
                      <a:endParaRPr lang="nl-NL" sz="1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a:tcPr>
                </a:tc>
                <a:tc>
                  <a:txBody>
                    <a:bodyPr/>
                    <a:lstStyle/>
                    <a:p>
                      <a:pPr algn="ctr"/>
                      <a:r>
                        <a:rPr lang="en-US" sz="1000" b="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Wegingsfactor</a:t>
                      </a:r>
                      <a:r>
                        <a:rPr lang="en-US"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algn="ctr"/>
                      <a:r>
                        <a:rPr lang="en-US"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1000" b="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punten</a:t>
                      </a:r>
                      <a:r>
                        <a:rPr lang="en-US"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nl-NL"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a:tcPr>
                </a:tc>
                <a:tc>
                  <a:txBody>
                    <a:bodyPr/>
                    <a:lstStyle/>
                    <a:p>
                      <a:pPr algn="ctr"/>
                      <a:r>
                        <a:rPr lang="en-US" sz="1000" b="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baseline="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a:t>
                      </a:r>
                      <a:endParaRPr lang="nl-NL"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chemeClr val="accent6">
                        <a:lumMod val="75000"/>
                      </a:schemeClr>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rgbClr val="B69F16"/>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chemeClr val="tx2">
                        <a:lumMod val="60000"/>
                        <a:lumOff val="40000"/>
                      </a:schemeClr>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chemeClr val="accent6">
                        <a:lumMod val="75000"/>
                      </a:schemeClr>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rgbClr val="B69F16"/>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chemeClr val="tx2">
                        <a:lumMod val="60000"/>
                        <a:lumOff val="40000"/>
                      </a:schemeClr>
                    </a:solidFill>
                  </a:tcPr>
                </a:tc>
                <a:extLst>
                  <a:ext uri="{0D108BD9-81ED-4DB2-BD59-A6C34878D82A}">
                    <a16:rowId xmlns:a16="http://schemas.microsoft.com/office/drawing/2014/main" val="10000"/>
                  </a:ext>
                </a:extLst>
              </a:tr>
              <a:tr h="397843">
                <a:tc>
                  <a:txBody>
                    <a:bodyPr/>
                    <a:lstStyle/>
                    <a:p>
                      <a:r>
                        <a:rPr lang="en-US" sz="1400" dirty="0" err="1">
                          <a:latin typeface="Calibri" panose="020F0502020204030204" pitchFamily="34" charset="0"/>
                          <a:cs typeface="Calibri" panose="020F0502020204030204" pitchFamily="34" charset="0"/>
                        </a:rPr>
                        <a:t>Financieel</a:t>
                      </a: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extLst>
                  <a:ext uri="{0D108BD9-81ED-4DB2-BD59-A6C34878D82A}">
                    <a16:rowId xmlns:a16="http://schemas.microsoft.com/office/drawing/2014/main" val="10001"/>
                  </a:ext>
                </a:extLst>
              </a:tr>
              <a:tr h="397843">
                <a:tc>
                  <a:txBody>
                    <a:bodyPr/>
                    <a:lstStyle/>
                    <a:p>
                      <a:r>
                        <a:rPr lang="en-US" sz="1400" dirty="0" err="1">
                          <a:latin typeface="Calibri" panose="020F0502020204030204" pitchFamily="34" charset="0"/>
                          <a:cs typeface="Calibri" panose="020F0502020204030204" pitchFamily="34" charset="0"/>
                        </a:rPr>
                        <a:t>Organisatorisch</a:t>
                      </a:r>
                      <a:endParaRPr lang="nl-NL" sz="1400" dirty="0">
                        <a:latin typeface="Calibri" panose="020F0502020204030204" pitchFamily="34" charset="0"/>
                        <a:cs typeface="Calibri" panose="020F0502020204030204" pitchFamily="34" charset="0"/>
                      </a:endParaRPr>
                    </a:p>
                  </a:txBody>
                  <a:tcPr>
                    <a:solidFill>
                      <a:schemeClr val="bg2">
                        <a:lumMod val="9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lumMod val="9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60000"/>
                        <a:lumOff val="4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EBD657"/>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1">
                        <a:lumMod val="40000"/>
                        <a:lumOff val="6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60000"/>
                        <a:lumOff val="4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EBD657"/>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1">
                        <a:lumMod val="40000"/>
                        <a:lumOff val="60000"/>
                      </a:schemeClr>
                    </a:solidFill>
                  </a:tcPr>
                </a:tc>
                <a:extLst>
                  <a:ext uri="{0D108BD9-81ED-4DB2-BD59-A6C34878D82A}">
                    <a16:rowId xmlns:a16="http://schemas.microsoft.com/office/drawing/2014/main" val="10002"/>
                  </a:ext>
                </a:extLst>
              </a:tr>
              <a:tr h="397843">
                <a:tc>
                  <a:txBody>
                    <a:bodyPr/>
                    <a:lstStyle/>
                    <a:p>
                      <a:r>
                        <a:rPr lang="en-US" sz="1400" dirty="0" err="1">
                          <a:latin typeface="Calibri" panose="020F0502020204030204" pitchFamily="34" charset="0"/>
                          <a:cs typeface="Calibri" panose="020F0502020204030204" pitchFamily="34" charset="0"/>
                        </a:rPr>
                        <a:t>Economisch</a:t>
                      </a: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extLst>
                  <a:ext uri="{0D108BD9-81ED-4DB2-BD59-A6C34878D82A}">
                    <a16:rowId xmlns:a16="http://schemas.microsoft.com/office/drawing/2014/main" val="10003"/>
                  </a:ext>
                </a:extLst>
              </a:tr>
              <a:tr h="397843">
                <a:tc>
                  <a:txBody>
                    <a:bodyPr/>
                    <a:lstStyle/>
                    <a:p>
                      <a:r>
                        <a:rPr lang="en-US" sz="1400" dirty="0" err="1">
                          <a:latin typeface="Calibri" panose="020F0502020204030204" pitchFamily="34" charset="0"/>
                          <a:cs typeface="Calibri" panose="020F0502020204030204" pitchFamily="34" charset="0"/>
                        </a:rPr>
                        <a:t>Technologisch</a:t>
                      </a:r>
                      <a:endParaRPr lang="nl-NL" sz="1400" dirty="0">
                        <a:latin typeface="Calibri" panose="020F0502020204030204" pitchFamily="34" charset="0"/>
                        <a:cs typeface="Calibri" panose="020F0502020204030204" pitchFamily="34" charset="0"/>
                      </a:endParaRPr>
                    </a:p>
                  </a:txBody>
                  <a:tcPr>
                    <a:solidFill>
                      <a:schemeClr val="bg2">
                        <a:lumMod val="9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lumMod val="9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60000"/>
                        <a:lumOff val="4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EBD657"/>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1">
                        <a:lumMod val="40000"/>
                        <a:lumOff val="6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60000"/>
                        <a:lumOff val="4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EBD657"/>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1">
                        <a:lumMod val="40000"/>
                        <a:lumOff val="60000"/>
                      </a:schemeClr>
                    </a:solidFill>
                  </a:tcPr>
                </a:tc>
                <a:extLst>
                  <a:ext uri="{0D108BD9-81ED-4DB2-BD59-A6C34878D82A}">
                    <a16:rowId xmlns:a16="http://schemas.microsoft.com/office/drawing/2014/main" val="10004"/>
                  </a:ext>
                </a:extLst>
              </a:tr>
              <a:tr h="397843">
                <a:tc>
                  <a:txBody>
                    <a:bodyPr/>
                    <a:lstStyle/>
                    <a:p>
                      <a:r>
                        <a:rPr lang="en-US" sz="1400" dirty="0" err="1">
                          <a:latin typeface="Calibri" panose="020F0502020204030204" pitchFamily="34" charset="0"/>
                          <a:cs typeface="Calibri" panose="020F0502020204030204" pitchFamily="34" charset="0"/>
                        </a:rPr>
                        <a:t>Sociaal-Cultureel</a:t>
                      </a: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extLst>
                  <a:ext uri="{0D108BD9-81ED-4DB2-BD59-A6C34878D82A}">
                    <a16:rowId xmlns:a16="http://schemas.microsoft.com/office/drawing/2014/main" val="10005"/>
                  </a:ext>
                </a:extLst>
              </a:tr>
              <a:tr h="397843">
                <a:tc>
                  <a:txBody>
                    <a:bodyPr/>
                    <a:lstStyle/>
                    <a:p>
                      <a:r>
                        <a:rPr lang="en-US" sz="1400" dirty="0" err="1">
                          <a:latin typeface="Calibri" panose="020F0502020204030204" pitchFamily="34" charset="0"/>
                          <a:cs typeface="Calibri" panose="020F0502020204030204" pitchFamily="34" charset="0"/>
                        </a:rPr>
                        <a:t>Juridisch</a:t>
                      </a:r>
                      <a:endParaRPr lang="nl-NL" sz="1400" dirty="0">
                        <a:latin typeface="Calibri" panose="020F0502020204030204" pitchFamily="34" charset="0"/>
                        <a:cs typeface="Calibri" panose="020F0502020204030204" pitchFamily="34" charset="0"/>
                      </a:endParaRPr>
                    </a:p>
                  </a:txBody>
                  <a:tcPr>
                    <a:solidFill>
                      <a:schemeClr val="bg2">
                        <a:lumMod val="9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lumMod val="9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60000"/>
                        <a:lumOff val="4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EBD657"/>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1">
                        <a:lumMod val="40000"/>
                        <a:lumOff val="6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60000"/>
                        <a:lumOff val="4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EBD657"/>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1">
                        <a:lumMod val="40000"/>
                        <a:lumOff val="60000"/>
                      </a:schemeClr>
                    </a:solidFill>
                  </a:tcPr>
                </a:tc>
                <a:extLst>
                  <a:ext uri="{0D108BD9-81ED-4DB2-BD59-A6C34878D82A}">
                    <a16:rowId xmlns:a16="http://schemas.microsoft.com/office/drawing/2014/main" val="10006"/>
                  </a:ext>
                </a:extLst>
              </a:tr>
              <a:tr h="397843">
                <a:tc>
                  <a:txBody>
                    <a:bodyPr/>
                    <a:lstStyle/>
                    <a:p>
                      <a:r>
                        <a:rPr lang="en-US" sz="1400" dirty="0" err="1">
                          <a:latin typeface="Calibri" panose="020F0502020204030204" pitchFamily="34" charset="0"/>
                          <a:cs typeface="Calibri" panose="020F0502020204030204" pitchFamily="34" charset="0"/>
                        </a:rPr>
                        <a:t>Ecologisch</a:t>
                      </a: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extLst>
                  <a:ext uri="{0D108BD9-81ED-4DB2-BD59-A6C34878D82A}">
                    <a16:rowId xmlns:a16="http://schemas.microsoft.com/office/drawing/2014/main" val="10007"/>
                  </a:ext>
                </a:extLst>
              </a:tr>
            </a:tbl>
          </a:graphicData>
        </a:graphic>
      </p:graphicFrame>
      <p:pic>
        <p:nvPicPr>
          <p:cNvPr id="7" name="Picture 3">
            <a:extLst>
              <a:ext uri="{FF2B5EF4-FFF2-40B4-BE49-F238E27FC236}">
                <a16:creationId xmlns:a16="http://schemas.microsoft.com/office/drawing/2014/main" id="{2C4AC41D-581A-4C20-9193-9D78730210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voettekst 3">
            <a:extLst>
              <a:ext uri="{FF2B5EF4-FFF2-40B4-BE49-F238E27FC236}">
                <a16:creationId xmlns:a16="http://schemas.microsoft.com/office/drawing/2014/main" id="{DD50FCF7-9E6D-49EF-BC9E-2D943A26DF26}"/>
              </a:ext>
            </a:extLst>
          </p:cNvPr>
          <p:cNvSpPr>
            <a:spLocks noGrp="1"/>
          </p:cNvSpPr>
          <p:nvPr>
            <p:ph type="ftr" sz="quarter" idx="11"/>
          </p:nvPr>
        </p:nvSpPr>
        <p:spPr/>
        <p:txBody>
          <a:bodyPr/>
          <a:lstStyle/>
          <a:p>
            <a:r>
              <a:rPr lang="nl-NL"/>
              <a:t>Onderzoek &amp; Statistiek</a:t>
            </a:r>
          </a:p>
        </p:txBody>
      </p:sp>
      <p:sp>
        <p:nvSpPr>
          <p:cNvPr id="10" name="Titel 7">
            <a:extLst>
              <a:ext uri="{FF2B5EF4-FFF2-40B4-BE49-F238E27FC236}">
                <a16:creationId xmlns:a16="http://schemas.microsoft.com/office/drawing/2014/main" id="{B10196A4-3D57-4CDE-BD89-7895CBF6B098}"/>
              </a:ext>
            </a:extLst>
          </p:cNvPr>
          <p:cNvSpPr>
            <a:spLocks noGrp="1"/>
          </p:cNvSpPr>
          <p:nvPr>
            <p:ph type="title"/>
          </p:nvPr>
        </p:nvSpPr>
        <p:spPr>
          <a:xfrm>
            <a:off x="838200" y="365125"/>
            <a:ext cx="10515600" cy="1325563"/>
          </a:xfrm>
        </p:spPr>
        <p:txBody>
          <a:bodyPr/>
          <a:lstStyle/>
          <a:p>
            <a:r>
              <a:rPr lang="nl-NL" dirty="0"/>
              <a:t>Evaluatie van alternatieven</a:t>
            </a:r>
            <a:br>
              <a:rPr lang="nl-NL" dirty="0"/>
            </a:br>
            <a:r>
              <a:rPr lang="nl-NL" sz="1600" dirty="0"/>
              <a:t>Haalbaarheid, uitvoerbaarheid [</a:t>
            </a:r>
            <a:r>
              <a:rPr lang="nl-NL" sz="1600" dirty="0" err="1"/>
              <a:t>Feasibilty</a:t>
            </a:r>
            <a:r>
              <a:rPr lang="nl-NL" sz="1600" dirty="0"/>
              <a:t>]</a:t>
            </a:r>
          </a:p>
        </p:txBody>
      </p:sp>
      <p:graphicFrame>
        <p:nvGraphicFramePr>
          <p:cNvPr id="11" name="Tabel 10">
            <a:extLst>
              <a:ext uri="{FF2B5EF4-FFF2-40B4-BE49-F238E27FC236}">
                <a16:creationId xmlns:a16="http://schemas.microsoft.com/office/drawing/2014/main" id="{637D1508-02FA-49EF-BD82-4914331FA6E1}"/>
              </a:ext>
            </a:extLst>
          </p:cNvPr>
          <p:cNvGraphicFramePr>
            <a:graphicFrameLocks noGrp="1"/>
          </p:cNvGraphicFramePr>
          <p:nvPr>
            <p:extLst>
              <p:ext uri="{D42A27DB-BD31-4B8C-83A1-F6EECF244321}">
                <p14:modId xmlns:p14="http://schemas.microsoft.com/office/powerpoint/2010/main" val="550669136"/>
              </p:ext>
            </p:extLst>
          </p:nvPr>
        </p:nvGraphicFramePr>
        <p:xfrm>
          <a:off x="1596000" y="1728968"/>
          <a:ext cx="9000000" cy="462985"/>
        </p:xfrm>
        <a:graphic>
          <a:graphicData uri="http://schemas.openxmlformats.org/drawingml/2006/table">
            <a:tbl>
              <a:tblPr firstRow="1" bandRow="1">
                <a:tableStyleId>{5C22544A-7EE6-4342-B048-85BDC9FD1C3A}</a:tableStyleId>
              </a:tblPr>
              <a:tblGrid>
                <a:gridCol w="3041856">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gridCol w="2717784">
                  <a:extLst>
                    <a:ext uri="{9D8B030D-6E8A-4147-A177-3AD203B41FA5}">
                      <a16:colId xmlns:a16="http://schemas.microsoft.com/office/drawing/2014/main" val="20002"/>
                    </a:ext>
                  </a:extLst>
                </a:gridCol>
              </a:tblGrid>
              <a:tr h="462985">
                <a:tc>
                  <a:txBody>
                    <a:bodyPr/>
                    <a:lstStyle/>
                    <a:p>
                      <a:endParaRPr lang="nl-NL" dirty="0">
                        <a:solidFill>
                          <a:schemeClr val="tx1"/>
                        </a:solidFill>
                        <a:effectLst/>
                        <a:latin typeface="Calibri" panose="020F0502020204030204" pitchFamily="34" charset="0"/>
                        <a:cs typeface="Calibri" panose="020F0502020204030204" pitchFamily="34" charset="0"/>
                      </a:endParaRPr>
                    </a:p>
                  </a:txBody>
                  <a:tcPr>
                    <a:solidFill>
                      <a:schemeClr val="bg1">
                        <a:lumMod val="95000"/>
                      </a:schemeClr>
                    </a:solidFill>
                  </a:tcPr>
                </a:tc>
                <a:tc>
                  <a:txBody>
                    <a:bodyPr/>
                    <a:lstStyle/>
                    <a:p>
                      <a:pPr algn="ctr"/>
                      <a:r>
                        <a:rPr lang="en-US" sz="1000" b="0" dirty="0">
                          <a:solidFill>
                            <a:schemeClr val="tx1"/>
                          </a:solidFill>
                          <a:effectLst/>
                          <a:latin typeface="Calibri" panose="020F0502020204030204" pitchFamily="34" charset="0"/>
                          <a:cs typeface="Calibri" panose="020F0502020204030204" pitchFamily="34" charset="0"/>
                        </a:rPr>
                        <a:t>Scores</a:t>
                      </a:r>
                    </a:p>
                    <a:p>
                      <a:pPr algn="ctr"/>
                      <a:r>
                        <a:rPr lang="en-US" sz="1000" b="0" dirty="0">
                          <a:solidFill>
                            <a:schemeClr val="tx1"/>
                          </a:solidFill>
                          <a:effectLst/>
                          <a:latin typeface="Calibri" panose="020F0502020204030204" pitchFamily="34" charset="0"/>
                          <a:cs typeface="Calibri" panose="020F0502020204030204" pitchFamily="34" charset="0"/>
                        </a:rPr>
                        <a:t>[1-10 </a:t>
                      </a:r>
                      <a:r>
                        <a:rPr lang="en-US" sz="1000" b="0" dirty="0" err="1">
                          <a:solidFill>
                            <a:schemeClr val="tx1"/>
                          </a:solidFill>
                          <a:effectLst/>
                          <a:latin typeface="Calibri" panose="020F0502020204030204" pitchFamily="34" charset="0"/>
                          <a:cs typeface="Calibri" panose="020F0502020204030204" pitchFamily="34" charset="0"/>
                        </a:rPr>
                        <a:t>punten</a:t>
                      </a:r>
                      <a:r>
                        <a:rPr lang="en-US" sz="1000" b="0" dirty="0">
                          <a:solidFill>
                            <a:schemeClr val="tx1"/>
                          </a:solidFill>
                          <a:effectLst/>
                          <a:latin typeface="Calibri" panose="020F0502020204030204" pitchFamily="34" charset="0"/>
                          <a:cs typeface="Calibri" panose="020F0502020204030204" pitchFamily="34" charset="0"/>
                        </a:rPr>
                        <a:t>]</a:t>
                      </a:r>
                      <a:endParaRPr lang="nl-NL" sz="1000" b="0" dirty="0">
                        <a:solidFill>
                          <a:schemeClr val="tx1"/>
                        </a:solidFill>
                        <a:effectLst/>
                        <a:latin typeface="Calibri" panose="020F0502020204030204" pitchFamily="34" charset="0"/>
                        <a:cs typeface="Calibri" panose="020F0502020204030204" pitchFamily="34" charset="0"/>
                      </a:endParaRPr>
                    </a:p>
                  </a:txBody>
                  <a:tcPr>
                    <a:solidFill>
                      <a:schemeClr val="bg1">
                        <a:lumMod val="95000"/>
                      </a:schemeClr>
                    </a:solidFill>
                  </a:tcPr>
                </a:tc>
                <a:tc>
                  <a:txBody>
                    <a:bodyPr/>
                    <a:lstStyle/>
                    <a:p>
                      <a:pPr algn="ctr"/>
                      <a:r>
                        <a:rPr lang="en-US" sz="1000" b="0" dirty="0" err="1">
                          <a:solidFill>
                            <a:schemeClr val="tx1"/>
                          </a:solidFill>
                          <a:effectLst/>
                          <a:latin typeface="Calibri" panose="020F0502020204030204" pitchFamily="34" charset="0"/>
                          <a:cs typeface="Calibri" panose="020F0502020204030204" pitchFamily="34" charset="0"/>
                        </a:rPr>
                        <a:t>Eindscores</a:t>
                      </a:r>
                      <a:endParaRPr lang="en-US" sz="1000" b="0" dirty="0">
                        <a:solidFill>
                          <a:schemeClr val="tx1"/>
                        </a:solidFill>
                        <a:effectLst/>
                        <a:latin typeface="Calibri" panose="020F0502020204030204" pitchFamily="34" charset="0"/>
                        <a:cs typeface="Calibri" panose="020F0502020204030204" pitchFamily="34" charset="0"/>
                      </a:endParaRPr>
                    </a:p>
                    <a:p>
                      <a:pPr algn="ctr"/>
                      <a:r>
                        <a:rPr lang="en-US" sz="1000" b="0" dirty="0">
                          <a:solidFill>
                            <a:schemeClr val="tx1"/>
                          </a:solidFill>
                          <a:effectLst/>
                          <a:latin typeface="Calibri" panose="020F0502020204030204" pitchFamily="34" charset="0"/>
                          <a:cs typeface="Calibri" panose="020F0502020204030204" pitchFamily="34" charset="0"/>
                        </a:rPr>
                        <a:t>[</a:t>
                      </a:r>
                      <a:r>
                        <a:rPr lang="en-US" sz="1000" b="0" dirty="0" err="1">
                          <a:solidFill>
                            <a:schemeClr val="tx1"/>
                          </a:solidFill>
                          <a:effectLst/>
                          <a:latin typeface="Calibri" panose="020F0502020204030204" pitchFamily="34" charset="0"/>
                          <a:cs typeface="Calibri" panose="020F0502020204030204" pitchFamily="34" charset="0"/>
                        </a:rPr>
                        <a:t>Wegingsfactor</a:t>
                      </a:r>
                      <a:r>
                        <a:rPr lang="en-US" sz="1000" b="0" dirty="0">
                          <a:solidFill>
                            <a:schemeClr val="tx1"/>
                          </a:solidFill>
                          <a:effectLst/>
                          <a:latin typeface="Calibri" panose="020F0502020204030204" pitchFamily="34" charset="0"/>
                          <a:cs typeface="Calibri" panose="020F0502020204030204" pitchFamily="34" charset="0"/>
                        </a:rPr>
                        <a:t> x Score]</a:t>
                      </a:r>
                      <a:endParaRPr lang="nl-NL" sz="1000" b="0" dirty="0">
                        <a:solidFill>
                          <a:schemeClr val="tx1"/>
                        </a:solidFill>
                        <a:effectLst/>
                        <a:latin typeface="Calibri" panose="020F0502020204030204" pitchFamily="34" charset="0"/>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10000"/>
                  </a:ext>
                </a:extLst>
              </a:tr>
            </a:tbl>
          </a:graphicData>
        </a:graphic>
      </p:graphicFrame>
      <p:sp>
        <p:nvSpPr>
          <p:cNvPr id="12" name="Tekstvak 11">
            <a:extLst>
              <a:ext uri="{FF2B5EF4-FFF2-40B4-BE49-F238E27FC236}">
                <a16:creationId xmlns:a16="http://schemas.microsoft.com/office/drawing/2014/main" id="{BD94F529-FC6C-468A-87CD-55F2F91184CC}"/>
              </a:ext>
            </a:extLst>
          </p:cNvPr>
          <p:cNvSpPr txBox="1"/>
          <p:nvPr/>
        </p:nvSpPr>
        <p:spPr>
          <a:xfrm>
            <a:off x="3946027" y="6117605"/>
            <a:ext cx="4299947" cy="238745"/>
          </a:xfrm>
          <a:prstGeom prst="rect">
            <a:avLst/>
          </a:prstGeom>
          <a:noFill/>
        </p:spPr>
        <p:txBody>
          <a:bodyPr wrap="none" lIns="53556" tIns="26778" rIns="53556" bIns="2677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Zie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voor</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meer</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info: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3"/>
              </a:rPr>
              <a:t>www.ruscon.nl</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digitaal</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opties</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evaluatiemodel</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Tijdelijke aanduiding voor dianummer 8">
            <a:extLst>
              <a:ext uri="{FF2B5EF4-FFF2-40B4-BE49-F238E27FC236}">
                <a16:creationId xmlns:a16="http://schemas.microsoft.com/office/drawing/2014/main" id="{74AC167A-4A47-4726-B68D-D22A37B63BE1}"/>
              </a:ext>
            </a:extLst>
          </p:cNvPr>
          <p:cNvSpPr>
            <a:spLocks noGrp="1"/>
          </p:cNvSpPr>
          <p:nvPr>
            <p:ph type="sldNum" sz="quarter" idx="12"/>
          </p:nvPr>
        </p:nvSpPr>
        <p:spPr/>
        <p:txBody>
          <a:bodyPr/>
          <a:lstStyle/>
          <a:p>
            <a:fld id="{BD2C07DF-3CF3-41EE-A18E-119FE81334F7}" type="slidenum">
              <a:rPr lang="nl-NL" smtClean="0"/>
              <a:t>118</a:t>
            </a:fld>
            <a:endParaRPr lang="nl-NL"/>
          </a:p>
        </p:txBody>
      </p:sp>
    </p:spTree>
    <p:extLst>
      <p:ext uri="{BB962C8B-B14F-4D97-AF65-F5344CB8AC3E}">
        <p14:creationId xmlns:p14="http://schemas.microsoft.com/office/powerpoint/2010/main" val="23565459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p:cNvGraphicFramePr>
            <a:graphicFrameLocks noGrp="1"/>
          </p:cNvGraphicFramePr>
          <p:nvPr>
            <p:extLst>
              <p:ext uri="{D42A27DB-BD31-4B8C-83A1-F6EECF244321}">
                <p14:modId xmlns:p14="http://schemas.microsoft.com/office/powerpoint/2010/main" val="615334109"/>
              </p:ext>
            </p:extLst>
          </p:nvPr>
        </p:nvGraphicFramePr>
        <p:xfrm>
          <a:off x="1596000" y="2230233"/>
          <a:ext cx="9000002" cy="1591372"/>
        </p:xfrm>
        <a:graphic>
          <a:graphicData uri="http://schemas.openxmlformats.org/drawingml/2006/table">
            <a:tbl>
              <a:tblPr firstRow="1" bandRow="1">
                <a:tableStyleId>{5C22544A-7EE6-4342-B048-85BDC9FD1C3A}</a:tableStyleId>
              </a:tblPr>
              <a:tblGrid>
                <a:gridCol w="1961737">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114268">
                  <a:extLst>
                    <a:ext uri="{9D8B030D-6E8A-4147-A177-3AD203B41FA5}">
                      <a16:colId xmlns:a16="http://schemas.microsoft.com/office/drawing/2014/main" val="20002"/>
                    </a:ext>
                  </a:extLst>
                </a:gridCol>
                <a:gridCol w="1163437">
                  <a:extLst>
                    <a:ext uri="{9D8B030D-6E8A-4147-A177-3AD203B41FA5}">
                      <a16:colId xmlns:a16="http://schemas.microsoft.com/office/drawing/2014/main" val="20003"/>
                    </a:ext>
                  </a:extLst>
                </a:gridCol>
                <a:gridCol w="960115">
                  <a:extLst>
                    <a:ext uri="{9D8B030D-6E8A-4147-A177-3AD203B41FA5}">
                      <a16:colId xmlns:a16="http://schemas.microsoft.com/office/drawing/2014/main" val="20004"/>
                    </a:ext>
                  </a:extLst>
                </a:gridCol>
                <a:gridCol w="960115">
                  <a:extLst>
                    <a:ext uri="{9D8B030D-6E8A-4147-A177-3AD203B41FA5}">
                      <a16:colId xmlns:a16="http://schemas.microsoft.com/office/drawing/2014/main" val="20005"/>
                    </a:ext>
                  </a:extLst>
                </a:gridCol>
                <a:gridCol w="892684">
                  <a:extLst>
                    <a:ext uri="{9D8B030D-6E8A-4147-A177-3AD203B41FA5}">
                      <a16:colId xmlns:a16="http://schemas.microsoft.com/office/drawing/2014/main" val="20006"/>
                    </a:ext>
                  </a:extLst>
                </a:gridCol>
                <a:gridCol w="867526">
                  <a:extLst>
                    <a:ext uri="{9D8B030D-6E8A-4147-A177-3AD203B41FA5}">
                      <a16:colId xmlns:a16="http://schemas.microsoft.com/office/drawing/2014/main" val="20007"/>
                    </a:ext>
                  </a:extLst>
                </a:gridCol>
              </a:tblGrid>
              <a:tr h="397843">
                <a:tc>
                  <a:txBody>
                    <a:bodyPr/>
                    <a:lstStyle/>
                    <a:p>
                      <a:endParaRPr lang="nl-NL" sz="1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a:tcPr>
                </a:tc>
                <a:tc>
                  <a:txBody>
                    <a:bodyPr/>
                    <a:lstStyle/>
                    <a:p>
                      <a:pPr algn="ctr"/>
                      <a:r>
                        <a:rPr lang="en-US" sz="1000" b="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Wegingsfactor</a:t>
                      </a:r>
                      <a:r>
                        <a:rPr lang="en-US"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algn="ctr"/>
                      <a:r>
                        <a:rPr lang="en-US"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1000" b="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punten</a:t>
                      </a:r>
                      <a:r>
                        <a:rPr lang="en-US"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nl-NL"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a:tcPr>
                </a:tc>
                <a:tc>
                  <a:txBody>
                    <a:bodyPr/>
                    <a:lstStyle/>
                    <a:p>
                      <a:pPr algn="ctr"/>
                      <a:r>
                        <a:rPr lang="en-US" sz="1000" b="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baseline="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a:t>
                      </a:r>
                      <a:endParaRPr lang="nl-NL"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chemeClr val="accent6">
                        <a:lumMod val="75000"/>
                      </a:schemeClr>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rgbClr val="B69F16"/>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chemeClr val="tx2">
                        <a:lumMod val="60000"/>
                        <a:lumOff val="40000"/>
                      </a:schemeClr>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chemeClr val="accent6">
                        <a:lumMod val="75000"/>
                      </a:schemeClr>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rgbClr val="B69F16"/>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chemeClr val="tx2">
                        <a:lumMod val="60000"/>
                        <a:lumOff val="40000"/>
                      </a:schemeClr>
                    </a:solidFill>
                  </a:tcPr>
                </a:tc>
                <a:extLst>
                  <a:ext uri="{0D108BD9-81ED-4DB2-BD59-A6C34878D82A}">
                    <a16:rowId xmlns:a16="http://schemas.microsoft.com/office/drawing/2014/main" val="10000"/>
                  </a:ext>
                </a:extLst>
              </a:tr>
              <a:tr h="397843">
                <a:tc>
                  <a:txBody>
                    <a:bodyPr/>
                    <a:lstStyle/>
                    <a:p>
                      <a:r>
                        <a:rPr lang="en-US" sz="1400" dirty="0" err="1">
                          <a:latin typeface="Calibri" panose="020F0502020204030204" pitchFamily="34" charset="0"/>
                          <a:cs typeface="Calibri" panose="020F0502020204030204" pitchFamily="34" charset="0"/>
                        </a:rPr>
                        <a:t>Aandeelhouders</a:t>
                      </a: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extLst>
                  <a:ext uri="{0D108BD9-81ED-4DB2-BD59-A6C34878D82A}">
                    <a16:rowId xmlns:a16="http://schemas.microsoft.com/office/drawing/2014/main" val="10001"/>
                  </a:ext>
                </a:extLst>
              </a:tr>
              <a:tr h="397843">
                <a:tc>
                  <a:txBody>
                    <a:bodyPr/>
                    <a:lstStyle/>
                    <a:p>
                      <a:r>
                        <a:rPr lang="en-US" sz="1400" dirty="0" err="1">
                          <a:latin typeface="Calibri" panose="020F0502020204030204" pitchFamily="34" charset="0"/>
                          <a:cs typeface="Calibri" panose="020F0502020204030204" pitchFamily="34" charset="0"/>
                        </a:rPr>
                        <a:t>Huidige</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klanten</a:t>
                      </a:r>
                      <a:endParaRPr lang="nl-NL" sz="1400" dirty="0">
                        <a:latin typeface="Calibri" panose="020F0502020204030204" pitchFamily="34" charset="0"/>
                        <a:cs typeface="Calibri" panose="020F0502020204030204" pitchFamily="34" charset="0"/>
                      </a:endParaRPr>
                    </a:p>
                  </a:txBody>
                  <a:tcPr>
                    <a:solidFill>
                      <a:schemeClr val="bg2">
                        <a:lumMod val="9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lumMod val="9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60000"/>
                        <a:lumOff val="4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EBD657"/>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1">
                        <a:lumMod val="40000"/>
                        <a:lumOff val="6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60000"/>
                        <a:lumOff val="4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EBD657"/>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1">
                        <a:lumMod val="40000"/>
                        <a:lumOff val="60000"/>
                      </a:schemeClr>
                    </a:solidFill>
                  </a:tcPr>
                </a:tc>
                <a:extLst>
                  <a:ext uri="{0D108BD9-81ED-4DB2-BD59-A6C34878D82A}">
                    <a16:rowId xmlns:a16="http://schemas.microsoft.com/office/drawing/2014/main" val="10002"/>
                  </a:ext>
                </a:extLst>
              </a:tr>
              <a:tr h="397843">
                <a:tc>
                  <a:txBody>
                    <a:bodyPr/>
                    <a:lstStyle/>
                    <a:p>
                      <a:r>
                        <a:rPr lang="en-US" sz="1400" dirty="0" err="1">
                          <a:latin typeface="Calibri" panose="020F0502020204030204" pitchFamily="34" charset="0"/>
                          <a:cs typeface="Calibri" panose="020F0502020204030204" pitchFamily="34" charset="0"/>
                        </a:rPr>
                        <a:t>Andere</a:t>
                      </a:r>
                      <a:r>
                        <a:rPr lang="en-US" sz="1400" dirty="0">
                          <a:latin typeface="Calibri" panose="020F0502020204030204" pitchFamily="34" charset="0"/>
                          <a:cs typeface="Calibri" panose="020F0502020204030204" pitchFamily="34" charset="0"/>
                        </a:rPr>
                        <a:t> stakeholders</a:t>
                      </a: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extLst>
                  <a:ext uri="{0D108BD9-81ED-4DB2-BD59-A6C34878D82A}">
                    <a16:rowId xmlns:a16="http://schemas.microsoft.com/office/drawing/2014/main" val="10003"/>
                  </a:ext>
                </a:extLst>
              </a:tr>
            </a:tbl>
          </a:graphicData>
        </a:graphic>
      </p:graphicFrame>
      <p:pic>
        <p:nvPicPr>
          <p:cNvPr id="7" name="Picture 3">
            <a:extLst>
              <a:ext uri="{FF2B5EF4-FFF2-40B4-BE49-F238E27FC236}">
                <a16:creationId xmlns:a16="http://schemas.microsoft.com/office/drawing/2014/main" id="{D7F1848B-C698-4F92-ACB7-9836986C319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voettekst 3">
            <a:extLst>
              <a:ext uri="{FF2B5EF4-FFF2-40B4-BE49-F238E27FC236}">
                <a16:creationId xmlns:a16="http://schemas.microsoft.com/office/drawing/2014/main" id="{F13A79AE-BC9A-4688-8005-D24494ABAD9E}"/>
              </a:ext>
            </a:extLst>
          </p:cNvPr>
          <p:cNvSpPr>
            <a:spLocks noGrp="1"/>
          </p:cNvSpPr>
          <p:nvPr>
            <p:ph type="ftr" sz="quarter" idx="11"/>
          </p:nvPr>
        </p:nvSpPr>
        <p:spPr/>
        <p:txBody>
          <a:bodyPr/>
          <a:lstStyle/>
          <a:p>
            <a:r>
              <a:rPr lang="nl-NL"/>
              <a:t>Onderzoek &amp; Statistiek</a:t>
            </a:r>
          </a:p>
        </p:txBody>
      </p:sp>
      <p:sp>
        <p:nvSpPr>
          <p:cNvPr id="8" name="Tekstvak 7">
            <a:extLst>
              <a:ext uri="{FF2B5EF4-FFF2-40B4-BE49-F238E27FC236}">
                <a16:creationId xmlns:a16="http://schemas.microsoft.com/office/drawing/2014/main" id="{0710D838-95BB-4B0F-B372-DA0A437899FB}"/>
              </a:ext>
            </a:extLst>
          </p:cNvPr>
          <p:cNvSpPr txBox="1"/>
          <p:nvPr/>
        </p:nvSpPr>
        <p:spPr>
          <a:xfrm>
            <a:off x="3946027" y="6117605"/>
            <a:ext cx="4299947" cy="238745"/>
          </a:xfrm>
          <a:prstGeom prst="rect">
            <a:avLst/>
          </a:prstGeom>
          <a:noFill/>
        </p:spPr>
        <p:txBody>
          <a:bodyPr wrap="none" lIns="53556" tIns="26778" rIns="53556" bIns="2677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Zie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voor</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meer</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info: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3"/>
              </a:rPr>
              <a:t>www.ruscon.nl</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digitaal</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opties</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evaluatiemodel</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Titel 7">
            <a:extLst>
              <a:ext uri="{FF2B5EF4-FFF2-40B4-BE49-F238E27FC236}">
                <a16:creationId xmlns:a16="http://schemas.microsoft.com/office/drawing/2014/main" id="{08D81399-067E-41D2-99D5-8F72E3DE7708}"/>
              </a:ext>
            </a:extLst>
          </p:cNvPr>
          <p:cNvSpPr>
            <a:spLocks noGrp="1"/>
          </p:cNvSpPr>
          <p:nvPr>
            <p:ph type="title"/>
          </p:nvPr>
        </p:nvSpPr>
        <p:spPr>
          <a:xfrm>
            <a:off x="838200" y="365125"/>
            <a:ext cx="10515600" cy="1325563"/>
          </a:xfrm>
        </p:spPr>
        <p:txBody>
          <a:bodyPr/>
          <a:lstStyle/>
          <a:p>
            <a:r>
              <a:rPr lang="nl-NL" dirty="0"/>
              <a:t>Evaluatie van alternatieven</a:t>
            </a:r>
            <a:br>
              <a:rPr lang="nl-NL" dirty="0"/>
            </a:br>
            <a:r>
              <a:rPr lang="nl-NL" sz="1600" dirty="0"/>
              <a:t>Aanvaardbaarheid [</a:t>
            </a:r>
            <a:r>
              <a:rPr lang="nl-NL" sz="1600" dirty="0" err="1"/>
              <a:t>Acceptability</a:t>
            </a:r>
            <a:r>
              <a:rPr lang="nl-NL" sz="1600" dirty="0"/>
              <a:t>]</a:t>
            </a:r>
          </a:p>
        </p:txBody>
      </p:sp>
      <p:graphicFrame>
        <p:nvGraphicFramePr>
          <p:cNvPr id="12" name="Tabel 11">
            <a:extLst>
              <a:ext uri="{FF2B5EF4-FFF2-40B4-BE49-F238E27FC236}">
                <a16:creationId xmlns:a16="http://schemas.microsoft.com/office/drawing/2014/main" id="{F80B9742-09D6-4CF6-A2AA-D16119788CAC}"/>
              </a:ext>
            </a:extLst>
          </p:cNvPr>
          <p:cNvGraphicFramePr>
            <a:graphicFrameLocks noGrp="1"/>
          </p:cNvGraphicFramePr>
          <p:nvPr>
            <p:extLst>
              <p:ext uri="{D42A27DB-BD31-4B8C-83A1-F6EECF244321}">
                <p14:modId xmlns:p14="http://schemas.microsoft.com/office/powerpoint/2010/main" val="1240151101"/>
              </p:ext>
            </p:extLst>
          </p:nvPr>
        </p:nvGraphicFramePr>
        <p:xfrm>
          <a:off x="1596000" y="1728968"/>
          <a:ext cx="9000000" cy="462985"/>
        </p:xfrm>
        <a:graphic>
          <a:graphicData uri="http://schemas.openxmlformats.org/drawingml/2006/table">
            <a:tbl>
              <a:tblPr firstRow="1" bandRow="1">
                <a:tableStyleId>{5C22544A-7EE6-4342-B048-85BDC9FD1C3A}</a:tableStyleId>
              </a:tblPr>
              <a:tblGrid>
                <a:gridCol w="3041856">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gridCol w="2717784">
                  <a:extLst>
                    <a:ext uri="{9D8B030D-6E8A-4147-A177-3AD203B41FA5}">
                      <a16:colId xmlns:a16="http://schemas.microsoft.com/office/drawing/2014/main" val="20002"/>
                    </a:ext>
                  </a:extLst>
                </a:gridCol>
              </a:tblGrid>
              <a:tr h="462985">
                <a:tc>
                  <a:txBody>
                    <a:bodyPr/>
                    <a:lstStyle/>
                    <a:p>
                      <a:endParaRPr lang="nl-NL" dirty="0">
                        <a:solidFill>
                          <a:schemeClr val="tx1"/>
                        </a:solidFill>
                        <a:effectLst/>
                        <a:latin typeface="Calibri" panose="020F0502020204030204" pitchFamily="34" charset="0"/>
                        <a:cs typeface="Calibri" panose="020F0502020204030204" pitchFamily="34" charset="0"/>
                      </a:endParaRPr>
                    </a:p>
                  </a:txBody>
                  <a:tcPr>
                    <a:solidFill>
                      <a:schemeClr val="bg1">
                        <a:lumMod val="95000"/>
                      </a:schemeClr>
                    </a:solidFill>
                  </a:tcPr>
                </a:tc>
                <a:tc>
                  <a:txBody>
                    <a:bodyPr/>
                    <a:lstStyle/>
                    <a:p>
                      <a:pPr algn="ctr"/>
                      <a:r>
                        <a:rPr lang="en-US" sz="1000" b="0" dirty="0">
                          <a:solidFill>
                            <a:schemeClr val="tx1"/>
                          </a:solidFill>
                          <a:effectLst/>
                          <a:latin typeface="Calibri" panose="020F0502020204030204" pitchFamily="34" charset="0"/>
                          <a:cs typeface="Calibri" panose="020F0502020204030204" pitchFamily="34" charset="0"/>
                        </a:rPr>
                        <a:t>Scores</a:t>
                      </a:r>
                    </a:p>
                    <a:p>
                      <a:pPr algn="ctr"/>
                      <a:r>
                        <a:rPr lang="en-US" sz="1000" b="0" dirty="0">
                          <a:solidFill>
                            <a:schemeClr val="tx1"/>
                          </a:solidFill>
                          <a:effectLst/>
                          <a:latin typeface="Calibri" panose="020F0502020204030204" pitchFamily="34" charset="0"/>
                          <a:cs typeface="Calibri" panose="020F0502020204030204" pitchFamily="34" charset="0"/>
                        </a:rPr>
                        <a:t>[1-10 </a:t>
                      </a:r>
                      <a:r>
                        <a:rPr lang="en-US" sz="1000" b="0" dirty="0" err="1">
                          <a:solidFill>
                            <a:schemeClr val="tx1"/>
                          </a:solidFill>
                          <a:effectLst/>
                          <a:latin typeface="Calibri" panose="020F0502020204030204" pitchFamily="34" charset="0"/>
                          <a:cs typeface="Calibri" panose="020F0502020204030204" pitchFamily="34" charset="0"/>
                        </a:rPr>
                        <a:t>punten</a:t>
                      </a:r>
                      <a:r>
                        <a:rPr lang="en-US" sz="1000" b="0" dirty="0">
                          <a:solidFill>
                            <a:schemeClr val="tx1"/>
                          </a:solidFill>
                          <a:effectLst/>
                          <a:latin typeface="Calibri" panose="020F0502020204030204" pitchFamily="34" charset="0"/>
                          <a:cs typeface="Calibri" panose="020F0502020204030204" pitchFamily="34" charset="0"/>
                        </a:rPr>
                        <a:t>]</a:t>
                      </a:r>
                      <a:endParaRPr lang="nl-NL" sz="1000" b="0" dirty="0">
                        <a:solidFill>
                          <a:schemeClr val="tx1"/>
                        </a:solidFill>
                        <a:effectLst/>
                        <a:latin typeface="Calibri" panose="020F0502020204030204" pitchFamily="34" charset="0"/>
                        <a:cs typeface="Calibri" panose="020F0502020204030204" pitchFamily="34" charset="0"/>
                      </a:endParaRPr>
                    </a:p>
                  </a:txBody>
                  <a:tcPr>
                    <a:solidFill>
                      <a:schemeClr val="bg1">
                        <a:lumMod val="95000"/>
                      </a:schemeClr>
                    </a:solidFill>
                  </a:tcPr>
                </a:tc>
                <a:tc>
                  <a:txBody>
                    <a:bodyPr/>
                    <a:lstStyle/>
                    <a:p>
                      <a:pPr algn="ctr"/>
                      <a:r>
                        <a:rPr lang="en-US" sz="1000" b="0" dirty="0" err="1">
                          <a:solidFill>
                            <a:schemeClr val="tx1"/>
                          </a:solidFill>
                          <a:effectLst/>
                          <a:latin typeface="Calibri" panose="020F0502020204030204" pitchFamily="34" charset="0"/>
                          <a:cs typeface="Calibri" panose="020F0502020204030204" pitchFamily="34" charset="0"/>
                        </a:rPr>
                        <a:t>Eindscores</a:t>
                      </a:r>
                      <a:endParaRPr lang="en-US" sz="1000" b="0" dirty="0">
                        <a:solidFill>
                          <a:schemeClr val="tx1"/>
                        </a:solidFill>
                        <a:effectLst/>
                        <a:latin typeface="Calibri" panose="020F0502020204030204" pitchFamily="34" charset="0"/>
                        <a:cs typeface="Calibri" panose="020F0502020204030204" pitchFamily="34" charset="0"/>
                      </a:endParaRPr>
                    </a:p>
                    <a:p>
                      <a:pPr algn="ctr"/>
                      <a:r>
                        <a:rPr lang="en-US" sz="1000" b="0" dirty="0">
                          <a:solidFill>
                            <a:schemeClr val="tx1"/>
                          </a:solidFill>
                          <a:effectLst/>
                          <a:latin typeface="Calibri" panose="020F0502020204030204" pitchFamily="34" charset="0"/>
                          <a:cs typeface="Calibri" panose="020F0502020204030204" pitchFamily="34" charset="0"/>
                        </a:rPr>
                        <a:t>[</a:t>
                      </a:r>
                      <a:r>
                        <a:rPr lang="en-US" sz="1000" b="0" dirty="0" err="1">
                          <a:solidFill>
                            <a:schemeClr val="tx1"/>
                          </a:solidFill>
                          <a:effectLst/>
                          <a:latin typeface="Calibri" panose="020F0502020204030204" pitchFamily="34" charset="0"/>
                          <a:cs typeface="Calibri" panose="020F0502020204030204" pitchFamily="34" charset="0"/>
                        </a:rPr>
                        <a:t>Wegingsfactor</a:t>
                      </a:r>
                      <a:r>
                        <a:rPr lang="en-US" sz="1000" b="0" dirty="0">
                          <a:solidFill>
                            <a:schemeClr val="tx1"/>
                          </a:solidFill>
                          <a:effectLst/>
                          <a:latin typeface="Calibri" panose="020F0502020204030204" pitchFamily="34" charset="0"/>
                          <a:cs typeface="Calibri" panose="020F0502020204030204" pitchFamily="34" charset="0"/>
                        </a:rPr>
                        <a:t> x Score]</a:t>
                      </a:r>
                      <a:endParaRPr lang="nl-NL" sz="1000" b="0" dirty="0">
                        <a:solidFill>
                          <a:schemeClr val="tx1"/>
                        </a:solidFill>
                        <a:effectLst/>
                        <a:latin typeface="Calibri" panose="020F0502020204030204" pitchFamily="34" charset="0"/>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10000"/>
                  </a:ext>
                </a:extLst>
              </a:tr>
            </a:tbl>
          </a:graphicData>
        </a:graphic>
      </p:graphicFrame>
      <p:sp>
        <p:nvSpPr>
          <p:cNvPr id="10" name="Tijdelijke aanduiding voor dianummer 9">
            <a:extLst>
              <a:ext uri="{FF2B5EF4-FFF2-40B4-BE49-F238E27FC236}">
                <a16:creationId xmlns:a16="http://schemas.microsoft.com/office/drawing/2014/main" id="{F2F7E322-F4BE-461A-A2E2-9E5CBECFC031}"/>
              </a:ext>
            </a:extLst>
          </p:cNvPr>
          <p:cNvSpPr>
            <a:spLocks noGrp="1"/>
          </p:cNvSpPr>
          <p:nvPr>
            <p:ph type="sldNum" sz="quarter" idx="12"/>
          </p:nvPr>
        </p:nvSpPr>
        <p:spPr/>
        <p:txBody>
          <a:bodyPr/>
          <a:lstStyle/>
          <a:p>
            <a:fld id="{BD2C07DF-3CF3-41EE-A18E-119FE81334F7}" type="slidenum">
              <a:rPr lang="nl-NL" smtClean="0"/>
              <a:t>119</a:t>
            </a:fld>
            <a:endParaRPr lang="nl-NL"/>
          </a:p>
        </p:txBody>
      </p:sp>
    </p:spTree>
    <p:extLst>
      <p:ext uri="{BB962C8B-B14F-4D97-AF65-F5344CB8AC3E}">
        <p14:creationId xmlns:p14="http://schemas.microsoft.com/office/powerpoint/2010/main" val="3755245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2D5E0-A7DC-402D-AD75-8C78D48EFF34}"/>
              </a:ext>
            </a:extLst>
          </p:cNvPr>
          <p:cNvSpPr>
            <a:spLocks noGrp="1"/>
          </p:cNvSpPr>
          <p:nvPr>
            <p:ph type="title"/>
          </p:nvPr>
        </p:nvSpPr>
        <p:spPr/>
        <p:txBody>
          <a:bodyPr/>
          <a:lstStyle/>
          <a:p>
            <a:r>
              <a:rPr lang="nl-NL" dirty="0"/>
              <a:t>Algemeen Bedrijfskundige Probleemaanpak</a:t>
            </a:r>
            <a:br>
              <a:rPr lang="nl-NL" dirty="0"/>
            </a:br>
            <a:r>
              <a:rPr lang="nl-NL" sz="1600" dirty="0"/>
              <a:t>Rationeel besluitvormingsproces</a:t>
            </a:r>
          </a:p>
        </p:txBody>
      </p:sp>
      <p:sp>
        <p:nvSpPr>
          <p:cNvPr id="3" name="Tijdelijke aanduiding voor voettekst 2">
            <a:extLst>
              <a:ext uri="{FF2B5EF4-FFF2-40B4-BE49-F238E27FC236}">
                <a16:creationId xmlns:a16="http://schemas.microsoft.com/office/drawing/2014/main" id="{7AA7C3DF-440B-412E-B8DF-FF98E21104A3}"/>
              </a:ext>
            </a:extLst>
          </p:cNvPr>
          <p:cNvSpPr>
            <a:spLocks noGrp="1"/>
          </p:cNvSpPr>
          <p:nvPr>
            <p:ph type="ftr" sz="quarter" idx="11"/>
          </p:nvPr>
        </p:nvSpPr>
        <p:spPr/>
        <p:txBody>
          <a:bodyPr/>
          <a:lstStyle/>
          <a:p>
            <a:r>
              <a:rPr lang="nl-NL"/>
              <a:t>Onderzoek &amp; Statistiek</a:t>
            </a:r>
          </a:p>
        </p:txBody>
      </p:sp>
      <p:sp>
        <p:nvSpPr>
          <p:cNvPr id="4" name="Rechthoek 3">
            <a:extLst>
              <a:ext uri="{FF2B5EF4-FFF2-40B4-BE49-F238E27FC236}">
                <a16:creationId xmlns:a16="http://schemas.microsoft.com/office/drawing/2014/main" id="{32626F33-0D48-4987-B807-D9B24AD1BFEC}"/>
              </a:ext>
            </a:extLst>
          </p:cNvPr>
          <p:cNvSpPr/>
          <p:nvPr/>
        </p:nvSpPr>
        <p:spPr>
          <a:xfrm>
            <a:off x="3663214" y="3166982"/>
            <a:ext cx="1440000" cy="492845"/>
          </a:xfrm>
          <a:prstGeom prst="rect">
            <a:avLst/>
          </a:prstGeom>
          <a:solidFill>
            <a:srgbClr val="92D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Oplossing 1</a:t>
            </a:r>
          </a:p>
        </p:txBody>
      </p:sp>
      <p:sp>
        <p:nvSpPr>
          <p:cNvPr id="5" name="Rechthoek 4">
            <a:extLst>
              <a:ext uri="{FF2B5EF4-FFF2-40B4-BE49-F238E27FC236}">
                <a16:creationId xmlns:a16="http://schemas.microsoft.com/office/drawing/2014/main" id="{8E956982-7D42-4787-A22E-8533D06D60CA}"/>
              </a:ext>
            </a:extLst>
          </p:cNvPr>
          <p:cNvSpPr/>
          <p:nvPr/>
        </p:nvSpPr>
        <p:spPr>
          <a:xfrm>
            <a:off x="3670856" y="2543545"/>
            <a:ext cx="4850287" cy="492845"/>
          </a:xfrm>
          <a:prstGeom prst="rect">
            <a:avLst/>
          </a:prstGeom>
          <a:solidFill>
            <a:srgbClr val="FF99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Formulering alternatieve oplossingen</a:t>
            </a:r>
            <a:endParaRPr kumimoji="0" lang="nl-NL" sz="1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 name="Rechthoek 5">
            <a:extLst>
              <a:ext uri="{FF2B5EF4-FFF2-40B4-BE49-F238E27FC236}">
                <a16:creationId xmlns:a16="http://schemas.microsoft.com/office/drawing/2014/main" id="{E8A9F624-B074-4CB2-9464-2AC2B957CA47}"/>
              </a:ext>
            </a:extLst>
          </p:cNvPr>
          <p:cNvSpPr/>
          <p:nvPr/>
        </p:nvSpPr>
        <p:spPr>
          <a:xfrm>
            <a:off x="5375999" y="3177861"/>
            <a:ext cx="1440000" cy="492845"/>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Oplossing 2</a:t>
            </a:r>
          </a:p>
        </p:txBody>
      </p:sp>
      <p:sp>
        <p:nvSpPr>
          <p:cNvPr id="7" name="Rechthoek 6">
            <a:extLst>
              <a:ext uri="{FF2B5EF4-FFF2-40B4-BE49-F238E27FC236}">
                <a16:creationId xmlns:a16="http://schemas.microsoft.com/office/drawing/2014/main" id="{2F473AFB-46E9-4F55-BEB3-36E23F991E25}"/>
              </a:ext>
            </a:extLst>
          </p:cNvPr>
          <p:cNvSpPr/>
          <p:nvPr/>
        </p:nvSpPr>
        <p:spPr>
          <a:xfrm>
            <a:off x="7088784" y="3177861"/>
            <a:ext cx="1440000" cy="492845"/>
          </a:xfrm>
          <a:prstGeom prst="rect">
            <a:avLst/>
          </a:prstGeom>
          <a:solidFill>
            <a:schemeClr val="accent4">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Oplossing 3</a:t>
            </a:r>
          </a:p>
        </p:txBody>
      </p:sp>
      <p:sp>
        <p:nvSpPr>
          <p:cNvPr id="8" name="Rechthoek 7">
            <a:extLst>
              <a:ext uri="{FF2B5EF4-FFF2-40B4-BE49-F238E27FC236}">
                <a16:creationId xmlns:a16="http://schemas.microsoft.com/office/drawing/2014/main" id="{4185EA19-FC3E-45C6-AC1B-C477121C7C84}"/>
              </a:ext>
            </a:extLst>
          </p:cNvPr>
          <p:cNvSpPr/>
          <p:nvPr/>
        </p:nvSpPr>
        <p:spPr>
          <a:xfrm>
            <a:off x="3670856" y="4458152"/>
            <a:ext cx="4850287" cy="492845"/>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Beslissing en keuze beste oplossing</a:t>
            </a:r>
            <a:endParaRPr kumimoji="0" lang="nl-NL" sz="1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9" name="Rechthoek 8">
            <a:extLst>
              <a:ext uri="{FF2B5EF4-FFF2-40B4-BE49-F238E27FC236}">
                <a16:creationId xmlns:a16="http://schemas.microsoft.com/office/drawing/2014/main" id="{076FA1CA-4BE5-43E7-B608-B38FF849B609}"/>
              </a:ext>
            </a:extLst>
          </p:cNvPr>
          <p:cNvSpPr/>
          <p:nvPr/>
        </p:nvSpPr>
        <p:spPr>
          <a:xfrm>
            <a:off x="3670856" y="3811721"/>
            <a:ext cx="4850287" cy="492845"/>
          </a:xfrm>
          <a:prstGeom prst="rect">
            <a:avLst/>
          </a:prstGeom>
          <a:solidFill>
            <a:srgbClr val="7030A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Afweging alternatieven</a:t>
            </a:r>
            <a:endParaRPr kumimoji="0" lang="nl-NL" sz="1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0" name="Rechthoek 9">
            <a:extLst>
              <a:ext uri="{FF2B5EF4-FFF2-40B4-BE49-F238E27FC236}">
                <a16:creationId xmlns:a16="http://schemas.microsoft.com/office/drawing/2014/main" id="{76F04FB0-CBAA-4853-AE29-8B3D809B2D1A}"/>
              </a:ext>
            </a:extLst>
          </p:cNvPr>
          <p:cNvSpPr/>
          <p:nvPr/>
        </p:nvSpPr>
        <p:spPr>
          <a:xfrm>
            <a:off x="3670856" y="1931026"/>
            <a:ext cx="4850287" cy="492845"/>
          </a:xfrm>
          <a:prstGeom prst="rect">
            <a:avLst/>
          </a:prstGeom>
          <a:noFill/>
          <a:ln w="19050">
            <a:solidFill>
              <a:srgbClr val="C0000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C00000"/>
                </a:solidFill>
                <a:uLnTx/>
                <a:uFillTx/>
                <a:latin typeface="Calibri" panose="020F0502020204030204"/>
                <a:ea typeface="+mn-ea"/>
                <a:cs typeface="+mn-cs"/>
              </a:rPr>
              <a:t>Probleem</a:t>
            </a:r>
            <a:endParaRPr kumimoji="0" lang="nl-NL" sz="1000" b="0" i="1" u="none" strike="noStrike" kern="1200" cap="none" spc="0" normalizeH="0" baseline="0" noProof="0" dirty="0">
              <a:ln>
                <a:noFill/>
              </a:ln>
              <a:solidFill>
                <a:srgbClr val="C00000"/>
              </a:solidFill>
              <a:uLnTx/>
              <a:uFillTx/>
              <a:latin typeface="Calibri" panose="020F0502020204030204"/>
              <a:ea typeface="+mn-ea"/>
              <a:cs typeface="+mn-cs"/>
            </a:endParaRPr>
          </a:p>
        </p:txBody>
      </p:sp>
      <p:pic>
        <p:nvPicPr>
          <p:cNvPr id="12" name="Picture 3">
            <a:extLst>
              <a:ext uri="{FF2B5EF4-FFF2-40B4-BE49-F238E27FC236}">
                <a16:creationId xmlns:a16="http://schemas.microsoft.com/office/drawing/2014/main" id="{723FF0D0-6FBE-4D31-8446-7A8CCF211EE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hthoek 12">
            <a:extLst>
              <a:ext uri="{FF2B5EF4-FFF2-40B4-BE49-F238E27FC236}">
                <a16:creationId xmlns:a16="http://schemas.microsoft.com/office/drawing/2014/main" id="{4FD90E7F-F558-421E-BAEB-2F970A70CAFE}"/>
              </a:ext>
            </a:extLst>
          </p:cNvPr>
          <p:cNvSpPr/>
          <p:nvPr/>
        </p:nvSpPr>
        <p:spPr>
          <a:xfrm>
            <a:off x="3670856" y="5047483"/>
            <a:ext cx="4850287" cy="492845"/>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Implementatie</a:t>
            </a:r>
            <a:endParaRPr kumimoji="0" lang="nl-NL" sz="1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 name="Rechthoek 13">
            <a:extLst>
              <a:ext uri="{FF2B5EF4-FFF2-40B4-BE49-F238E27FC236}">
                <a16:creationId xmlns:a16="http://schemas.microsoft.com/office/drawing/2014/main" id="{6B398154-795B-4917-9B80-437F6F62AB36}"/>
              </a:ext>
            </a:extLst>
          </p:cNvPr>
          <p:cNvSpPr/>
          <p:nvPr/>
        </p:nvSpPr>
        <p:spPr>
          <a:xfrm>
            <a:off x="3678497" y="5636814"/>
            <a:ext cx="4850287" cy="492845"/>
          </a:xfrm>
          <a:prstGeom prst="rect">
            <a:avLst/>
          </a:prstGeom>
          <a:solidFill>
            <a:srgbClr val="00206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Evaluatie</a:t>
            </a:r>
            <a:endParaRPr kumimoji="0" lang="nl-NL" sz="10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5" name="Tekstvak 18">
            <a:extLst>
              <a:ext uri="{FF2B5EF4-FFF2-40B4-BE49-F238E27FC236}">
                <a16:creationId xmlns:a16="http://schemas.microsoft.com/office/drawing/2014/main" id="{2FB8CF7D-D49E-4941-9238-33BBDF8FA723}"/>
              </a:ext>
            </a:extLst>
          </p:cNvPr>
          <p:cNvSpPr txBox="1">
            <a:spLocks noChangeArrowheads="1"/>
          </p:cNvSpPr>
          <p:nvPr/>
        </p:nvSpPr>
        <p:spPr bwMode="auto">
          <a:xfrm>
            <a:off x="8552089" y="1880895"/>
            <a:ext cx="2036135" cy="600164"/>
          </a:xfrm>
          <a:prstGeom prst="rect">
            <a:avLst/>
          </a:prstGeom>
          <a:noFill/>
          <a:ln w="9525">
            <a:noFill/>
            <a:miter lim="800000"/>
            <a:headEnd/>
            <a:tailEnd/>
          </a:ln>
        </p:spPr>
        <p:txBody>
          <a:bodyPr wrap="none">
            <a:spAutoFit/>
          </a:bodyPr>
          <a:lstStyle/>
          <a:p>
            <a:pPr marL="171450" marR="0" lvl="0" indent="-17145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Probleemidentificatie</a:t>
            </a:r>
            <a:endPar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171450" marR="0" lvl="0" indent="-17145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Formulering</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probleemaanpak</a:t>
            </a:r>
            <a:endPar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a:p>
            <a:pPr marL="171450" marR="0" lvl="0" indent="-17145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Probleemanalyse</a:t>
            </a:r>
            <a:endParaRPr kumimoji="0" lang="nl-NL"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6" name="Tekstvak 17">
            <a:extLst>
              <a:ext uri="{FF2B5EF4-FFF2-40B4-BE49-F238E27FC236}">
                <a16:creationId xmlns:a16="http://schemas.microsoft.com/office/drawing/2014/main" id="{58E42182-54D5-49C8-AA8C-F419BFDDC9E2}"/>
              </a:ext>
            </a:extLst>
          </p:cNvPr>
          <p:cNvSpPr txBox="1">
            <a:spLocks noChangeArrowheads="1"/>
          </p:cNvSpPr>
          <p:nvPr/>
        </p:nvSpPr>
        <p:spPr bwMode="auto">
          <a:xfrm>
            <a:off x="8552089" y="2574523"/>
            <a:ext cx="2294218" cy="430887"/>
          </a:xfrm>
          <a:prstGeom prst="rect">
            <a:avLst/>
          </a:prstGeom>
          <a:noFill/>
          <a:ln w="9525">
            <a:noFill/>
            <a:miter lim="800000"/>
            <a:headEnd/>
            <a:tailEnd/>
          </a:ln>
        </p:spPr>
        <p:txBody>
          <a:bodyPr wrap="none">
            <a:spAutoFit/>
          </a:bodyPr>
          <a:lstStyle/>
          <a:p>
            <a:pPr marL="171450" marR="0" lvl="0" indent="-17145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Welke</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mogelijke</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opties</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zijn</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er</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om </a:t>
            </a:r>
          </a:p>
          <a:p>
            <a:pPr marR="0" lvl="0" defTabSz="914400" rtl="0" eaLnBrk="1" fontAlgn="auto" latinLnBrk="0" hangingPunct="1">
              <a:lnSpc>
                <a:spcPct val="100000"/>
              </a:lnSpc>
              <a:spcBef>
                <a:spcPts val="0"/>
              </a:spcBef>
              <a:spcAft>
                <a:spcPts val="0"/>
              </a:spcAft>
              <a:buClrTx/>
              <a:buSzTx/>
              <a:tabLst/>
              <a:defRPr/>
            </a:pPr>
            <a:r>
              <a:rPr lang="en-US" sz="1100" dirty="0">
                <a:solidFill>
                  <a:prstClr val="black"/>
                </a:solidFill>
                <a:latin typeface="Calibri Light" panose="020F0302020204030204" pitchFamily="34" charset="0"/>
                <a:cs typeface="Calibri Light" panose="020F0302020204030204" pitchFamily="34" charset="0"/>
              </a:rPr>
              <a:t>      </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het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probleem</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op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te</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lossen</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t>
            </a:r>
            <a:endParaRPr kumimoji="0" lang="nl-NL"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7" name="Tekstvak 16">
            <a:extLst>
              <a:ext uri="{FF2B5EF4-FFF2-40B4-BE49-F238E27FC236}">
                <a16:creationId xmlns:a16="http://schemas.microsoft.com/office/drawing/2014/main" id="{31878262-2D1F-404D-89C0-43B774DFB5B5}"/>
              </a:ext>
            </a:extLst>
          </p:cNvPr>
          <p:cNvSpPr txBox="1">
            <a:spLocks noChangeArrowheads="1"/>
          </p:cNvSpPr>
          <p:nvPr/>
        </p:nvSpPr>
        <p:spPr bwMode="auto">
          <a:xfrm>
            <a:off x="8528784" y="4386596"/>
            <a:ext cx="2305439" cy="600164"/>
          </a:xfrm>
          <a:prstGeom prst="rect">
            <a:avLst/>
          </a:prstGeom>
          <a:noFill/>
          <a:ln w="9525">
            <a:noFill/>
            <a:miter lim="800000"/>
            <a:headEnd/>
            <a:tailEnd/>
          </a:ln>
        </p:spPr>
        <p:txBody>
          <a:bodyPr wrap="none">
            <a:spAutoFit/>
          </a:bodyP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Haalbaarheid</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(‘Feasibility’)</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Geschiktheid</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(‘Suitability’)</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Aanvaardbaarheid</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(‘Acceptability’)</a:t>
            </a:r>
            <a:endParaRPr kumimoji="0" lang="nl-NL" sz="1100" b="0" i="1"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8" name="Tekstvak 17">
            <a:extLst>
              <a:ext uri="{FF2B5EF4-FFF2-40B4-BE49-F238E27FC236}">
                <a16:creationId xmlns:a16="http://schemas.microsoft.com/office/drawing/2014/main" id="{A3D324EB-FD9B-4118-B7D7-D73BEBAED9AA}"/>
              </a:ext>
            </a:extLst>
          </p:cNvPr>
          <p:cNvSpPr txBox="1">
            <a:spLocks noChangeArrowheads="1"/>
          </p:cNvSpPr>
          <p:nvPr/>
        </p:nvSpPr>
        <p:spPr bwMode="auto">
          <a:xfrm>
            <a:off x="8552089" y="3134918"/>
            <a:ext cx="3217547" cy="430887"/>
          </a:xfrm>
          <a:prstGeom prst="rect">
            <a:avLst/>
          </a:prstGeom>
          <a:noFill/>
          <a:ln w="9525">
            <a:noFill/>
            <a:miter lim="800000"/>
            <a:headEnd/>
            <a:tailEnd/>
          </a:ln>
        </p:spPr>
        <p:txBody>
          <a:bodyPr wrap="none">
            <a:spAutoFit/>
          </a:bodyPr>
          <a:lstStyle/>
          <a:p>
            <a:pPr marL="171450" marR="0" lvl="0" indent="-171450"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Zorg</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er</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voor</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dat</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de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oplossingen</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elkaar</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uitsluiten</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 </a:t>
            </a:r>
          </a:p>
          <a:p>
            <a:pPr marR="0" lvl="0" defTabSz="914400" rtl="0" eaLnBrk="1" fontAlgn="auto" latinLnBrk="0" hangingPunct="1">
              <a:lnSpc>
                <a:spcPct val="100000"/>
              </a:lnSpc>
              <a:spcBef>
                <a:spcPts val="0"/>
              </a:spcBef>
              <a:spcAft>
                <a:spcPts val="0"/>
              </a:spcAft>
              <a:buClrTx/>
              <a:buSzTx/>
              <a:tabLst/>
              <a:defRPr/>
            </a:pPr>
            <a:r>
              <a:rPr lang="en-US" sz="1100" dirty="0">
                <a:solidFill>
                  <a:prstClr val="black"/>
                </a:solidFill>
                <a:latin typeface="Calibri Light" panose="020F0302020204030204" pitchFamily="34" charset="0"/>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niet</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met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elkaar</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te</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combineren</a:t>
            </a:r>
            <a:r>
              <a:rPr kumimoji="0" lang="en-US"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 </a:t>
            </a:r>
            <a:r>
              <a:rPr kumimoji="0" lang="en-US" sz="1100" b="0" i="0" u="none" strike="noStrike" kern="1200" cap="none" spc="0" normalizeH="0" baseline="0" noProof="0" dirty="0" err="1">
                <a:ln>
                  <a:noFill/>
                </a:ln>
                <a:solidFill>
                  <a:prstClr val="black"/>
                </a:solidFill>
                <a:effectLst/>
                <a:uLnTx/>
                <a:uFillTx/>
                <a:latin typeface="Calibri Light" panose="020F0302020204030204" pitchFamily="34" charset="0"/>
                <a:ea typeface="+mn-ea"/>
                <a:cs typeface="Calibri Light" panose="020F0302020204030204" pitchFamily="34" charset="0"/>
              </a:rPr>
              <a:t>zijn</a:t>
            </a:r>
            <a:endParaRPr kumimoji="0" lang="nl-NL" sz="11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
        <p:nvSpPr>
          <p:cNvPr id="19" name="Tijdelijke aanduiding voor dianummer 18">
            <a:extLst>
              <a:ext uri="{FF2B5EF4-FFF2-40B4-BE49-F238E27FC236}">
                <a16:creationId xmlns:a16="http://schemas.microsoft.com/office/drawing/2014/main" id="{0BA23AF1-1872-4483-A026-9CD3DBAE9550}"/>
              </a:ext>
            </a:extLst>
          </p:cNvPr>
          <p:cNvSpPr>
            <a:spLocks noGrp="1"/>
          </p:cNvSpPr>
          <p:nvPr>
            <p:ph type="sldNum" sz="quarter" idx="12"/>
          </p:nvPr>
        </p:nvSpPr>
        <p:spPr/>
        <p:txBody>
          <a:bodyPr/>
          <a:lstStyle/>
          <a:p>
            <a:fld id="{BD2C07DF-3CF3-41EE-A18E-119FE81334F7}" type="slidenum">
              <a:rPr lang="nl-NL" smtClean="0"/>
              <a:t>12</a:t>
            </a:fld>
            <a:endParaRPr lang="nl-NL"/>
          </a:p>
        </p:txBody>
      </p:sp>
      <p:pic>
        <p:nvPicPr>
          <p:cNvPr id="20" name="Afbeelding 19">
            <a:extLst>
              <a:ext uri="{FF2B5EF4-FFF2-40B4-BE49-F238E27FC236}">
                <a16:creationId xmlns:a16="http://schemas.microsoft.com/office/drawing/2014/main" id="{B80E753A-2317-42B7-937D-7403A2A9A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233" y="1629000"/>
            <a:ext cx="2550673" cy="3600000"/>
          </a:xfrm>
          <a:prstGeom prst="rect">
            <a:avLst/>
          </a:prstGeom>
          <a:ln>
            <a:noFill/>
          </a:ln>
          <a:effectLst/>
        </p:spPr>
      </p:pic>
      <p:pic>
        <p:nvPicPr>
          <p:cNvPr id="21" name="Afbeelding 20">
            <a:extLst>
              <a:ext uri="{FF2B5EF4-FFF2-40B4-BE49-F238E27FC236}">
                <a16:creationId xmlns:a16="http://schemas.microsoft.com/office/drawing/2014/main" id="{FC8D5664-3C25-4935-9153-E22F0172C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776" y="5436479"/>
            <a:ext cx="1665585" cy="685319"/>
          </a:xfrm>
          <a:prstGeom prst="rect">
            <a:avLst/>
          </a:prstGeom>
        </p:spPr>
      </p:pic>
      <p:pic>
        <p:nvPicPr>
          <p:cNvPr id="22" name="Afbeelding 21">
            <a:extLst>
              <a:ext uri="{FF2B5EF4-FFF2-40B4-BE49-F238E27FC236}">
                <a16:creationId xmlns:a16="http://schemas.microsoft.com/office/drawing/2014/main" id="{06F72D20-CA67-4546-83EF-C2FB477E6A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057" y="6329277"/>
            <a:ext cx="2405849" cy="327195"/>
          </a:xfrm>
          <a:prstGeom prst="rect">
            <a:avLst/>
          </a:prstGeom>
        </p:spPr>
      </p:pic>
    </p:spTree>
    <p:extLst>
      <p:ext uri="{BB962C8B-B14F-4D97-AF65-F5344CB8AC3E}">
        <p14:creationId xmlns:p14="http://schemas.microsoft.com/office/powerpoint/2010/main" val="25200616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 2"/>
          <p:cNvGraphicFramePr>
            <a:graphicFrameLocks noGrp="1"/>
          </p:cNvGraphicFramePr>
          <p:nvPr>
            <p:extLst>
              <p:ext uri="{D42A27DB-BD31-4B8C-83A1-F6EECF244321}">
                <p14:modId xmlns:p14="http://schemas.microsoft.com/office/powerpoint/2010/main" val="2565870369"/>
              </p:ext>
            </p:extLst>
          </p:nvPr>
        </p:nvGraphicFramePr>
        <p:xfrm>
          <a:off x="1595998" y="2230233"/>
          <a:ext cx="9000002" cy="2387058"/>
        </p:xfrm>
        <a:graphic>
          <a:graphicData uri="http://schemas.openxmlformats.org/drawingml/2006/table">
            <a:tbl>
              <a:tblPr firstRow="1" bandRow="1">
                <a:tableStyleId>{5C22544A-7EE6-4342-B048-85BDC9FD1C3A}</a:tableStyleId>
              </a:tblPr>
              <a:tblGrid>
                <a:gridCol w="1889729">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114268">
                  <a:extLst>
                    <a:ext uri="{9D8B030D-6E8A-4147-A177-3AD203B41FA5}">
                      <a16:colId xmlns:a16="http://schemas.microsoft.com/office/drawing/2014/main" val="20002"/>
                    </a:ext>
                  </a:extLst>
                </a:gridCol>
                <a:gridCol w="1163437">
                  <a:extLst>
                    <a:ext uri="{9D8B030D-6E8A-4147-A177-3AD203B41FA5}">
                      <a16:colId xmlns:a16="http://schemas.microsoft.com/office/drawing/2014/main" val="20003"/>
                    </a:ext>
                  </a:extLst>
                </a:gridCol>
                <a:gridCol w="960115">
                  <a:extLst>
                    <a:ext uri="{9D8B030D-6E8A-4147-A177-3AD203B41FA5}">
                      <a16:colId xmlns:a16="http://schemas.microsoft.com/office/drawing/2014/main" val="20004"/>
                    </a:ext>
                  </a:extLst>
                </a:gridCol>
                <a:gridCol w="960115">
                  <a:extLst>
                    <a:ext uri="{9D8B030D-6E8A-4147-A177-3AD203B41FA5}">
                      <a16:colId xmlns:a16="http://schemas.microsoft.com/office/drawing/2014/main" val="20005"/>
                    </a:ext>
                  </a:extLst>
                </a:gridCol>
                <a:gridCol w="892684">
                  <a:extLst>
                    <a:ext uri="{9D8B030D-6E8A-4147-A177-3AD203B41FA5}">
                      <a16:colId xmlns:a16="http://schemas.microsoft.com/office/drawing/2014/main" val="20006"/>
                    </a:ext>
                  </a:extLst>
                </a:gridCol>
                <a:gridCol w="867526">
                  <a:extLst>
                    <a:ext uri="{9D8B030D-6E8A-4147-A177-3AD203B41FA5}">
                      <a16:colId xmlns:a16="http://schemas.microsoft.com/office/drawing/2014/main" val="20007"/>
                    </a:ext>
                  </a:extLst>
                </a:gridCol>
              </a:tblGrid>
              <a:tr h="397843">
                <a:tc>
                  <a:txBody>
                    <a:bodyPr/>
                    <a:lstStyle/>
                    <a:p>
                      <a:endParaRPr lang="nl-NL" sz="1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a:tcPr>
                </a:tc>
                <a:tc>
                  <a:txBody>
                    <a:bodyPr/>
                    <a:lstStyle/>
                    <a:p>
                      <a:pPr algn="ctr"/>
                      <a:r>
                        <a:rPr lang="en-US" sz="1000" b="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Wegingsfactor</a:t>
                      </a:r>
                      <a:r>
                        <a:rPr lang="en-US"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algn="ctr"/>
                      <a:r>
                        <a:rPr lang="en-US"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1000" b="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punten</a:t>
                      </a:r>
                      <a:r>
                        <a:rPr lang="en-US"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nl-NL"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a:tcPr>
                </a:tc>
                <a:tc>
                  <a:txBody>
                    <a:bodyPr/>
                    <a:lstStyle/>
                    <a:p>
                      <a:pPr algn="ctr"/>
                      <a:r>
                        <a:rPr lang="en-US" sz="1000" b="0"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baseline="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a:t>
                      </a:r>
                      <a:endParaRPr lang="nl-NL" sz="1000" b="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chemeClr val="accent6">
                        <a:lumMod val="75000"/>
                      </a:schemeClr>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rgbClr val="B69F16"/>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chemeClr val="tx2">
                        <a:lumMod val="60000"/>
                        <a:lumOff val="40000"/>
                      </a:schemeClr>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chemeClr val="accent6">
                        <a:lumMod val="75000"/>
                      </a:schemeClr>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rgbClr val="B69F16"/>
                    </a:solidFill>
                  </a:tcPr>
                </a:tc>
                <a:tc>
                  <a:txBody>
                    <a:bodyPr/>
                    <a:lstStyle/>
                    <a:p>
                      <a:pPr algn="ctr"/>
                      <a:r>
                        <a:rPr lang="en-US" sz="1000" b="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Optie</a:t>
                      </a:r>
                      <a:r>
                        <a:rPr lang="en-US"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3</a:t>
                      </a:r>
                      <a:endParaRPr lang="nl-NL" sz="1000" b="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chemeClr val="tx2">
                        <a:lumMod val="60000"/>
                        <a:lumOff val="40000"/>
                      </a:schemeClr>
                    </a:solidFill>
                  </a:tcPr>
                </a:tc>
                <a:extLst>
                  <a:ext uri="{0D108BD9-81ED-4DB2-BD59-A6C34878D82A}">
                    <a16:rowId xmlns:a16="http://schemas.microsoft.com/office/drawing/2014/main" val="10000"/>
                  </a:ext>
                </a:extLst>
              </a:tr>
              <a:tr h="397843">
                <a:tc>
                  <a:txBody>
                    <a:bodyPr/>
                    <a:lstStyle/>
                    <a:p>
                      <a:r>
                        <a:rPr lang="en-US" sz="1400" dirty="0" err="1">
                          <a:latin typeface="Calibri" panose="020F0502020204030204" pitchFamily="34" charset="0"/>
                          <a:cs typeface="Calibri" panose="020F0502020204030204" pitchFamily="34" charset="0"/>
                        </a:rPr>
                        <a:t>Probleem</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oplossend</a:t>
                      </a: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extLst>
                  <a:ext uri="{0D108BD9-81ED-4DB2-BD59-A6C34878D82A}">
                    <a16:rowId xmlns:a16="http://schemas.microsoft.com/office/drawing/2014/main" val="10001"/>
                  </a:ext>
                </a:extLst>
              </a:tr>
              <a:tr h="397843">
                <a:tc>
                  <a:txBody>
                    <a:bodyPr/>
                    <a:lstStyle/>
                    <a:p>
                      <a:r>
                        <a:rPr lang="en-US" sz="1400" dirty="0" err="1">
                          <a:latin typeface="Calibri" panose="020F0502020204030204" pitchFamily="34" charset="0"/>
                          <a:cs typeface="Calibri" panose="020F0502020204030204" pitchFamily="34" charset="0"/>
                        </a:rPr>
                        <a:t>Geschiktheid</a:t>
                      </a:r>
                      <a:endParaRPr lang="nl-NL" sz="1400" dirty="0">
                        <a:latin typeface="Calibri" panose="020F0502020204030204" pitchFamily="34" charset="0"/>
                        <a:cs typeface="Calibri" panose="020F0502020204030204" pitchFamily="34" charset="0"/>
                      </a:endParaRPr>
                    </a:p>
                  </a:txBody>
                  <a:tcPr>
                    <a:solidFill>
                      <a:schemeClr val="bg2">
                        <a:lumMod val="9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lumMod val="9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60000"/>
                        <a:lumOff val="4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EBD657"/>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1">
                        <a:lumMod val="40000"/>
                        <a:lumOff val="6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60000"/>
                        <a:lumOff val="4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EBD657"/>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1">
                        <a:lumMod val="40000"/>
                        <a:lumOff val="60000"/>
                      </a:schemeClr>
                    </a:solidFill>
                  </a:tcPr>
                </a:tc>
                <a:extLst>
                  <a:ext uri="{0D108BD9-81ED-4DB2-BD59-A6C34878D82A}">
                    <a16:rowId xmlns:a16="http://schemas.microsoft.com/office/drawing/2014/main" val="10002"/>
                  </a:ext>
                </a:extLst>
              </a:tr>
              <a:tr h="397843">
                <a:tc>
                  <a:txBody>
                    <a:bodyPr/>
                    <a:lstStyle/>
                    <a:p>
                      <a:r>
                        <a:rPr lang="en-US" sz="1400" dirty="0" err="1">
                          <a:latin typeface="Calibri" panose="020F0502020204030204" pitchFamily="34" charset="0"/>
                          <a:cs typeface="Calibri" panose="020F0502020204030204" pitchFamily="34" charset="0"/>
                        </a:rPr>
                        <a:t>Haalbaarheid</a:t>
                      </a: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20000"/>
                        <a:lumOff val="8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2E596"/>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F6F9FC"/>
                    </a:solidFill>
                  </a:tcPr>
                </a:tc>
                <a:extLst>
                  <a:ext uri="{0D108BD9-81ED-4DB2-BD59-A6C34878D82A}">
                    <a16:rowId xmlns:a16="http://schemas.microsoft.com/office/drawing/2014/main" val="10003"/>
                  </a:ext>
                </a:extLst>
              </a:tr>
              <a:tr h="397843">
                <a:tc>
                  <a:txBody>
                    <a:bodyPr/>
                    <a:lstStyle/>
                    <a:p>
                      <a:r>
                        <a:rPr lang="en-US" sz="1400" dirty="0" err="1">
                          <a:latin typeface="Calibri" panose="020F0502020204030204" pitchFamily="34" charset="0"/>
                          <a:cs typeface="Calibri" panose="020F0502020204030204" pitchFamily="34" charset="0"/>
                        </a:rPr>
                        <a:t>Aanvaardbaarheid</a:t>
                      </a:r>
                      <a:endParaRPr lang="nl-NL" sz="1400" dirty="0">
                        <a:latin typeface="Calibri" panose="020F0502020204030204" pitchFamily="34" charset="0"/>
                        <a:cs typeface="Calibri" panose="020F0502020204030204" pitchFamily="34" charset="0"/>
                      </a:endParaRPr>
                    </a:p>
                  </a:txBody>
                  <a:tcPr>
                    <a:solidFill>
                      <a:schemeClr val="bg2">
                        <a:lumMod val="9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bg2">
                        <a:lumMod val="9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40000"/>
                        <a:lumOff val="6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EBD657"/>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1">
                        <a:lumMod val="40000"/>
                        <a:lumOff val="6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6">
                        <a:lumMod val="40000"/>
                        <a:lumOff val="60000"/>
                      </a:schemeClr>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rgbClr val="EBD657"/>
                    </a:solidFill>
                  </a:tcPr>
                </a:tc>
                <a:tc>
                  <a:txBody>
                    <a:bodyPr/>
                    <a:lstStyle/>
                    <a:p>
                      <a:pPr algn="ctr"/>
                      <a:endParaRPr lang="nl-NL" sz="1400" dirty="0">
                        <a:latin typeface="Calibri" panose="020F0502020204030204" pitchFamily="34" charset="0"/>
                        <a:cs typeface="Calibri" panose="020F0502020204030204" pitchFamily="34" charset="0"/>
                      </a:endParaRPr>
                    </a:p>
                  </a:txBody>
                  <a:tcPr>
                    <a:solidFill>
                      <a:schemeClr val="accent1">
                        <a:lumMod val="40000"/>
                        <a:lumOff val="60000"/>
                      </a:schemeClr>
                    </a:solidFill>
                  </a:tcPr>
                </a:tc>
                <a:extLst>
                  <a:ext uri="{0D108BD9-81ED-4DB2-BD59-A6C34878D82A}">
                    <a16:rowId xmlns:a16="http://schemas.microsoft.com/office/drawing/2014/main" val="10004"/>
                  </a:ext>
                </a:extLst>
              </a:tr>
              <a:tr h="397843">
                <a:tc>
                  <a:txBody>
                    <a:bodyPr/>
                    <a:lstStyle/>
                    <a:p>
                      <a:r>
                        <a:rPr lang="en-US" sz="1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Total score</a:t>
                      </a:r>
                      <a:endParaRPr lang="nl-NL" sz="1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solidFill>
                      <a:schemeClr val="accent3">
                        <a:lumMod val="50000"/>
                      </a:schemeClr>
                    </a:solidFill>
                  </a:tcPr>
                </a:tc>
                <a:tc>
                  <a:txBody>
                    <a:bodyPr/>
                    <a:lstStyle/>
                    <a:p>
                      <a:pPr algn="ctr"/>
                      <a:endParaRPr lang="nl-NL" sz="1400" dirty="0">
                        <a:solidFill>
                          <a:schemeClr val="bg1"/>
                        </a:solidFill>
                        <a:latin typeface="Calibri" panose="020F0502020204030204" pitchFamily="34" charset="0"/>
                        <a:cs typeface="Calibri" panose="020F0502020204030204" pitchFamily="34" charset="0"/>
                      </a:endParaRPr>
                    </a:p>
                  </a:txBody>
                  <a:tcPr>
                    <a:solidFill>
                      <a:schemeClr val="accent3">
                        <a:lumMod val="50000"/>
                      </a:schemeClr>
                    </a:solidFill>
                  </a:tcPr>
                </a:tc>
                <a:tc>
                  <a:txBody>
                    <a:bodyPr/>
                    <a:lstStyle/>
                    <a:p>
                      <a:pPr algn="ctr"/>
                      <a:endParaRPr lang="nl-NL" sz="1400" dirty="0">
                        <a:solidFill>
                          <a:schemeClr val="bg1"/>
                        </a:solidFill>
                        <a:latin typeface="Calibri" panose="020F0502020204030204" pitchFamily="34" charset="0"/>
                        <a:cs typeface="Calibri" panose="020F0502020204030204" pitchFamily="34" charset="0"/>
                      </a:endParaRPr>
                    </a:p>
                  </a:txBody>
                  <a:tcPr>
                    <a:solidFill>
                      <a:schemeClr val="accent3">
                        <a:lumMod val="50000"/>
                      </a:schemeClr>
                    </a:solidFill>
                  </a:tcPr>
                </a:tc>
                <a:tc>
                  <a:txBody>
                    <a:bodyPr/>
                    <a:lstStyle/>
                    <a:p>
                      <a:pPr algn="ctr"/>
                      <a:endParaRPr lang="nl-NL" sz="1400" dirty="0">
                        <a:solidFill>
                          <a:schemeClr val="bg1"/>
                        </a:solidFill>
                        <a:latin typeface="Calibri" panose="020F0502020204030204" pitchFamily="34" charset="0"/>
                        <a:cs typeface="Calibri" panose="020F0502020204030204" pitchFamily="34" charset="0"/>
                      </a:endParaRPr>
                    </a:p>
                  </a:txBody>
                  <a:tcPr>
                    <a:solidFill>
                      <a:schemeClr val="accent3">
                        <a:lumMod val="50000"/>
                      </a:schemeClr>
                    </a:solidFill>
                  </a:tcPr>
                </a:tc>
                <a:tc>
                  <a:txBody>
                    <a:bodyPr/>
                    <a:lstStyle/>
                    <a:p>
                      <a:pPr algn="ctr"/>
                      <a:endParaRPr lang="nl-NL" sz="1400" dirty="0">
                        <a:solidFill>
                          <a:schemeClr val="bg1"/>
                        </a:solidFill>
                        <a:latin typeface="Calibri" panose="020F0502020204030204" pitchFamily="34" charset="0"/>
                        <a:cs typeface="Calibri" panose="020F0502020204030204" pitchFamily="34" charset="0"/>
                      </a:endParaRPr>
                    </a:p>
                  </a:txBody>
                  <a:tcPr>
                    <a:solidFill>
                      <a:schemeClr val="accent3">
                        <a:lumMod val="50000"/>
                      </a:schemeClr>
                    </a:solidFill>
                  </a:tcPr>
                </a:tc>
                <a:tc>
                  <a:txBody>
                    <a:bodyPr/>
                    <a:lstStyle/>
                    <a:p>
                      <a:pPr algn="ctr"/>
                      <a:endParaRPr lang="nl-NL" sz="1400" dirty="0">
                        <a:solidFill>
                          <a:schemeClr val="bg1"/>
                        </a:solidFill>
                        <a:latin typeface="Calibri" panose="020F0502020204030204" pitchFamily="34" charset="0"/>
                        <a:cs typeface="Calibri" panose="020F0502020204030204" pitchFamily="34" charset="0"/>
                      </a:endParaRPr>
                    </a:p>
                  </a:txBody>
                  <a:tcPr>
                    <a:solidFill>
                      <a:schemeClr val="accent3">
                        <a:lumMod val="50000"/>
                      </a:schemeClr>
                    </a:solidFill>
                  </a:tcPr>
                </a:tc>
                <a:tc>
                  <a:txBody>
                    <a:bodyPr/>
                    <a:lstStyle/>
                    <a:p>
                      <a:pPr algn="ctr"/>
                      <a:endParaRPr lang="nl-NL" sz="1400" dirty="0">
                        <a:solidFill>
                          <a:schemeClr val="bg1"/>
                        </a:solidFill>
                        <a:latin typeface="Calibri" panose="020F0502020204030204" pitchFamily="34" charset="0"/>
                        <a:cs typeface="Calibri" panose="020F0502020204030204" pitchFamily="34" charset="0"/>
                      </a:endParaRPr>
                    </a:p>
                  </a:txBody>
                  <a:tcPr>
                    <a:solidFill>
                      <a:schemeClr val="accent3">
                        <a:lumMod val="50000"/>
                      </a:schemeClr>
                    </a:solidFill>
                  </a:tcPr>
                </a:tc>
                <a:tc>
                  <a:txBody>
                    <a:bodyPr/>
                    <a:lstStyle/>
                    <a:p>
                      <a:pPr algn="ctr"/>
                      <a:endParaRPr lang="nl-NL" sz="1400" dirty="0">
                        <a:solidFill>
                          <a:schemeClr val="bg1"/>
                        </a:solidFill>
                        <a:latin typeface="Calibri" panose="020F0502020204030204" pitchFamily="34" charset="0"/>
                        <a:cs typeface="Calibri" panose="020F0502020204030204" pitchFamily="34" charset="0"/>
                      </a:endParaRPr>
                    </a:p>
                  </a:txBody>
                  <a:tcPr>
                    <a:solidFill>
                      <a:schemeClr val="accent3">
                        <a:lumMod val="50000"/>
                      </a:schemeClr>
                    </a:solidFill>
                  </a:tcPr>
                </a:tc>
                <a:extLst>
                  <a:ext uri="{0D108BD9-81ED-4DB2-BD59-A6C34878D82A}">
                    <a16:rowId xmlns:a16="http://schemas.microsoft.com/office/drawing/2014/main" val="10005"/>
                  </a:ext>
                </a:extLst>
              </a:tr>
            </a:tbl>
          </a:graphicData>
        </a:graphic>
      </p:graphicFrame>
      <p:pic>
        <p:nvPicPr>
          <p:cNvPr id="7" name="Picture 3">
            <a:extLst>
              <a:ext uri="{FF2B5EF4-FFF2-40B4-BE49-F238E27FC236}">
                <a16:creationId xmlns:a16="http://schemas.microsoft.com/office/drawing/2014/main" id="{80C71980-CED5-41A7-AEA7-43B778EE3D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voettekst 3">
            <a:extLst>
              <a:ext uri="{FF2B5EF4-FFF2-40B4-BE49-F238E27FC236}">
                <a16:creationId xmlns:a16="http://schemas.microsoft.com/office/drawing/2014/main" id="{291E1128-ACC8-4EF8-B4E5-F757DED94E42}"/>
              </a:ext>
            </a:extLst>
          </p:cNvPr>
          <p:cNvSpPr>
            <a:spLocks noGrp="1"/>
          </p:cNvSpPr>
          <p:nvPr>
            <p:ph type="ftr" sz="quarter" idx="11"/>
          </p:nvPr>
        </p:nvSpPr>
        <p:spPr/>
        <p:txBody>
          <a:bodyPr/>
          <a:lstStyle/>
          <a:p>
            <a:r>
              <a:rPr lang="nl-NL"/>
              <a:t>Onderzoek &amp; Statistiek</a:t>
            </a:r>
          </a:p>
        </p:txBody>
      </p:sp>
      <p:sp>
        <p:nvSpPr>
          <p:cNvPr id="8" name="Titel 7">
            <a:extLst>
              <a:ext uri="{FF2B5EF4-FFF2-40B4-BE49-F238E27FC236}">
                <a16:creationId xmlns:a16="http://schemas.microsoft.com/office/drawing/2014/main" id="{E81A597A-FD56-4581-880C-9A53CFF252A7}"/>
              </a:ext>
            </a:extLst>
          </p:cNvPr>
          <p:cNvSpPr>
            <a:spLocks noGrp="1"/>
          </p:cNvSpPr>
          <p:nvPr>
            <p:ph type="title"/>
          </p:nvPr>
        </p:nvSpPr>
        <p:spPr/>
        <p:txBody>
          <a:bodyPr/>
          <a:lstStyle/>
          <a:p>
            <a:r>
              <a:rPr lang="nl-NL" dirty="0"/>
              <a:t>Keuze</a:t>
            </a:r>
          </a:p>
        </p:txBody>
      </p:sp>
      <p:graphicFrame>
        <p:nvGraphicFramePr>
          <p:cNvPr id="10" name="Tabel 9">
            <a:extLst>
              <a:ext uri="{FF2B5EF4-FFF2-40B4-BE49-F238E27FC236}">
                <a16:creationId xmlns:a16="http://schemas.microsoft.com/office/drawing/2014/main" id="{742DEB58-3A99-4571-B470-FCDFF75934A6}"/>
              </a:ext>
            </a:extLst>
          </p:cNvPr>
          <p:cNvGraphicFramePr>
            <a:graphicFrameLocks noGrp="1"/>
          </p:cNvGraphicFramePr>
          <p:nvPr>
            <p:extLst>
              <p:ext uri="{D42A27DB-BD31-4B8C-83A1-F6EECF244321}">
                <p14:modId xmlns:p14="http://schemas.microsoft.com/office/powerpoint/2010/main" val="252963953"/>
              </p:ext>
            </p:extLst>
          </p:nvPr>
        </p:nvGraphicFramePr>
        <p:xfrm>
          <a:off x="1596000" y="1728968"/>
          <a:ext cx="9000000" cy="462985"/>
        </p:xfrm>
        <a:graphic>
          <a:graphicData uri="http://schemas.openxmlformats.org/drawingml/2006/table">
            <a:tbl>
              <a:tblPr firstRow="1" bandRow="1">
                <a:tableStyleId>{5C22544A-7EE6-4342-B048-85BDC9FD1C3A}</a:tableStyleId>
              </a:tblPr>
              <a:tblGrid>
                <a:gridCol w="3041856">
                  <a:extLst>
                    <a:ext uri="{9D8B030D-6E8A-4147-A177-3AD203B41FA5}">
                      <a16:colId xmlns:a16="http://schemas.microsoft.com/office/drawing/2014/main" val="20000"/>
                    </a:ext>
                  </a:extLst>
                </a:gridCol>
                <a:gridCol w="3240360">
                  <a:extLst>
                    <a:ext uri="{9D8B030D-6E8A-4147-A177-3AD203B41FA5}">
                      <a16:colId xmlns:a16="http://schemas.microsoft.com/office/drawing/2014/main" val="20001"/>
                    </a:ext>
                  </a:extLst>
                </a:gridCol>
                <a:gridCol w="2717784">
                  <a:extLst>
                    <a:ext uri="{9D8B030D-6E8A-4147-A177-3AD203B41FA5}">
                      <a16:colId xmlns:a16="http://schemas.microsoft.com/office/drawing/2014/main" val="20002"/>
                    </a:ext>
                  </a:extLst>
                </a:gridCol>
              </a:tblGrid>
              <a:tr h="462985">
                <a:tc>
                  <a:txBody>
                    <a:bodyPr/>
                    <a:lstStyle/>
                    <a:p>
                      <a:endParaRPr lang="nl-NL" dirty="0">
                        <a:solidFill>
                          <a:schemeClr val="tx1"/>
                        </a:solidFill>
                        <a:effectLst/>
                        <a:latin typeface="Calibri" panose="020F0502020204030204" pitchFamily="34" charset="0"/>
                        <a:cs typeface="Calibri" panose="020F0502020204030204" pitchFamily="34" charset="0"/>
                      </a:endParaRPr>
                    </a:p>
                  </a:txBody>
                  <a:tcPr>
                    <a:solidFill>
                      <a:schemeClr val="bg1">
                        <a:lumMod val="95000"/>
                      </a:schemeClr>
                    </a:solidFill>
                  </a:tcPr>
                </a:tc>
                <a:tc>
                  <a:txBody>
                    <a:bodyPr/>
                    <a:lstStyle/>
                    <a:p>
                      <a:pPr algn="ctr"/>
                      <a:r>
                        <a:rPr lang="en-US" sz="1000" b="0" dirty="0">
                          <a:solidFill>
                            <a:schemeClr val="tx1"/>
                          </a:solidFill>
                          <a:effectLst/>
                          <a:latin typeface="Calibri" panose="020F0502020204030204" pitchFamily="34" charset="0"/>
                          <a:cs typeface="Calibri" panose="020F0502020204030204" pitchFamily="34" charset="0"/>
                        </a:rPr>
                        <a:t>Scores</a:t>
                      </a:r>
                    </a:p>
                    <a:p>
                      <a:pPr algn="ctr"/>
                      <a:r>
                        <a:rPr lang="en-US" sz="1000" b="0" dirty="0">
                          <a:solidFill>
                            <a:schemeClr val="tx1"/>
                          </a:solidFill>
                          <a:effectLst/>
                          <a:latin typeface="Calibri" panose="020F0502020204030204" pitchFamily="34" charset="0"/>
                          <a:cs typeface="Calibri" panose="020F0502020204030204" pitchFamily="34" charset="0"/>
                        </a:rPr>
                        <a:t>[1-10 </a:t>
                      </a:r>
                      <a:r>
                        <a:rPr lang="en-US" sz="1000" b="0" dirty="0" err="1">
                          <a:solidFill>
                            <a:schemeClr val="tx1"/>
                          </a:solidFill>
                          <a:effectLst/>
                          <a:latin typeface="Calibri" panose="020F0502020204030204" pitchFamily="34" charset="0"/>
                          <a:cs typeface="Calibri" panose="020F0502020204030204" pitchFamily="34" charset="0"/>
                        </a:rPr>
                        <a:t>punten</a:t>
                      </a:r>
                      <a:r>
                        <a:rPr lang="en-US" sz="1000" b="0" dirty="0">
                          <a:solidFill>
                            <a:schemeClr val="tx1"/>
                          </a:solidFill>
                          <a:effectLst/>
                          <a:latin typeface="Calibri" panose="020F0502020204030204" pitchFamily="34" charset="0"/>
                          <a:cs typeface="Calibri" panose="020F0502020204030204" pitchFamily="34" charset="0"/>
                        </a:rPr>
                        <a:t>]</a:t>
                      </a:r>
                      <a:endParaRPr lang="nl-NL" sz="1000" b="0" dirty="0">
                        <a:solidFill>
                          <a:schemeClr val="tx1"/>
                        </a:solidFill>
                        <a:effectLst/>
                        <a:latin typeface="Calibri" panose="020F0502020204030204" pitchFamily="34" charset="0"/>
                        <a:cs typeface="Calibri" panose="020F0502020204030204" pitchFamily="34" charset="0"/>
                      </a:endParaRPr>
                    </a:p>
                  </a:txBody>
                  <a:tcPr>
                    <a:solidFill>
                      <a:schemeClr val="bg1">
                        <a:lumMod val="95000"/>
                      </a:schemeClr>
                    </a:solidFill>
                  </a:tcPr>
                </a:tc>
                <a:tc>
                  <a:txBody>
                    <a:bodyPr/>
                    <a:lstStyle/>
                    <a:p>
                      <a:pPr algn="ctr"/>
                      <a:r>
                        <a:rPr lang="en-US" sz="1000" b="0" dirty="0" err="1">
                          <a:solidFill>
                            <a:schemeClr val="tx1"/>
                          </a:solidFill>
                          <a:effectLst/>
                          <a:latin typeface="Calibri" panose="020F0502020204030204" pitchFamily="34" charset="0"/>
                          <a:cs typeface="Calibri" panose="020F0502020204030204" pitchFamily="34" charset="0"/>
                        </a:rPr>
                        <a:t>Eindscores</a:t>
                      </a:r>
                      <a:endParaRPr lang="en-US" sz="1000" b="0" dirty="0">
                        <a:solidFill>
                          <a:schemeClr val="tx1"/>
                        </a:solidFill>
                        <a:effectLst/>
                        <a:latin typeface="Calibri" panose="020F0502020204030204" pitchFamily="34" charset="0"/>
                        <a:cs typeface="Calibri" panose="020F0502020204030204" pitchFamily="34" charset="0"/>
                      </a:endParaRPr>
                    </a:p>
                    <a:p>
                      <a:pPr algn="ctr"/>
                      <a:r>
                        <a:rPr lang="en-US" sz="1000" b="0" dirty="0">
                          <a:solidFill>
                            <a:schemeClr val="tx1"/>
                          </a:solidFill>
                          <a:effectLst/>
                          <a:latin typeface="Calibri" panose="020F0502020204030204" pitchFamily="34" charset="0"/>
                          <a:cs typeface="Calibri" panose="020F0502020204030204" pitchFamily="34" charset="0"/>
                        </a:rPr>
                        <a:t>[</a:t>
                      </a:r>
                      <a:r>
                        <a:rPr lang="en-US" sz="1000" b="0" dirty="0" err="1">
                          <a:solidFill>
                            <a:schemeClr val="tx1"/>
                          </a:solidFill>
                          <a:effectLst/>
                          <a:latin typeface="Calibri" panose="020F0502020204030204" pitchFamily="34" charset="0"/>
                          <a:cs typeface="Calibri" panose="020F0502020204030204" pitchFamily="34" charset="0"/>
                        </a:rPr>
                        <a:t>Wegingsfactor</a:t>
                      </a:r>
                      <a:r>
                        <a:rPr lang="en-US" sz="1000" b="0" dirty="0">
                          <a:solidFill>
                            <a:schemeClr val="tx1"/>
                          </a:solidFill>
                          <a:effectLst/>
                          <a:latin typeface="Calibri" panose="020F0502020204030204" pitchFamily="34" charset="0"/>
                          <a:cs typeface="Calibri" panose="020F0502020204030204" pitchFamily="34" charset="0"/>
                        </a:rPr>
                        <a:t> x Score]</a:t>
                      </a:r>
                      <a:endParaRPr lang="nl-NL" sz="1000" b="0" dirty="0">
                        <a:solidFill>
                          <a:schemeClr val="tx1"/>
                        </a:solidFill>
                        <a:effectLst/>
                        <a:latin typeface="Calibri" panose="020F0502020204030204" pitchFamily="34" charset="0"/>
                        <a:cs typeface="Calibri" panose="020F0502020204030204" pitchFamily="34" charset="0"/>
                      </a:endParaRPr>
                    </a:p>
                  </a:txBody>
                  <a:tcPr>
                    <a:solidFill>
                      <a:schemeClr val="bg1">
                        <a:lumMod val="95000"/>
                      </a:schemeClr>
                    </a:solidFill>
                  </a:tcPr>
                </a:tc>
                <a:extLst>
                  <a:ext uri="{0D108BD9-81ED-4DB2-BD59-A6C34878D82A}">
                    <a16:rowId xmlns:a16="http://schemas.microsoft.com/office/drawing/2014/main" val="10000"/>
                  </a:ext>
                </a:extLst>
              </a:tr>
            </a:tbl>
          </a:graphicData>
        </a:graphic>
      </p:graphicFrame>
      <p:sp>
        <p:nvSpPr>
          <p:cNvPr id="11" name="Tekstvak 10">
            <a:extLst>
              <a:ext uri="{FF2B5EF4-FFF2-40B4-BE49-F238E27FC236}">
                <a16:creationId xmlns:a16="http://schemas.microsoft.com/office/drawing/2014/main" id="{DE25B90C-09AC-4B88-8788-70CDD952CC35}"/>
              </a:ext>
            </a:extLst>
          </p:cNvPr>
          <p:cNvSpPr txBox="1"/>
          <p:nvPr/>
        </p:nvSpPr>
        <p:spPr>
          <a:xfrm>
            <a:off x="3946027" y="6117605"/>
            <a:ext cx="4299947" cy="238745"/>
          </a:xfrm>
          <a:prstGeom prst="rect">
            <a:avLst/>
          </a:prstGeom>
          <a:noFill/>
        </p:spPr>
        <p:txBody>
          <a:bodyPr wrap="none" lIns="53556" tIns="26778" rIns="53556" bIns="26778"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Zie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voor</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meer</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info: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hlinkClick r:id="rId3"/>
              </a:rPr>
              <a:t>www.ruscon.nl</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digitaal</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opties</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evaluatiemodel</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Tijdelijke aanduiding voor dianummer 8">
            <a:extLst>
              <a:ext uri="{FF2B5EF4-FFF2-40B4-BE49-F238E27FC236}">
                <a16:creationId xmlns:a16="http://schemas.microsoft.com/office/drawing/2014/main" id="{6835162E-1140-4ED8-B08A-A13B5B65A6CB}"/>
              </a:ext>
            </a:extLst>
          </p:cNvPr>
          <p:cNvSpPr>
            <a:spLocks noGrp="1"/>
          </p:cNvSpPr>
          <p:nvPr>
            <p:ph type="sldNum" sz="quarter" idx="12"/>
          </p:nvPr>
        </p:nvSpPr>
        <p:spPr/>
        <p:txBody>
          <a:bodyPr/>
          <a:lstStyle/>
          <a:p>
            <a:fld id="{BD2C07DF-3CF3-41EE-A18E-119FE81334F7}" type="slidenum">
              <a:rPr lang="nl-NL" smtClean="0"/>
              <a:t>120</a:t>
            </a:fld>
            <a:endParaRPr lang="nl-NL"/>
          </a:p>
        </p:txBody>
      </p:sp>
    </p:spTree>
    <p:extLst>
      <p:ext uri="{BB962C8B-B14F-4D97-AF65-F5344CB8AC3E}">
        <p14:creationId xmlns:p14="http://schemas.microsoft.com/office/powerpoint/2010/main" val="16824454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a:extLst>
              <a:ext uri="{FF2B5EF4-FFF2-40B4-BE49-F238E27FC236}">
                <a16:creationId xmlns:a16="http://schemas.microsoft.com/office/drawing/2014/main" id="{47B20CCC-D063-42C7-BA0D-AD9C1D836164}"/>
              </a:ext>
            </a:extLst>
          </p:cNvPr>
          <p:cNvGraphicFramePr/>
          <p:nvPr>
            <p:extLst>
              <p:ext uri="{D42A27DB-BD31-4B8C-83A1-F6EECF244321}">
                <p14:modId xmlns:p14="http://schemas.microsoft.com/office/powerpoint/2010/main" val="2020349245"/>
              </p:ext>
            </p:extLst>
          </p:nvPr>
        </p:nvGraphicFramePr>
        <p:xfrm>
          <a:off x="3131323" y="804023"/>
          <a:ext cx="5929354" cy="5072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ekstvak 20">
            <a:extLst>
              <a:ext uri="{FF2B5EF4-FFF2-40B4-BE49-F238E27FC236}">
                <a16:creationId xmlns:a16="http://schemas.microsoft.com/office/drawing/2014/main" id="{C12DD4FD-8ED0-4CB4-8A06-56AE2335B102}"/>
              </a:ext>
            </a:extLst>
          </p:cNvPr>
          <p:cNvSpPr txBox="1">
            <a:spLocks noChangeArrowheads="1"/>
          </p:cNvSpPr>
          <p:nvPr/>
        </p:nvSpPr>
        <p:spPr bwMode="auto">
          <a:xfrm rot="16200000">
            <a:off x="3293311" y="3207257"/>
            <a:ext cx="882678"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Formeel</a:t>
            </a:r>
            <a:endParaRPr kumimoji="0" lang="nl-NL"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2" name="Tekstvak 21">
            <a:extLst>
              <a:ext uri="{FF2B5EF4-FFF2-40B4-BE49-F238E27FC236}">
                <a16:creationId xmlns:a16="http://schemas.microsoft.com/office/drawing/2014/main" id="{98939F15-25CD-457B-958B-106BE5B93820}"/>
              </a:ext>
            </a:extLst>
          </p:cNvPr>
          <p:cNvSpPr txBox="1">
            <a:spLocks noChangeArrowheads="1"/>
          </p:cNvSpPr>
          <p:nvPr/>
        </p:nvSpPr>
        <p:spPr bwMode="auto">
          <a:xfrm rot="5400000">
            <a:off x="7825448" y="3207256"/>
            <a:ext cx="1263808"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Niet-formee</a:t>
            </a:r>
            <a:r>
              <a:rPr kumimoji="0" lang="en-US" sz="12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a:t>
            </a:r>
            <a:endParaRPr kumimoji="0" lang="nl-NL"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3" name="Tekstvak 22">
            <a:extLst>
              <a:ext uri="{FF2B5EF4-FFF2-40B4-BE49-F238E27FC236}">
                <a16:creationId xmlns:a16="http://schemas.microsoft.com/office/drawing/2014/main" id="{8D85BF7E-74C6-407D-94CF-07711F8A4304}"/>
              </a:ext>
            </a:extLst>
          </p:cNvPr>
          <p:cNvSpPr txBox="1">
            <a:spLocks noChangeArrowheads="1"/>
          </p:cNvSpPr>
          <p:nvPr/>
        </p:nvSpPr>
        <p:spPr bwMode="auto">
          <a:xfrm>
            <a:off x="5471630" y="4981964"/>
            <a:ext cx="1248740"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Centralisatie</a:t>
            </a:r>
            <a:endParaRPr kumimoji="0" lang="nl-NL"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1" name="Tekstvak 23">
            <a:extLst>
              <a:ext uri="{FF2B5EF4-FFF2-40B4-BE49-F238E27FC236}">
                <a16:creationId xmlns:a16="http://schemas.microsoft.com/office/drawing/2014/main" id="{8C47384F-929A-46E6-AFFA-ECE6305D6E66}"/>
              </a:ext>
            </a:extLst>
          </p:cNvPr>
          <p:cNvSpPr txBox="1">
            <a:spLocks noChangeArrowheads="1"/>
          </p:cNvSpPr>
          <p:nvPr/>
        </p:nvSpPr>
        <p:spPr bwMode="auto">
          <a:xfrm>
            <a:off x="5404240" y="1276710"/>
            <a:ext cx="1458733"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Decentralisatie</a:t>
            </a:r>
            <a:endParaRPr kumimoji="0" lang="nl-NL"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2" name="Rechthoek 41">
            <a:extLst>
              <a:ext uri="{FF2B5EF4-FFF2-40B4-BE49-F238E27FC236}">
                <a16:creationId xmlns:a16="http://schemas.microsoft.com/office/drawing/2014/main" id="{6C50961E-2015-4F18-84C8-6C9536FF89F4}"/>
              </a:ext>
            </a:extLst>
          </p:cNvPr>
          <p:cNvSpPr/>
          <p:nvPr/>
        </p:nvSpPr>
        <p:spPr>
          <a:xfrm>
            <a:off x="4604919" y="2180780"/>
            <a:ext cx="799321"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Politiek</a:t>
            </a:r>
          </a:p>
        </p:txBody>
      </p:sp>
      <p:sp>
        <p:nvSpPr>
          <p:cNvPr id="43" name="Rechthoek 42">
            <a:extLst>
              <a:ext uri="{FF2B5EF4-FFF2-40B4-BE49-F238E27FC236}">
                <a16:creationId xmlns:a16="http://schemas.microsoft.com/office/drawing/2014/main" id="{55B2AB8C-BD0E-443C-B77A-EE80881E5A93}"/>
              </a:ext>
            </a:extLst>
          </p:cNvPr>
          <p:cNvSpPr/>
          <p:nvPr/>
        </p:nvSpPr>
        <p:spPr>
          <a:xfrm>
            <a:off x="6720370" y="2180780"/>
            <a:ext cx="1048684"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Open eind</a:t>
            </a:r>
          </a:p>
        </p:txBody>
      </p:sp>
      <p:sp>
        <p:nvSpPr>
          <p:cNvPr id="44" name="Rechthoek 43">
            <a:extLst>
              <a:ext uri="{FF2B5EF4-FFF2-40B4-BE49-F238E27FC236}">
                <a16:creationId xmlns:a16="http://schemas.microsoft.com/office/drawing/2014/main" id="{2D6E9A82-AE23-48D7-B25A-C566FBD8CE9B}"/>
              </a:ext>
            </a:extLst>
          </p:cNvPr>
          <p:cNvSpPr/>
          <p:nvPr/>
        </p:nvSpPr>
        <p:spPr>
          <a:xfrm>
            <a:off x="4370321" y="3943812"/>
            <a:ext cx="1421351"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Bureaucratisch</a:t>
            </a:r>
          </a:p>
        </p:txBody>
      </p:sp>
      <p:sp>
        <p:nvSpPr>
          <p:cNvPr id="45" name="Rechthoek 44">
            <a:extLst>
              <a:ext uri="{FF2B5EF4-FFF2-40B4-BE49-F238E27FC236}">
                <a16:creationId xmlns:a16="http://schemas.microsoft.com/office/drawing/2014/main" id="{BCD679A2-5182-4086-9BE0-8CB8A28F359B}"/>
              </a:ext>
            </a:extLst>
          </p:cNvPr>
          <p:cNvSpPr/>
          <p:nvPr/>
        </p:nvSpPr>
        <p:spPr>
          <a:xfrm>
            <a:off x="6606428" y="3943812"/>
            <a:ext cx="1276567"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Neorationeel</a:t>
            </a:r>
            <a:endPar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12" name="Picture 3">
            <a:extLst>
              <a:ext uri="{FF2B5EF4-FFF2-40B4-BE49-F238E27FC236}">
                <a16:creationId xmlns:a16="http://schemas.microsoft.com/office/drawing/2014/main" id="{7932EB8A-9273-4307-A325-360106000DA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Afbeelding 12">
            <a:extLst>
              <a:ext uri="{FF2B5EF4-FFF2-40B4-BE49-F238E27FC236}">
                <a16:creationId xmlns:a16="http://schemas.microsoft.com/office/drawing/2014/main" id="{5D1E441B-CD88-4831-B39D-6A25CF20ED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527" y="1629000"/>
            <a:ext cx="2531969" cy="3600000"/>
          </a:xfrm>
          <a:prstGeom prst="rect">
            <a:avLst/>
          </a:prstGeom>
        </p:spPr>
      </p:pic>
      <p:sp>
        <p:nvSpPr>
          <p:cNvPr id="2" name="Tijdelijke aanduiding voor voettekst 1">
            <a:extLst>
              <a:ext uri="{FF2B5EF4-FFF2-40B4-BE49-F238E27FC236}">
                <a16:creationId xmlns:a16="http://schemas.microsoft.com/office/drawing/2014/main" id="{C9BEA0D3-C5CA-4A4A-B4D2-4C9572E11E21}"/>
              </a:ext>
            </a:extLst>
          </p:cNvPr>
          <p:cNvSpPr>
            <a:spLocks noGrp="1"/>
          </p:cNvSpPr>
          <p:nvPr>
            <p:ph type="ftr" sz="quarter" idx="11"/>
          </p:nvPr>
        </p:nvSpPr>
        <p:spPr/>
        <p:txBody>
          <a:bodyPr/>
          <a:lstStyle/>
          <a:p>
            <a:r>
              <a:rPr lang="nl-NL"/>
              <a:t>Onderzoek &amp; Statistiek</a:t>
            </a:r>
          </a:p>
        </p:txBody>
      </p:sp>
      <p:sp>
        <p:nvSpPr>
          <p:cNvPr id="5" name="Titel 4">
            <a:extLst>
              <a:ext uri="{FF2B5EF4-FFF2-40B4-BE49-F238E27FC236}">
                <a16:creationId xmlns:a16="http://schemas.microsoft.com/office/drawing/2014/main" id="{317F933A-3EE2-40A9-8CDB-0687C6D05BF7}"/>
              </a:ext>
            </a:extLst>
          </p:cNvPr>
          <p:cNvSpPr>
            <a:spLocks noGrp="1"/>
          </p:cNvSpPr>
          <p:nvPr>
            <p:ph type="title"/>
          </p:nvPr>
        </p:nvSpPr>
        <p:spPr/>
        <p:txBody>
          <a:bodyPr/>
          <a:lstStyle/>
          <a:p>
            <a:r>
              <a:rPr lang="nl-NL" dirty="0"/>
              <a:t>Niet-rationele besluitvormingsprocessen</a:t>
            </a:r>
          </a:p>
        </p:txBody>
      </p:sp>
      <p:sp>
        <p:nvSpPr>
          <p:cNvPr id="6" name="Tijdelijke aanduiding voor dianummer 5">
            <a:extLst>
              <a:ext uri="{FF2B5EF4-FFF2-40B4-BE49-F238E27FC236}">
                <a16:creationId xmlns:a16="http://schemas.microsoft.com/office/drawing/2014/main" id="{5F77CEE4-4F1D-4B1D-8F16-33E86CC4F30F}"/>
              </a:ext>
            </a:extLst>
          </p:cNvPr>
          <p:cNvSpPr>
            <a:spLocks noGrp="1"/>
          </p:cNvSpPr>
          <p:nvPr>
            <p:ph type="sldNum" sz="quarter" idx="12"/>
          </p:nvPr>
        </p:nvSpPr>
        <p:spPr/>
        <p:txBody>
          <a:bodyPr/>
          <a:lstStyle/>
          <a:p>
            <a:fld id="{BD2C07DF-3CF3-41EE-A18E-119FE81334F7}" type="slidenum">
              <a:rPr lang="nl-NL" smtClean="0"/>
              <a:t>121</a:t>
            </a:fld>
            <a:endParaRPr lang="nl-NL"/>
          </a:p>
        </p:txBody>
      </p:sp>
    </p:spTree>
    <p:extLst>
      <p:ext uri="{BB962C8B-B14F-4D97-AF65-F5344CB8AC3E}">
        <p14:creationId xmlns:p14="http://schemas.microsoft.com/office/powerpoint/2010/main" val="97464617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3">
            <a:extLst>
              <a:ext uri="{FF2B5EF4-FFF2-40B4-BE49-F238E27FC236}">
                <a16:creationId xmlns:a16="http://schemas.microsoft.com/office/drawing/2014/main" id="{9D9B3760-8118-4156-8C08-166F2DE0700E}"/>
              </a:ext>
            </a:extLst>
          </p:cNvPr>
          <p:cNvSpPr txBox="1">
            <a:spLocks/>
          </p:cNvSpPr>
          <p:nvPr/>
        </p:nvSpPr>
        <p:spPr>
          <a:xfrm>
            <a:off x="423930" y="1374592"/>
            <a:ext cx="3240000" cy="3813352"/>
          </a:xfrm>
          <a:prstGeom prst="rect">
            <a:avLst/>
          </a:prstGeom>
          <a:noFill/>
        </p:spPr>
        <p:txBody>
          <a:bodyPr wrap="square"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Veel</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partijen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met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verschillende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belangen</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Besluitvorming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na</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onderhandelingen</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600" b="1"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Voordelen</a:t>
            </a:r>
            <a:r>
              <a:rPr kumimoji="0" lang="en-US" sz="16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R="0" lvl="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Iedereen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kan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invloed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uitoefenen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op de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besluitvorming</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600" b="1"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Nadelen</a:t>
            </a:r>
            <a:r>
              <a:rPr kumimoji="0" lang="en-US" sz="1600" b="1"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Veel</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energie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gaat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op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aan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politieke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spelletjes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Ontstaan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van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patstellingen</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Organisatie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kan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verscheurd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raken</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nl-NL" sz="11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3">
            <a:extLst>
              <a:ext uri="{FF2B5EF4-FFF2-40B4-BE49-F238E27FC236}">
                <a16:creationId xmlns:a16="http://schemas.microsoft.com/office/drawing/2014/main" id="{6AF8C004-84B5-4809-A7CE-5CD86EE0BA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voettekst 1">
            <a:extLst>
              <a:ext uri="{FF2B5EF4-FFF2-40B4-BE49-F238E27FC236}">
                <a16:creationId xmlns:a16="http://schemas.microsoft.com/office/drawing/2014/main" id="{B1C8CB6A-E1EF-4DE1-9A87-E3DA416A8719}"/>
              </a:ext>
            </a:extLst>
          </p:cNvPr>
          <p:cNvSpPr>
            <a:spLocks noGrp="1"/>
          </p:cNvSpPr>
          <p:nvPr>
            <p:ph type="ftr" sz="quarter" idx="11"/>
          </p:nvPr>
        </p:nvSpPr>
        <p:spPr/>
        <p:txBody>
          <a:bodyPr/>
          <a:lstStyle/>
          <a:p>
            <a:r>
              <a:rPr lang="nl-NL"/>
              <a:t>Onderzoek &amp; Statistiek</a:t>
            </a:r>
          </a:p>
        </p:txBody>
      </p:sp>
      <p:sp>
        <p:nvSpPr>
          <p:cNvPr id="5" name="Titel 4">
            <a:extLst>
              <a:ext uri="{FF2B5EF4-FFF2-40B4-BE49-F238E27FC236}">
                <a16:creationId xmlns:a16="http://schemas.microsoft.com/office/drawing/2014/main" id="{B6CC3857-76CF-4156-9E1F-FBF626C2B517}"/>
              </a:ext>
            </a:extLst>
          </p:cNvPr>
          <p:cNvSpPr>
            <a:spLocks noGrp="1"/>
          </p:cNvSpPr>
          <p:nvPr>
            <p:ph type="title"/>
          </p:nvPr>
        </p:nvSpPr>
        <p:spPr/>
        <p:txBody>
          <a:bodyPr/>
          <a:lstStyle/>
          <a:p>
            <a:r>
              <a:rPr lang="nl-NL" dirty="0"/>
              <a:t>Politiek besluitvormingsproces</a:t>
            </a:r>
          </a:p>
        </p:txBody>
      </p:sp>
      <p:graphicFrame>
        <p:nvGraphicFramePr>
          <p:cNvPr id="18" name="Diagram 17">
            <a:extLst>
              <a:ext uri="{FF2B5EF4-FFF2-40B4-BE49-F238E27FC236}">
                <a16:creationId xmlns:a16="http://schemas.microsoft.com/office/drawing/2014/main" id="{9980B320-69CE-475D-9DB1-3E2C7277CD7F}"/>
              </a:ext>
            </a:extLst>
          </p:cNvPr>
          <p:cNvGraphicFramePr/>
          <p:nvPr>
            <p:extLst>
              <p:ext uri="{D42A27DB-BD31-4B8C-83A1-F6EECF244321}">
                <p14:modId xmlns:p14="http://schemas.microsoft.com/office/powerpoint/2010/main" val="3845162996"/>
              </p:ext>
            </p:extLst>
          </p:nvPr>
        </p:nvGraphicFramePr>
        <p:xfrm>
          <a:off x="3131323" y="804023"/>
          <a:ext cx="5929354" cy="50720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ekstvak 18">
            <a:extLst>
              <a:ext uri="{FF2B5EF4-FFF2-40B4-BE49-F238E27FC236}">
                <a16:creationId xmlns:a16="http://schemas.microsoft.com/office/drawing/2014/main" id="{FBDF429B-B351-407E-9704-4B3777F9697B}"/>
              </a:ext>
            </a:extLst>
          </p:cNvPr>
          <p:cNvSpPr txBox="1">
            <a:spLocks noChangeArrowheads="1"/>
          </p:cNvSpPr>
          <p:nvPr/>
        </p:nvSpPr>
        <p:spPr bwMode="auto">
          <a:xfrm rot="16200000">
            <a:off x="3293311" y="3207257"/>
            <a:ext cx="882678"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Formeel</a:t>
            </a:r>
            <a:endParaRPr kumimoji="0" lang="nl-NL"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4" name="Tekstvak 23">
            <a:extLst>
              <a:ext uri="{FF2B5EF4-FFF2-40B4-BE49-F238E27FC236}">
                <a16:creationId xmlns:a16="http://schemas.microsoft.com/office/drawing/2014/main" id="{1F5D106D-416B-4C34-988F-8D87F88C1B56}"/>
              </a:ext>
            </a:extLst>
          </p:cNvPr>
          <p:cNvSpPr txBox="1">
            <a:spLocks noChangeArrowheads="1"/>
          </p:cNvSpPr>
          <p:nvPr/>
        </p:nvSpPr>
        <p:spPr bwMode="auto">
          <a:xfrm rot="5400000">
            <a:off x="7825448" y="3207256"/>
            <a:ext cx="1263808"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Niet-formee</a:t>
            </a:r>
            <a:r>
              <a:rPr kumimoji="0" lang="en-US" sz="12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a:t>
            </a:r>
            <a:endParaRPr kumimoji="0" lang="nl-NL"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5" name="Tekstvak 24">
            <a:extLst>
              <a:ext uri="{FF2B5EF4-FFF2-40B4-BE49-F238E27FC236}">
                <a16:creationId xmlns:a16="http://schemas.microsoft.com/office/drawing/2014/main" id="{A9C8B486-5AC9-4DED-84F2-754AD0EA46C9}"/>
              </a:ext>
            </a:extLst>
          </p:cNvPr>
          <p:cNvSpPr txBox="1">
            <a:spLocks noChangeArrowheads="1"/>
          </p:cNvSpPr>
          <p:nvPr/>
        </p:nvSpPr>
        <p:spPr bwMode="auto">
          <a:xfrm>
            <a:off x="5471630" y="4981964"/>
            <a:ext cx="1248740"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Centralisatie</a:t>
            </a:r>
            <a:endParaRPr kumimoji="0" lang="nl-NL"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Tekstvak 23">
            <a:extLst>
              <a:ext uri="{FF2B5EF4-FFF2-40B4-BE49-F238E27FC236}">
                <a16:creationId xmlns:a16="http://schemas.microsoft.com/office/drawing/2014/main" id="{E52324F8-7821-4EE4-A7A0-4C3B963AAF39}"/>
              </a:ext>
            </a:extLst>
          </p:cNvPr>
          <p:cNvSpPr txBox="1">
            <a:spLocks noChangeArrowheads="1"/>
          </p:cNvSpPr>
          <p:nvPr/>
        </p:nvSpPr>
        <p:spPr bwMode="auto">
          <a:xfrm>
            <a:off x="5404240" y="1276710"/>
            <a:ext cx="1458733"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Decentralisatie</a:t>
            </a:r>
            <a:endParaRPr kumimoji="0" lang="nl-NL"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A527D77B-CCFA-4A55-ABFF-111CD86B7C53}"/>
              </a:ext>
            </a:extLst>
          </p:cNvPr>
          <p:cNvSpPr/>
          <p:nvPr/>
        </p:nvSpPr>
        <p:spPr>
          <a:xfrm>
            <a:off x="4604919" y="2180780"/>
            <a:ext cx="799321"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Politiek</a:t>
            </a:r>
          </a:p>
        </p:txBody>
      </p:sp>
      <p:sp>
        <p:nvSpPr>
          <p:cNvPr id="28" name="Rechthoek 27">
            <a:extLst>
              <a:ext uri="{FF2B5EF4-FFF2-40B4-BE49-F238E27FC236}">
                <a16:creationId xmlns:a16="http://schemas.microsoft.com/office/drawing/2014/main" id="{096F4742-A97B-4E34-B8C2-B2D11C229603}"/>
              </a:ext>
            </a:extLst>
          </p:cNvPr>
          <p:cNvSpPr/>
          <p:nvPr/>
        </p:nvSpPr>
        <p:spPr>
          <a:xfrm>
            <a:off x="6720370" y="2180780"/>
            <a:ext cx="1048684"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Open eind</a:t>
            </a:r>
          </a:p>
        </p:txBody>
      </p:sp>
      <p:sp>
        <p:nvSpPr>
          <p:cNvPr id="29" name="Rechthoek 28">
            <a:extLst>
              <a:ext uri="{FF2B5EF4-FFF2-40B4-BE49-F238E27FC236}">
                <a16:creationId xmlns:a16="http://schemas.microsoft.com/office/drawing/2014/main" id="{10E49014-B43A-4AF6-B589-357F5959B098}"/>
              </a:ext>
            </a:extLst>
          </p:cNvPr>
          <p:cNvSpPr/>
          <p:nvPr/>
        </p:nvSpPr>
        <p:spPr>
          <a:xfrm>
            <a:off x="4370321" y="3943812"/>
            <a:ext cx="1421351"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Bureaucratisch</a:t>
            </a:r>
          </a:p>
        </p:txBody>
      </p:sp>
      <p:sp>
        <p:nvSpPr>
          <p:cNvPr id="30" name="Rechthoek 29">
            <a:extLst>
              <a:ext uri="{FF2B5EF4-FFF2-40B4-BE49-F238E27FC236}">
                <a16:creationId xmlns:a16="http://schemas.microsoft.com/office/drawing/2014/main" id="{3A59497E-A1F7-4C5E-A978-63B81D18308E}"/>
              </a:ext>
            </a:extLst>
          </p:cNvPr>
          <p:cNvSpPr/>
          <p:nvPr/>
        </p:nvSpPr>
        <p:spPr>
          <a:xfrm>
            <a:off x="6606428" y="3943812"/>
            <a:ext cx="1276567"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Neorationeel</a:t>
            </a:r>
            <a:endPar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6" name="Tijdelijke aanduiding voor dianummer 5">
            <a:extLst>
              <a:ext uri="{FF2B5EF4-FFF2-40B4-BE49-F238E27FC236}">
                <a16:creationId xmlns:a16="http://schemas.microsoft.com/office/drawing/2014/main" id="{0EA44012-66F9-491A-91C4-7D120A278479}"/>
              </a:ext>
            </a:extLst>
          </p:cNvPr>
          <p:cNvSpPr>
            <a:spLocks noGrp="1"/>
          </p:cNvSpPr>
          <p:nvPr>
            <p:ph type="sldNum" sz="quarter" idx="12"/>
          </p:nvPr>
        </p:nvSpPr>
        <p:spPr/>
        <p:txBody>
          <a:bodyPr/>
          <a:lstStyle/>
          <a:p>
            <a:fld id="{BD2C07DF-3CF3-41EE-A18E-119FE81334F7}" type="slidenum">
              <a:rPr lang="nl-NL" smtClean="0"/>
              <a:t>122</a:t>
            </a:fld>
            <a:endParaRPr lang="nl-NL"/>
          </a:p>
        </p:txBody>
      </p:sp>
    </p:spTree>
    <p:extLst>
      <p:ext uri="{BB962C8B-B14F-4D97-AF65-F5344CB8AC3E}">
        <p14:creationId xmlns:p14="http://schemas.microsoft.com/office/powerpoint/2010/main" val="10343811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3">
            <a:extLst>
              <a:ext uri="{FF2B5EF4-FFF2-40B4-BE49-F238E27FC236}">
                <a16:creationId xmlns:a16="http://schemas.microsoft.com/office/drawing/2014/main" id="{4015AC8C-A4EC-45B1-9240-3CE3D3A41F0B}"/>
              </a:ext>
            </a:extLst>
          </p:cNvPr>
          <p:cNvSpPr txBox="1">
            <a:spLocks/>
          </p:cNvSpPr>
          <p:nvPr/>
        </p:nvSpPr>
        <p:spPr>
          <a:xfrm>
            <a:off x="8587517" y="889844"/>
            <a:ext cx="3240000" cy="5078313"/>
          </a:xfrm>
          <a:prstGeom prst="rect">
            <a:avLst/>
          </a:prstGeom>
          <a:noFill/>
        </p:spPr>
        <p:txBody>
          <a:bodyPr wrap="square"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Geen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duidelijk</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begin &amp;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eindpunt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Besluitvorming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als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grillig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onvoorspelbaar</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proces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Onduidelijke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doelstellingen</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Beslissingen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veelal</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ad hoc,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gebaseerd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op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toeval</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Stap</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voor</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stap</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beslissingen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in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afwachting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van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nieuwe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ontwikkelingen</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600" b="1"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Voordelen</a:t>
            </a:r>
            <a:r>
              <a:rPr kumimoji="0" lang="en-US" sz="16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Organisatie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blijft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flexibel</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behoudt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mogelijkheid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bij</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sturen</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Er</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is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altijd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ruimte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voor</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nieuwe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ideeen</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Creativiteit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wordt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gestimuleerd</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600" b="1"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Nadelen</a:t>
            </a:r>
            <a:r>
              <a:rPr kumimoji="0" lang="en-US" sz="1600" b="1"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R="0" lvl="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Effectiviteit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kan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afnemen</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nl-NL"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13" name="Picture 3">
            <a:extLst>
              <a:ext uri="{FF2B5EF4-FFF2-40B4-BE49-F238E27FC236}">
                <a16:creationId xmlns:a16="http://schemas.microsoft.com/office/drawing/2014/main" id="{51848191-FE56-45B1-AB94-23F84B88C8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voettekst 1">
            <a:extLst>
              <a:ext uri="{FF2B5EF4-FFF2-40B4-BE49-F238E27FC236}">
                <a16:creationId xmlns:a16="http://schemas.microsoft.com/office/drawing/2014/main" id="{8978A13D-4135-4A96-BAA0-C8AFF70D4E9D}"/>
              </a:ext>
            </a:extLst>
          </p:cNvPr>
          <p:cNvSpPr>
            <a:spLocks noGrp="1"/>
          </p:cNvSpPr>
          <p:nvPr>
            <p:ph type="ftr" sz="quarter" idx="11"/>
          </p:nvPr>
        </p:nvSpPr>
        <p:spPr/>
        <p:txBody>
          <a:bodyPr/>
          <a:lstStyle/>
          <a:p>
            <a:r>
              <a:rPr lang="nl-NL"/>
              <a:t>Onderzoek &amp; Statistiek</a:t>
            </a:r>
          </a:p>
        </p:txBody>
      </p:sp>
      <p:sp>
        <p:nvSpPr>
          <p:cNvPr id="5" name="Titel 4">
            <a:extLst>
              <a:ext uri="{FF2B5EF4-FFF2-40B4-BE49-F238E27FC236}">
                <a16:creationId xmlns:a16="http://schemas.microsoft.com/office/drawing/2014/main" id="{D9678254-A741-4E9F-AAC9-DB2DFD8EA6C7}"/>
              </a:ext>
            </a:extLst>
          </p:cNvPr>
          <p:cNvSpPr>
            <a:spLocks noGrp="1"/>
          </p:cNvSpPr>
          <p:nvPr>
            <p:ph type="title"/>
          </p:nvPr>
        </p:nvSpPr>
        <p:spPr/>
        <p:txBody>
          <a:bodyPr/>
          <a:lstStyle/>
          <a:p>
            <a:r>
              <a:rPr lang="nl-NL" dirty="0"/>
              <a:t>Open eind besluitvormingsproces</a:t>
            </a:r>
          </a:p>
        </p:txBody>
      </p:sp>
      <p:graphicFrame>
        <p:nvGraphicFramePr>
          <p:cNvPr id="18" name="Diagram 17">
            <a:extLst>
              <a:ext uri="{FF2B5EF4-FFF2-40B4-BE49-F238E27FC236}">
                <a16:creationId xmlns:a16="http://schemas.microsoft.com/office/drawing/2014/main" id="{C13D0D08-06F8-4BB1-A3FF-29D17EB1EC6C}"/>
              </a:ext>
            </a:extLst>
          </p:cNvPr>
          <p:cNvGraphicFramePr/>
          <p:nvPr>
            <p:extLst>
              <p:ext uri="{D42A27DB-BD31-4B8C-83A1-F6EECF244321}">
                <p14:modId xmlns:p14="http://schemas.microsoft.com/office/powerpoint/2010/main" val="3220170016"/>
              </p:ext>
            </p:extLst>
          </p:nvPr>
        </p:nvGraphicFramePr>
        <p:xfrm>
          <a:off x="3131323" y="804023"/>
          <a:ext cx="5929354" cy="50720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ekstvak 18">
            <a:extLst>
              <a:ext uri="{FF2B5EF4-FFF2-40B4-BE49-F238E27FC236}">
                <a16:creationId xmlns:a16="http://schemas.microsoft.com/office/drawing/2014/main" id="{E2CDFC55-72EF-490A-A809-C8161E829DDC}"/>
              </a:ext>
            </a:extLst>
          </p:cNvPr>
          <p:cNvSpPr txBox="1">
            <a:spLocks noChangeArrowheads="1"/>
          </p:cNvSpPr>
          <p:nvPr/>
        </p:nvSpPr>
        <p:spPr bwMode="auto">
          <a:xfrm rot="16200000">
            <a:off x="3293311" y="3207257"/>
            <a:ext cx="882678"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Formeel</a:t>
            </a:r>
            <a:endParaRPr kumimoji="0" lang="nl-NL"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4" name="Tekstvak 23">
            <a:extLst>
              <a:ext uri="{FF2B5EF4-FFF2-40B4-BE49-F238E27FC236}">
                <a16:creationId xmlns:a16="http://schemas.microsoft.com/office/drawing/2014/main" id="{1F0549DC-819F-463B-BB43-119B81B7F11A}"/>
              </a:ext>
            </a:extLst>
          </p:cNvPr>
          <p:cNvSpPr txBox="1">
            <a:spLocks noChangeArrowheads="1"/>
          </p:cNvSpPr>
          <p:nvPr/>
        </p:nvSpPr>
        <p:spPr bwMode="auto">
          <a:xfrm rot="5400000">
            <a:off x="7825448" y="3207256"/>
            <a:ext cx="1263808"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Niet-formee</a:t>
            </a:r>
            <a:r>
              <a:rPr kumimoji="0" lang="en-US" sz="12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a:t>
            </a:r>
            <a:endParaRPr kumimoji="0" lang="nl-NL"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5" name="Tekstvak 24">
            <a:extLst>
              <a:ext uri="{FF2B5EF4-FFF2-40B4-BE49-F238E27FC236}">
                <a16:creationId xmlns:a16="http://schemas.microsoft.com/office/drawing/2014/main" id="{76BD399D-050B-456E-A550-D3A9B5451C6A}"/>
              </a:ext>
            </a:extLst>
          </p:cNvPr>
          <p:cNvSpPr txBox="1">
            <a:spLocks noChangeArrowheads="1"/>
          </p:cNvSpPr>
          <p:nvPr/>
        </p:nvSpPr>
        <p:spPr bwMode="auto">
          <a:xfrm>
            <a:off x="5471630" y="4981964"/>
            <a:ext cx="1248740"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Centralisatie</a:t>
            </a:r>
            <a:endParaRPr kumimoji="0" lang="nl-NL"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Tekstvak 23">
            <a:extLst>
              <a:ext uri="{FF2B5EF4-FFF2-40B4-BE49-F238E27FC236}">
                <a16:creationId xmlns:a16="http://schemas.microsoft.com/office/drawing/2014/main" id="{1E94B008-3C8D-4C28-91B9-3719EDD5419A}"/>
              </a:ext>
            </a:extLst>
          </p:cNvPr>
          <p:cNvSpPr txBox="1">
            <a:spLocks noChangeArrowheads="1"/>
          </p:cNvSpPr>
          <p:nvPr/>
        </p:nvSpPr>
        <p:spPr bwMode="auto">
          <a:xfrm>
            <a:off x="5404240" y="1276710"/>
            <a:ext cx="1458733"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Decentralisatie</a:t>
            </a:r>
            <a:endParaRPr kumimoji="0" lang="nl-NL"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8CAF822F-08F4-42DA-BB94-1EB864CDB31B}"/>
              </a:ext>
            </a:extLst>
          </p:cNvPr>
          <p:cNvSpPr/>
          <p:nvPr/>
        </p:nvSpPr>
        <p:spPr>
          <a:xfrm>
            <a:off x="4604919" y="2180780"/>
            <a:ext cx="799321"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Politiek</a:t>
            </a:r>
          </a:p>
        </p:txBody>
      </p:sp>
      <p:sp>
        <p:nvSpPr>
          <p:cNvPr id="28" name="Rechthoek 27">
            <a:extLst>
              <a:ext uri="{FF2B5EF4-FFF2-40B4-BE49-F238E27FC236}">
                <a16:creationId xmlns:a16="http://schemas.microsoft.com/office/drawing/2014/main" id="{C23944C0-2252-4733-BE01-B35F1230BCF2}"/>
              </a:ext>
            </a:extLst>
          </p:cNvPr>
          <p:cNvSpPr/>
          <p:nvPr/>
        </p:nvSpPr>
        <p:spPr>
          <a:xfrm>
            <a:off x="6720370" y="2180780"/>
            <a:ext cx="1048684"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Open eind</a:t>
            </a:r>
          </a:p>
        </p:txBody>
      </p:sp>
      <p:sp>
        <p:nvSpPr>
          <p:cNvPr id="29" name="Rechthoek 28">
            <a:extLst>
              <a:ext uri="{FF2B5EF4-FFF2-40B4-BE49-F238E27FC236}">
                <a16:creationId xmlns:a16="http://schemas.microsoft.com/office/drawing/2014/main" id="{55D0C79B-0E70-4C05-9C8C-B8374441CA1C}"/>
              </a:ext>
            </a:extLst>
          </p:cNvPr>
          <p:cNvSpPr/>
          <p:nvPr/>
        </p:nvSpPr>
        <p:spPr>
          <a:xfrm>
            <a:off x="4370321" y="3943812"/>
            <a:ext cx="1421351"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Bureaucratisch</a:t>
            </a:r>
          </a:p>
        </p:txBody>
      </p:sp>
      <p:sp>
        <p:nvSpPr>
          <p:cNvPr id="30" name="Rechthoek 29">
            <a:extLst>
              <a:ext uri="{FF2B5EF4-FFF2-40B4-BE49-F238E27FC236}">
                <a16:creationId xmlns:a16="http://schemas.microsoft.com/office/drawing/2014/main" id="{23ABA8AF-2A22-45C2-A3EC-2FAB038D49E0}"/>
              </a:ext>
            </a:extLst>
          </p:cNvPr>
          <p:cNvSpPr/>
          <p:nvPr/>
        </p:nvSpPr>
        <p:spPr>
          <a:xfrm>
            <a:off x="6606428" y="3943812"/>
            <a:ext cx="1276567"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Neorationeel</a:t>
            </a:r>
            <a:endPar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6" name="Tijdelijke aanduiding voor dianummer 5">
            <a:extLst>
              <a:ext uri="{FF2B5EF4-FFF2-40B4-BE49-F238E27FC236}">
                <a16:creationId xmlns:a16="http://schemas.microsoft.com/office/drawing/2014/main" id="{69F27A1D-0817-4022-8DE1-30B271E05C7F}"/>
              </a:ext>
            </a:extLst>
          </p:cNvPr>
          <p:cNvSpPr>
            <a:spLocks noGrp="1"/>
          </p:cNvSpPr>
          <p:nvPr>
            <p:ph type="sldNum" sz="quarter" idx="12"/>
          </p:nvPr>
        </p:nvSpPr>
        <p:spPr/>
        <p:txBody>
          <a:bodyPr/>
          <a:lstStyle/>
          <a:p>
            <a:fld id="{BD2C07DF-3CF3-41EE-A18E-119FE81334F7}" type="slidenum">
              <a:rPr lang="nl-NL" smtClean="0"/>
              <a:t>123</a:t>
            </a:fld>
            <a:endParaRPr lang="nl-NL"/>
          </a:p>
        </p:txBody>
      </p:sp>
    </p:spTree>
    <p:extLst>
      <p:ext uri="{BB962C8B-B14F-4D97-AF65-F5344CB8AC3E}">
        <p14:creationId xmlns:p14="http://schemas.microsoft.com/office/powerpoint/2010/main" val="259427103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3">
            <a:extLst>
              <a:ext uri="{FF2B5EF4-FFF2-40B4-BE49-F238E27FC236}">
                <a16:creationId xmlns:a16="http://schemas.microsoft.com/office/drawing/2014/main" id="{CA46961D-D1B4-43AF-A0F7-C9BA8DDB4823}"/>
              </a:ext>
            </a:extLst>
          </p:cNvPr>
          <p:cNvSpPr txBox="1">
            <a:spLocks/>
          </p:cNvSpPr>
          <p:nvPr/>
        </p:nvSpPr>
        <p:spPr>
          <a:xfrm>
            <a:off x="315565" y="1411354"/>
            <a:ext cx="3240000" cy="5127558"/>
          </a:xfrm>
          <a:prstGeom prst="rect">
            <a:avLst/>
          </a:prstGeom>
          <a:noFill/>
        </p:spPr>
        <p:txBody>
          <a:bodyPr wrap="square"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Beslissingen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komen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voort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uit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regelgeving</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Besluiten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zijn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niet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het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gevolg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van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bewuste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keuzes</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Formeel</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karakter</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door: regels, planning &amp;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controle</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Basis van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regelgeving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zowel</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intern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huisregels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of extern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wetgeving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600" b="1"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Voordelen</a:t>
            </a:r>
            <a:r>
              <a:rPr kumimoji="0" lang="en-US" sz="16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Ervaringen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uit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het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verleden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worden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meegenomen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in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besluitvorming</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Iedereen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in de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organisatie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weet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waar</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hij</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aan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toe is</a:t>
            </a:r>
          </a:p>
          <a:p>
            <a:pPr marR="0" lvl="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Er</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is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geen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sprake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van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willekeur</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600" b="1"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Nadelen</a:t>
            </a:r>
            <a:r>
              <a:rPr kumimoji="0" lang="en-US" sz="1600" b="1"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R="0" lvl="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Het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staat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vernieuwing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in de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weg</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3">
            <a:extLst>
              <a:ext uri="{FF2B5EF4-FFF2-40B4-BE49-F238E27FC236}">
                <a16:creationId xmlns:a16="http://schemas.microsoft.com/office/drawing/2014/main" id="{14040BDA-0C1A-44A2-A21A-4EF59A32C3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voettekst 1">
            <a:extLst>
              <a:ext uri="{FF2B5EF4-FFF2-40B4-BE49-F238E27FC236}">
                <a16:creationId xmlns:a16="http://schemas.microsoft.com/office/drawing/2014/main" id="{2E5D09AE-9E65-4969-A0E6-AE602DBC15FB}"/>
              </a:ext>
            </a:extLst>
          </p:cNvPr>
          <p:cNvSpPr>
            <a:spLocks noGrp="1"/>
          </p:cNvSpPr>
          <p:nvPr>
            <p:ph type="ftr" sz="quarter" idx="11"/>
          </p:nvPr>
        </p:nvSpPr>
        <p:spPr/>
        <p:txBody>
          <a:bodyPr/>
          <a:lstStyle/>
          <a:p>
            <a:r>
              <a:rPr lang="nl-NL"/>
              <a:t>Onderzoek &amp; Statistiek</a:t>
            </a:r>
          </a:p>
        </p:txBody>
      </p:sp>
      <p:sp>
        <p:nvSpPr>
          <p:cNvPr id="5" name="Titel 4">
            <a:extLst>
              <a:ext uri="{FF2B5EF4-FFF2-40B4-BE49-F238E27FC236}">
                <a16:creationId xmlns:a16="http://schemas.microsoft.com/office/drawing/2014/main" id="{22814279-DB11-402E-80B7-FA3FD5CBCEAB}"/>
              </a:ext>
            </a:extLst>
          </p:cNvPr>
          <p:cNvSpPr>
            <a:spLocks noGrp="1"/>
          </p:cNvSpPr>
          <p:nvPr>
            <p:ph type="title"/>
          </p:nvPr>
        </p:nvSpPr>
        <p:spPr/>
        <p:txBody>
          <a:bodyPr/>
          <a:lstStyle/>
          <a:p>
            <a:r>
              <a:rPr lang="nl-NL" dirty="0"/>
              <a:t>Bureaucratisch besluitvormingsproces</a:t>
            </a:r>
          </a:p>
        </p:txBody>
      </p:sp>
      <p:graphicFrame>
        <p:nvGraphicFramePr>
          <p:cNvPr id="18" name="Diagram 17">
            <a:extLst>
              <a:ext uri="{FF2B5EF4-FFF2-40B4-BE49-F238E27FC236}">
                <a16:creationId xmlns:a16="http://schemas.microsoft.com/office/drawing/2014/main" id="{7D0DF4D2-3320-4857-BF0A-4E7D5F70EE3D}"/>
              </a:ext>
            </a:extLst>
          </p:cNvPr>
          <p:cNvGraphicFramePr/>
          <p:nvPr>
            <p:extLst>
              <p:ext uri="{D42A27DB-BD31-4B8C-83A1-F6EECF244321}">
                <p14:modId xmlns:p14="http://schemas.microsoft.com/office/powerpoint/2010/main" val="60208186"/>
              </p:ext>
            </p:extLst>
          </p:nvPr>
        </p:nvGraphicFramePr>
        <p:xfrm>
          <a:off x="3131323" y="804023"/>
          <a:ext cx="5929354" cy="50720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ekstvak 18">
            <a:extLst>
              <a:ext uri="{FF2B5EF4-FFF2-40B4-BE49-F238E27FC236}">
                <a16:creationId xmlns:a16="http://schemas.microsoft.com/office/drawing/2014/main" id="{BD6DC0D5-1A78-4819-8CCE-5786110D8A3F}"/>
              </a:ext>
            </a:extLst>
          </p:cNvPr>
          <p:cNvSpPr txBox="1">
            <a:spLocks noChangeArrowheads="1"/>
          </p:cNvSpPr>
          <p:nvPr/>
        </p:nvSpPr>
        <p:spPr bwMode="auto">
          <a:xfrm rot="16200000">
            <a:off x="3293311" y="3207257"/>
            <a:ext cx="882678"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Formeel</a:t>
            </a:r>
            <a:endParaRPr kumimoji="0" lang="nl-NL"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4" name="Tekstvak 23">
            <a:extLst>
              <a:ext uri="{FF2B5EF4-FFF2-40B4-BE49-F238E27FC236}">
                <a16:creationId xmlns:a16="http://schemas.microsoft.com/office/drawing/2014/main" id="{05498501-4BCC-4CE5-8C4D-DEB358E9853B}"/>
              </a:ext>
            </a:extLst>
          </p:cNvPr>
          <p:cNvSpPr txBox="1">
            <a:spLocks noChangeArrowheads="1"/>
          </p:cNvSpPr>
          <p:nvPr/>
        </p:nvSpPr>
        <p:spPr bwMode="auto">
          <a:xfrm rot="5400000">
            <a:off x="7825448" y="3207256"/>
            <a:ext cx="1263808"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Niet-formee</a:t>
            </a:r>
            <a:r>
              <a:rPr kumimoji="0" lang="en-US" sz="12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a:t>
            </a:r>
            <a:endParaRPr kumimoji="0" lang="nl-NL"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5" name="Tekstvak 24">
            <a:extLst>
              <a:ext uri="{FF2B5EF4-FFF2-40B4-BE49-F238E27FC236}">
                <a16:creationId xmlns:a16="http://schemas.microsoft.com/office/drawing/2014/main" id="{6C980A52-CE90-4B0E-A593-C753D7A6E0E3}"/>
              </a:ext>
            </a:extLst>
          </p:cNvPr>
          <p:cNvSpPr txBox="1">
            <a:spLocks noChangeArrowheads="1"/>
          </p:cNvSpPr>
          <p:nvPr/>
        </p:nvSpPr>
        <p:spPr bwMode="auto">
          <a:xfrm>
            <a:off x="5471630" y="4981964"/>
            <a:ext cx="1248740"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Centralisatie</a:t>
            </a:r>
            <a:endParaRPr kumimoji="0" lang="nl-NL"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Tekstvak 23">
            <a:extLst>
              <a:ext uri="{FF2B5EF4-FFF2-40B4-BE49-F238E27FC236}">
                <a16:creationId xmlns:a16="http://schemas.microsoft.com/office/drawing/2014/main" id="{274161C7-0611-44FD-B185-4609926B2922}"/>
              </a:ext>
            </a:extLst>
          </p:cNvPr>
          <p:cNvSpPr txBox="1">
            <a:spLocks noChangeArrowheads="1"/>
          </p:cNvSpPr>
          <p:nvPr/>
        </p:nvSpPr>
        <p:spPr bwMode="auto">
          <a:xfrm>
            <a:off x="5404240" y="1276710"/>
            <a:ext cx="1458733"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Decentralisatie</a:t>
            </a:r>
            <a:endParaRPr kumimoji="0" lang="nl-NL"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714640B8-8D5B-4EAE-9AC4-B35C41D53AEE}"/>
              </a:ext>
            </a:extLst>
          </p:cNvPr>
          <p:cNvSpPr/>
          <p:nvPr/>
        </p:nvSpPr>
        <p:spPr>
          <a:xfrm>
            <a:off x="4604919" y="2180780"/>
            <a:ext cx="799321"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Politiek</a:t>
            </a:r>
          </a:p>
        </p:txBody>
      </p:sp>
      <p:sp>
        <p:nvSpPr>
          <p:cNvPr id="28" name="Rechthoek 27">
            <a:extLst>
              <a:ext uri="{FF2B5EF4-FFF2-40B4-BE49-F238E27FC236}">
                <a16:creationId xmlns:a16="http://schemas.microsoft.com/office/drawing/2014/main" id="{DDEA6E9D-CD1E-417D-9270-097CD2590770}"/>
              </a:ext>
            </a:extLst>
          </p:cNvPr>
          <p:cNvSpPr/>
          <p:nvPr/>
        </p:nvSpPr>
        <p:spPr>
          <a:xfrm>
            <a:off x="6720370" y="2180780"/>
            <a:ext cx="1048684"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Open eind</a:t>
            </a:r>
          </a:p>
        </p:txBody>
      </p:sp>
      <p:sp>
        <p:nvSpPr>
          <p:cNvPr id="29" name="Rechthoek 28">
            <a:extLst>
              <a:ext uri="{FF2B5EF4-FFF2-40B4-BE49-F238E27FC236}">
                <a16:creationId xmlns:a16="http://schemas.microsoft.com/office/drawing/2014/main" id="{A25D1B63-1135-4146-B02F-4295BDC27C83}"/>
              </a:ext>
            </a:extLst>
          </p:cNvPr>
          <p:cNvSpPr/>
          <p:nvPr/>
        </p:nvSpPr>
        <p:spPr>
          <a:xfrm>
            <a:off x="4370321" y="3943812"/>
            <a:ext cx="1421351"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Bureaucratisch</a:t>
            </a:r>
          </a:p>
        </p:txBody>
      </p:sp>
      <p:sp>
        <p:nvSpPr>
          <p:cNvPr id="30" name="Rechthoek 29">
            <a:extLst>
              <a:ext uri="{FF2B5EF4-FFF2-40B4-BE49-F238E27FC236}">
                <a16:creationId xmlns:a16="http://schemas.microsoft.com/office/drawing/2014/main" id="{B3E389CB-FBA1-4E24-BC5D-B70E229EAF49}"/>
              </a:ext>
            </a:extLst>
          </p:cNvPr>
          <p:cNvSpPr/>
          <p:nvPr/>
        </p:nvSpPr>
        <p:spPr>
          <a:xfrm>
            <a:off x="6606428" y="3943812"/>
            <a:ext cx="1276567"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Neorationeel</a:t>
            </a:r>
            <a:endPar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6" name="Tijdelijke aanduiding voor dianummer 5">
            <a:extLst>
              <a:ext uri="{FF2B5EF4-FFF2-40B4-BE49-F238E27FC236}">
                <a16:creationId xmlns:a16="http://schemas.microsoft.com/office/drawing/2014/main" id="{22F77B54-560D-4312-8FDF-6DB067ADB483}"/>
              </a:ext>
            </a:extLst>
          </p:cNvPr>
          <p:cNvSpPr>
            <a:spLocks noGrp="1"/>
          </p:cNvSpPr>
          <p:nvPr>
            <p:ph type="sldNum" sz="quarter" idx="12"/>
          </p:nvPr>
        </p:nvSpPr>
        <p:spPr/>
        <p:txBody>
          <a:bodyPr/>
          <a:lstStyle/>
          <a:p>
            <a:fld id="{BD2C07DF-3CF3-41EE-A18E-119FE81334F7}" type="slidenum">
              <a:rPr lang="nl-NL" smtClean="0"/>
              <a:t>124</a:t>
            </a:fld>
            <a:endParaRPr lang="nl-NL"/>
          </a:p>
        </p:txBody>
      </p:sp>
    </p:spTree>
    <p:extLst>
      <p:ext uri="{BB962C8B-B14F-4D97-AF65-F5344CB8AC3E}">
        <p14:creationId xmlns:p14="http://schemas.microsoft.com/office/powerpoint/2010/main" val="9361783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jdelijke aanduiding voor tekst 13">
            <a:extLst>
              <a:ext uri="{FF2B5EF4-FFF2-40B4-BE49-F238E27FC236}">
                <a16:creationId xmlns:a16="http://schemas.microsoft.com/office/drawing/2014/main" id="{498B9F4B-72A0-4AAC-A93C-DA1CD40D69B1}"/>
              </a:ext>
            </a:extLst>
          </p:cNvPr>
          <p:cNvSpPr txBox="1">
            <a:spLocks/>
          </p:cNvSpPr>
          <p:nvPr/>
        </p:nvSpPr>
        <p:spPr>
          <a:xfrm>
            <a:off x="8616701" y="1445987"/>
            <a:ext cx="3520212" cy="4561249"/>
          </a:xfrm>
          <a:prstGeom prst="rect">
            <a:avLst/>
          </a:prstGeom>
          <a:noFill/>
        </p:spPr>
        <p:txBody>
          <a:bodyPr wrap="square" rtlCol="0">
            <a:sp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Veelal</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1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persoon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neemt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de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beslissing</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Geen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uitgebreid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onderzoek</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voorafgaande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aan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beslissing</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Beslisser</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wordt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niet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gehinderd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door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regelgeving</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Rationele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emotionele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intuitieve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aspecten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spelen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een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rol</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600" b="1"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Voordelen</a:t>
            </a:r>
            <a:r>
              <a:rPr kumimoji="0" lang="en-US" sz="16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Sturing</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vanuit</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1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gezichtspunt</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Duidelijke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doelen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waardoor</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iedereen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op 1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lijn</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zit</a:t>
            </a:r>
          </a:p>
          <a:p>
            <a:pPr marR="0" lvl="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600" b="1" i="1"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Nadelen</a:t>
            </a:r>
            <a:r>
              <a:rPr kumimoji="0" lang="en-US" sz="1600" b="1" i="1"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R="0" lvl="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Lage</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betrokkenheid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bij</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de </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besluitvorming</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3">
            <a:extLst>
              <a:ext uri="{FF2B5EF4-FFF2-40B4-BE49-F238E27FC236}">
                <a16:creationId xmlns:a16="http://schemas.microsoft.com/office/drawing/2014/main" id="{18612C68-3509-4FFA-80EF-3282F8822B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voettekst 1">
            <a:extLst>
              <a:ext uri="{FF2B5EF4-FFF2-40B4-BE49-F238E27FC236}">
                <a16:creationId xmlns:a16="http://schemas.microsoft.com/office/drawing/2014/main" id="{5E4F0EDA-51B9-4471-B93B-1D1827443964}"/>
              </a:ext>
            </a:extLst>
          </p:cNvPr>
          <p:cNvSpPr>
            <a:spLocks noGrp="1"/>
          </p:cNvSpPr>
          <p:nvPr>
            <p:ph type="ftr" sz="quarter" idx="11"/>
          </p:nvPr>
        </p:nvSpPr>
        <p:spPr/>
        <p:txBody>
          <a:bodyPr/>
          <a:lstStyle/>
          <a:p>
            <a:r>
              <a:rPr lang="nl-NL"/>
              <a:t>Onderzoek &amp; Statistiek</a:t>
            </a:r>
          </a:p>
        </p:txBody>
      </p:sp>
      <p:sp>
        <p:nvSpPr>
          <p:cNvPr id="5" name="Titel 4">
            <a:extLst>
              <a:ext uri="{FF2B5EF4-FFF2-40B4-BE49-F238E27FC236}">
                <a16:creationId xmlns:a16="http://schemas.microsoft.com/office/drawing/2014/main" id="{E5CD541E-C4E0-4ECB-BAA1-DAF351F082FA}"/>
              </a:ext>
            </a:extLst>
          </p:cNvPr>
          <p:cNvSpPr>
            <a:spLocks noGrp="1"/>
          </p:cNvSpPr>
          <p:nvPr>
            <p:ph type="title"/>
          </p:nvPr>
        </p:nvSpPr>
        <p:spPr/>
        <p:txBody>
          <a:bodyPr/>
          <a:lstStyle/>
          <a:p>
            <a:r>
              <a:rPr lang="nl-NL" dirty="0" err="1"/>
              <a:t>Neorationeel</a:t>
            </a:r>
            <a:r>
              <a:rPr lang="nl-NL" dirty="0"/>
              <a:t> besluitvormingsproces</a:t>
            </a:r>
          </a:p>
        </p:txBody>
      </p:sp>
      <p:graphicFrame>
        <p:nvGraphicFramePr>
          <p:cNvPr id="18" name="Diagram 17">
            <a:extLst>
              <a:ext uri="{FF2B5EF4-FFF2-40B4-BE49-F238E27FC236}">
                <a16:creationId xmlns:a16="http://schemas.microsoft.com/office/drawing/2014/main" id="{12A79906-759E-4A05-8630-6C1C911DE1DF}"/>
              </a:ext>
            </a:extLst>
          </p:cNvPr>
          <p:cNvGraphicFramePr/>
          <p:nvPr>
            <p:extLst>
              <p:ext uri="{D42A27DB-BD31-4B8C-83A1-F6EECF244321}">
                <p14:modId xmlns:p14="http://schemas.microsoft.com/office/powerpoint/2010/main" val="692272591"/>
              </p:ext>
            </p:extLst>
          </p:nvPr>
        </p:nvGraphicFramePr>
        <p:xfrm>
          <a:off x="3131323" y="804023"/>
          <a:ext cx="5929354" cy="50720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ekstvak 18">
            <a:extLst>
              <a:ext uri="{FF2B5EF4-FFF2-40B4-BE49-F238E27FC236}">
                <a16:creationId xmlns:a16="http://schemas.microsoft.com/office/drawing/2014/main" id="{6E1E4D55-CA68-445B-AC72-F46532F47F08}"/>
              </a:ext>
            </a:extLst>
          </p:cNvPr>
          <p:cNvSpPr txBox="1">
            <a:spLocks noChangeArrowheads="1"/>
          </p:cNvSpPr>
          <p:nvPr/>
        </p:nvSpPr>
        <p:spPr bwMode="auto">
          <a:xfrm rot="16200000">
            <a:off x="3293311" y="3207257"/>
            <a:ext cx="882678"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Formeel</a:t>
            </a:r>
            <a:endParaRPr kumimoji="0" lang="nl-NL"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4" name="Tekstvak 23">
            <a:extLst>
              <a:ext uri="{FF2B5EF4-FFF2-40B4-BE49-F238E27FC236}">
                <a16:creationId xmlns:a16="http://schemas.microsoft.com/office/drawing/2014/main" id="{D2AE2D5C-20C3-43DF-9443-99F4B4663EF2}"/>
              </a:ext>
            </a:extLst>
          </p:cNvPr>
          <p:cNvSpPr txBox="1">
            <a:spLocks noChangeArrowheads="1"/>
          </p:cNvSpPr>
          <p:nvPr/>
        </p:nvSpPr>
        <p:spPr bwMode="auto">
          <a:xfrm rot="5400000">
            <a:off x="7825448" y="3207256"/>
            <a:ext cx="1263808"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Niet-formee</a:t>
            </a:r>
            <a:r>
              <a:rPr kumimoji="0" lang="en-US" sz="1200" b="0" i="0" u="none" strike="noStrike" kern="1200" cap="none" spc="0" normalizeH="0" baseline="0" noProof="0" dirty="0" err="1">
                <a:ln>
                  <a:noFill/>
                </a:ln>
                <a:solidFill>
                  <a:prstClr val="black"/>
                </a:solidFill>
                <a:effectLst/>
                <a:uLnTx/>
                <a:uFillTx/>
                <a:latin typeface="Comic Sans MS" panose="030F0702030302020204" pitchFamily="66" charset="0"/>
                <a:ea typeface="+mn-ea"/>
                <a:cs typeface="+mn-cs"/>
              </a:rPr>
              <a:t>l</a:t>
            </a:r>
            <a:endParaRPr kumimoji="0" lang="nl-NL" sz="12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5" name="Tekstvak 24">
            <a:extLst>
              <a:ext uri="{FF2B5EF4-FFF2-40B4-BE49-F238E27FC236}">
                <a16:creationId xmlns:a16="http://schemas.microsoft.com/office/drawing/2014/main" id="{223A6EF9-FFF5-4D10-BF4C-4C54DA43E8D1}"/>
              </a:ext>
            </a:extLst>
          </p:cNvPr>
          <p:cNvSpPr txBox="1">
            <a:spLocks noChangeArrowheads="1"/>
          </p:cNvSpPr>
          <p:nvPr/>
        </p:nvSpPr>
        <p:spPr bwMode="auto">
          <a:xfrm>
            <a:off x="5471630" y="4981964"/>
            <a:ext cx="1248740"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Centralisatie</a:t>
            </a:r>
            <a:endParaRPr kumimoji="0" lang="nl-NL"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Tekstvak 23">
            <a:extLst>
              <a:ext uri="{FF2B5EF4-FFF2-40B4-BE49-F238E27FC236}">
                <a16:creationId xmlns:a16="http://schemas.microsoft.com/office/drawing/2014/main" id="{4BB27C36-E18A-42CA-B524-AC62FAA536F0}"/>
              </a:ext>
            </a:extLst>
          </p:cNvPr>
          <p:cNvSpPr txBox="1">
            <a:spLocks noChangeArrowheads="1"/>
          </p:cNvSpPr>
          <p:nvPr/>
        </p:nvSpPr>
        <p:spPr bwMode="auto">
          <a:xfrm>
            <a:off x="5404240" y="1276710"/>
            <a:ext cx="1458733"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Decentralisatie</a:t>
            </a:r>
            <a:endParaRPr kumimoji="0" lang="nl-NL" sz="1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Rechthoek 26">
            <a:extLst>
              <a:ext uri="{FF2B5EF4-FFF2-40B4-BE49-F238E27FC236}">
                <a16:creationId xmlns:a16="http://schemas.microsoft.com/office/drawing/2014/main" id="{A59F8BFB-9937-4DAC-8864-11FF3A090D1A}"/>
              </a:ext>
            </a:extLst>
          </p:cNvPr>
          <p:cNvSpPr/>
          <p:nvPr/>
        </p:nvSpPr>
        <p:spPr>
          <a:xfrm>
            <a:off x="4604919" y="2180780"/>
            <a:ext cx="799321"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Politiek</a:t>
            </a:r>
          </a:p>
        </p:txBody>
      </p:sp>
      <p:sp>
        <p:nvSpPr>
          <p:cNvPr id="28" name="Rechthoek 27">
            <a:extLst>
              <a:ext uri="{FF2B5EF4-FFF2-40B4-BE49-F238E27FC236}">
                <a16:creationId xmlns:a16="http://schemas.microsoft.com/office/drawing/2014/main" id="{2E321D33-CC42-401B-9D55-226DA4312FA4}"/>
              </a:ext>
            </a:extLst>
          </p:cNvPr>
          <p:cNvSpPr/>
          <p:nvPr/>
        </p:nvSpPr>
        <p:spPr>
          <a:xfrm>
            <a:off x="6720370" y="2180780"/>
            <a:ext cx="1048684"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Open eind</a:t>
            </a:r>
          </a:p>
        </p:txBody>
      </p:sp>
      <p:sp>
        <p:nvSpPr>
          <p:cNvPr id="29" name="Rechthoek 28">
            <a:extLst>
              <a:ext uri="{FF2B5EF4-FFF2-40B4-BE49-F238E27FC236}">
                <a16:creationId xmlns:a16="http://schemas.microsoft.com/office/drawing/2014/main" id="{8DA6BDDF-B2FD-4CCA-B0CE-02A0AB75ED99}"/>
              </a:ext>
            </a:extLst>
          </p:cNvPr>
          <p:cNvSpPr/>
          <p:nvPr/>
        </p:nvSpPr>
        <p:spPr>
          <a:xfrm>
            <a:off x="4370321" y="3943812"/>
            <a:ext cx="1421351"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Bureaucratisch</a:t>
            </a:r>
          </a:p>
        </p:txBody>
      </p:sp>
      <p:sp>
        <p:nvSpPr>
          <p:cNvPr id="30" name="Rechthoek 29">
            <a:extLst>
              <a:ext uri="{FF2B5EF4-FFF2-40B4-BE49-F238E27FC236}">
                <a16:creationId xmlns:a16="http://schemas.microsoft.com/office/drawing/2014/main" id="{588ECC05-885A-4B5B-8112-51B420BF2FFF}"/>
              </a:ext>
            </a:extLst>
          </p:cNvPr>
          <p:cNvSpPr/>
          <p:nvPr/>
        </p:nvSpPr>
        <p:spPr>
          <a:xfrm>
            <a:off x="6606428" y="3943812"/>
            <a:ext cx="1276567" cy="33855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Neorationeel</a:t>
            </a:r>
            <a:endParaRPr kumimoji="0" lang="nl-NL"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6" name="Tijdelijke aanduiding voor dianummer 5">
            <a:extLst>
              <a:ext uri="{FF2B5EF4-FFF2-40B4-BE49-F238E27FC236}">
                <a16:creationId xmlns:a16="http://schemas.microsoft.com/office/drawing/2014/main" id="{19A822C2-C431-45FD-8A4E-EB9045EF2F9C}"/>
              </a:ext>
            </a:extLst>
          </p:cNvPr>
          <p:cNvSpPr>
            <a:spLocks noGrp="1"/>
          </p:cNvSpPr>
          <p:nvPr>
            <p:ph type="sldNum" sz="quarter" idx="12"/>
          </p:nvPr>
        </p:nvSpPr>
        <p:spPr/>
        <p:txBody>
          <a:bodyPr/>
          <a:lstStyle/>
          <a:p>
            <a:fld id="{BD2C07DF-3CF3-41EE-A18E-119FE81334F7}" type="slidenum">
              <a:rPr lang="nl-NL" smtClean="0"/>
              <a:t>125</a:t>
            </a:fld>
            <a:endParaRPr lang="nl-NL"/>
          </a:p>
        </p:txBody>
      </p:sp>
    </p:spTree>
    <p:extLst>
      <p:ext uri="{BB962C8B-B14F-4D97-AF65-F5344CB8AC3E}">
        <p14:creationId xmlns:p14="http://schemas.microsoft.com/office/powerpoint/2010/main" val="2474522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noFill/>
        </p:spPr>
        <p:txBody>
          <a:bodyPr>
            <a:normAutofit/>
          </a:bodyPr>
          <a:lstStyle/>
          <a:p>
            <a:r>
              <a:rPr lang="en-US" dirty="0" err="1">
                <a:latin typeface="Calibri Light" panose="020F0302020204030204" pitchFamily="34" charset="0"/>
                <a:cs typeface="Calibri Light" panose="020F0302020204030204" pitchFamily="34" charset="0"/>
              </a:rPr>
              <a:t>Besluitvorming</a:t>
            </a:r>
            <a:r>
              <a:rPr lang="en-US" dirty="0">
                <a:latin typeface="Calibri Light" panose="020F0302020204030204" pitchFamily="34" charset="0"/>
                <a:cs typeface="Calibri Light" panose="020F0302020204030204" pitchFamily="34" charset="0"/>
              </a:rPr>
              <a:t> </a:t>
            </a:r>
            <a:br>
              <a:rPr lang="en-US" sz="3200" dirty="0">
                <a:latin typeface="Calibri Light" panose="020F0302020204030204" pitchFamily="34" charset="0"/>
                <a:cs typeface="Calibri Light" panose="020F0302020204030204" pitchFamily="34" charset="0"/>
              </a:rPr>
            </a:br>
            <a:r>
              <a:rPr lang="en-US" sz="1600" dirty="0">
                <a:latin typeface="Calibri Light" panose="020F0302020204030204" pitchFamily="34" charset="0"/>
                <a:cs typeface="Calibri Light" panose="020F0302020204030204" pitchFamily="34" charset="0"/>
              </a:rPr>
              <a:t>Stephen P. Robbins, David A. De </a:t>
            </a:r>
            <a:r>
              <a:rPr lang="en-US" sz="1600" dirty="0" err="1">
                <a:latin typeface="Calibri Light" panose="020F0302020204030204" pitchFamily="34" charset="0"/>
                <a:cs typeface="Calibri Light" panose="020F0302020204030204" pitchFamily="34" charset="0"/>
              </a:rPr>
              <a:t>Cenzo</a:t>
            </a:r>
            <a:r>
              <a:rPr lang="en-US" sz="1600" dirty="0">
                <a:latin typeface="Calibri Light" panose="020F0302020204030204" pitchFamily="34" charset="0"/>
                <a:cs typeface="Calibri Light" panose="020F0302020204030204" pitchFamily="34" charset="0"/>
              </a:rPr>
              <a:t> &amp; Robert M. </a:t>
            </a:r>
            <a:r>
              <a:rPr lang="en-US" sz="1600" dirty="0" err="1">
                <a:latin typeface="Calibri Light" panose="020F0302020204030204" pitchFamily="34" charset="0"/>
                <a:cs typeface="Calibri Light" panose="020F0302020204030204" pitchFamily="34" charset="0"/>
              </a:rPr>
              <a:t>Wolter</a:t>
            </a:r>
            <a:r>
              <a:rPr lang="en-US" sz="1600" dirty="0">
                <a:latin typeface="Calibri Light" panose="020F0302020204030204" pitchFamily="34" charset="0"/>
                <a:cs typeface="Calibri Light" panose="020F0302020204030204" pitchFamily="34" charset="0"/>
              </a:rPr>
              <a:t>, 1998</a:t>
            </a:r>
            <a:endParaRPr lang="nl-NL" sz="1600" dirty="0">
              <a:latin typeface="Calibri Light" panose="020F0302020204030204" pitchFamily="34" charset="0"/>
              <a:cs typeface="Calibri Light" panose="020F0302020204030204" pitchFamily="34" charset="0"/>
            </a:endParaRPr>
          </a:p>
        </p:txBody>
      </p:sp>
      <p:sp>
        <p:nvSpPr>
          <p:cNvPr id="5" name="Tijdelijke aanduiding voor inhoud 4"/>
          <p:cNvSpPr>
            <a:spLocks noGrp="1"/>
          </p:cNvSpPr>
          <p:nvPr>
            <p:ph idx="4294967295"/>
          </p:nvPr>
        </p:nvSpPr>
        <p:spPr>
          <a:xfrm>
            <a:off x="7444926" y="1608510"/>
            <a:ext cx="3641490" cy="2847949"/>
          </a:xfrm>
        </p:spPr>
        <p:txBody>
          <a:bodyPr>
            <a:normAutofit/>
          </a:bodyPr>
          <a:lstStyle/>
          <a:p>
            <a:pPr marL="0" indent="0">
              <a:buNone/>
            </a:pPr>
            <a:r>
              <a:rPr lang="nl-NL" sz="1600" dirty="0">
                <a:latin typeface="Calibri" panose="020F0502020204030204" pitchFamily="34" charset="0"/>
                <a:cs typeface="Calibri" panose="020F0502020204030204" pitchFamily="34" charset="0"/>
              </a:rPr>
              <a:t>Factoren die zorgen voor complexiteit:</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Veelsoortigheid van criteria, </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Interdisciplinaire input, </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Gezamenlijke besluitvorming, </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Risico en onzekerheid, </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Langetermijngevolgen, </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Waardeoordelen, </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Ontastbare zaken</a:t>
            </a:r>
          </a:p>
        </p:txBody>
      </p:sp>
      <p:grpSp>
        <p:nvGrpSpPr>
          <p:cNvPr id="2" name="Groep 5"/>
          <p:cNvGrpSpPr/>
          <p:nvPr/>
        </p:nvGrpSpPr>
        <p:grpSpPr>
          <a:xfrm>
            <a:off x="3313699" y="1631841"/>
            <a:ext cx="3857295" cy="3269056"/>
            <a:chOff x="2968677" y="1142984"/>
            <a:chExt cx="5818165" cy="4712653"/>
          </a:xfrm>
        </p:grpSpPr>
        <p:sp>
          <p:nvSpPr>
            <p:cNvPr id="7" name="Rechthoek 6"/>
            <p:cNvSpPr/>
            <p:nvPr/>
          </p:nvSpPr>
          <p:spPr bwMode="auto">
            <a:xfrm>
              <a:off x="3929058" y="1142984"/>
              <a:ext cx="2357454" cy="1928826"/>
            </a:xfrm>
            <a:prstGeom prst="rect">
              <a:avLst/>
            </a:prstGeom>
            <a:solidFill>
              <a:srgbClr val="0070C0"/>
            </a:solidFill>
            <a:ln w="349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156097" tIns="78049" rIns="156097" bIns="78049" anchor="ctr"/>
            <a:lstStyle/>
            <a:p>
              <a:pPr marL="0" marR="0" lvl="0" indent="0" algn="l" defTabSz="913992"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8" name="Rechthoek 7"/>
            <p:cNvSpPr/>
            <p:nvPr/>
          </p:nvSpPr>
          <p:spPr bwMode="auto">
            <a:xfrm>
              <a:off x="6429388" y="1142984"/>
              <a:ext cx="2357454" cy="1928826"/>
            </a:xfrm>
            <a:prstGeom prst="rect">
              <a:avLst/>
            </a:prstGeom>
            <a:solidFill>
              <a:srgbClr val="FF9900"/>
            </a:solidFill>
            <a:ln w="349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156097" tIns="78049" rIns="156097" bIns="78049" anchor="ctr"/>
            <a:lstStyle/>
            <a:p>
              <a:pPr marL="0" marR="0" lvl="0" indent="0" algn="l" defTabSz="913992"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9" name="Rechthoek 8"/>
            <p:cNvSpPr/>
            <p:nvPr/>
          </p:nvSpPr>
          <p:spPr bwMode="auto">
            <a:xfrm>
              <a:off x="3929058" y="3214686"/>
              <a:ext cx="2357454" cy="1928826"/>
            </a:xfrm>
            <a:prstGeom prst="rect">
              <a:avLst/>
            </a:prstGeom>
            <a:solidFill>
              <a:srgbClr val="00B050"/>
            </a:solidFill>
            <a:ln w="349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156097" tIns="78049" rIns="156097" bIns="78049" anchor="ctr"/>
            <a:lstStyle/>
            <a:p>
              <a:pPr marL="0" marR="0" lvl="0" indent="0" algn="l" defTabSz="913992"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0" name="Rechthoek 9"/>
            <p:cNvSpPr/>
            <p:nvPr/>
          </p:nvSpPr>
          <p:spPr bwMode="auto">
            <a:xfrm>
              <a:off x="6429388" y="3214686"/>
              <a:ext cx="2357454" cy="1928826"/>
            </a:xfrm>
            <a:prstGeom prst="rect">
              <a:avLst/>
            </a:prstGeom>
            <a:solidFill>
              <a:srgbClr val="C00000"/>
            </a:solidFill>
            <a:ln w="34925" cap="flat" cmpd="sng" algn="ctr">
              <a:noFill/>
              <a:prstDash val="solid"/>
              <a:round/>
              <a:headEnd type="none" w="med" len="med"/>
              <a:tailEnd type="none" w="med" len="med"/>
            </a:ln>
            <a:effectLst/>
            <a:scene3d>
              <a:camera prst="orthographicFront">
                <a:rot lat="0" lon="0" rev="0"/>
              </a:camera>
              <a:lightRig rig="contrasting" dir="t">
                <a:rot lat="0" lon="0" rev="7800000"/>
              </a:lightRig>
            </a:scene3d>
            <a:sp3d>
              <a:bevelT w="139700" h="139700"/>
            </a:sp3d>
          </p:spPr>
          <p:txBody>
            <a:bodyPr lIns="156097" tIns="78049" rIns="156097" bIns="78049" anchor="ctr"/>
            <a:lstStyle/>
            <a:p>
              <a:pPr marL="0" marR="0" lvl="0" indent="0" algn="l" defTabSz="913992"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1" name="Tekstvak 12"/>
            <p:cNvSpPr txBox="1">
              <a:spLocks noChangeArrowheads="1"/>
            </p:cNvSpPr>
            <p:nvPr/>
          </p:nvSpPr>
          <p:spPr bwMode="auto">
            <a:xfrm rot="16200000">
              <a:off x="1846181" y="2940094"/>
              <a:ext cx="2616379" cy="371388"/>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Tolerantie</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voor</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onduidelijkheid</a:t>
              </a: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Tekstvak 13"/>
            <p:cNvSpPr txBox="1">
              <a:spLocks noChangeArrowheads="1"/>
            </p:cNvSpPr>
            <p:nvPr/>
          </p:nvSpPr>
          <p:spPr bwMode="auto">
            <a:xfrm>
              <a:off x="5514983" y="5500686"/>
              <a:ext cx="1796980" cy="354951"/>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Manier</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van </a:t>
              </a: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denken</a:t>
              </a: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Tekstvak 12"/>
            <p:cNvSpPr txBox="1"/>
            <p:nvPr/>
          </p:nvSpPr>
          <p:spPr>
            <a:xfrm>
              <a:off x="3929070" y="5214938"/>
              <a:ext cx="1023254" cy="35495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Rationeel</a:t>
              </a: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4" name="Tekstvak 13"/>
            <p:cNvSpPr txBox="1"/>
            <p:nvPr/>
          </p:nvSpPr>
          <p:spPr>
            <a:xfrm>
              <a:off x="7725150" y="5214938"/>
              <a:ext cx="902359" cy="35495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Intuitief</a:t>
              </a: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5" name="Tekstvak 14"/>
            <p:cNvSpPr txBox="1"/>
            <p:nvPr/>
          </p:nvSpPr>
          <p:spPr>
            <a:xfrm>
              <a:off x="3286134" y="4786313"/>
              <a:ext cx="636389" cy="35495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Laag</a:t>
              </a: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Tekstvak 15"/>
            <p:cNvSpPr txBox="1"/>
            <p:nvPr/>
          </p:nvSpPr>
          <p:spPr>
            <a:xfrm>
              <a:off x="3286134" y="1143000"/>
              <a:ext cx="694419" cy="35495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Hoog</a:t>
              </a: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17" name="Rechte verbindingslijn met pijl 16"/>
            <p:cNvCxnSpPr>
              <a:stCxn id="13" idx="3"/>
            </p:cNvCxnSpPr>
            <p:nvPr/>
          </p:nvCxnSpPr>
          <p:spPr bwMode="auto">
            <a:xfrm>
              <a:off x="4952324" y="5392414"/>
              <a:ext cx="2576606" cy="0"/>
            </a:xfrm>
            <a:prstGeom prst="straightConnector1">
              <a:avLst/>
            </a:prstGeom>
            <a:ln w="34925">
              <a:solidFill>
                <a:srgbClr val="FFFFFF"/>
              </a:solidFill>
              <a:headEnd type="arrow"/>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18" name="Rechte verbindingslijn met pijl 17"/>
            <p:cNvCxnSpPr>
              <a:stCxn id="15" idx="0"/>
              <a:endCxn id="16" idx="2"/>
            </p:cNvCxnSpPr>
            <p:nvPr/>
          </p:nvCxnSpPr>
          <p:spPr bwMode="auto">
            <a:xfrm flipV="1">
              <a:off x="3604329" y="1497951"/>
              <a:ext cx="29015" cy="3288362"/>
            </a:xfrm>
            <a:prstGeom prst="straightConnector1">
              <a:avLst/>
            </a:prstGeom>
            <a:ln w="34925">
              <a:solidFill>
                <a:srgbClr val="FFFFFF"/>
              </a:solidFill>
              <a:headEnd type="arrow"/>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19" name="Rechthoek 18"/>
            <p:cNvSpPr/>
            <p:nvPr/>
          </p:nvSpPr>
          <p:spPr>
            <a:xfrm>
              <a:off x="4520096" y="1928801"/>
              <a:ext cx="1246861" cy="3993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Analytisch</a:t>
              </a:r>
            </a:p>
          </p:txBody>
        </p:sp>
        <p:sp>
          <p:nvSpPr>
            <p:cNvPr id="20" name="Rechthoek 19"/>
            <p:cNvSpPr/>
            <p:nvPr/>
          </p:nvSpPr>
          <p:spPr>
            <a:xfrm>
              <a:off x="6796597" y="1928801"/>
              <a:ext cx="1464664" cy="3993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Conceptueel</a:t>
              </a:r>
            </a:p>
          </p:txBody>
        </p:sp>
        <p:sp>
          <p:nvSpPr>
            <p:cNvPr id="21" name="Rechthoek 20"/>
            <p:cNvSpPr/>
            <p:nvPr/>
          </p:nvSpPr>
          <p:spPr>
            <a:xfrm>
              <a:off x="4249649" y="4000504"/>
              <a:ext cx="1681888" cy="3993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Voorschrijvend</a:t>
              </a:r>
            </a:p>
          </p:txBody>
        </p:sp>
        <p:sp>
          <p:nvSpPr>
            <p:cNvPr id="22" name="Rechthoek 21"/>
            <p:cNvSpPr/>
            <p:nvPr/>
          </p:nvSpPr>
          <p:spPr>
            <a:xfrm>
              <a:off x="6782931" y="3994381"/>
              <a:ext cx="1584592" cy="3993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Gedragsmatig</a:t>
              </a:r>
            </a:p>
          </p:txBody>
        </p:sp>
      </p:grpSp>
      <p:pic>
        <p:nvPicPr>
          <p:cNvPr id="24" name="Picture 3">
            <a:extLst>
              <a:ext uri="{FF2B5EF4-FFF2-40B4-BE49-F238E27FC236}">
                <a16:creationId xmlns:a16="http://schemas.microsoft.com/office/drawing/2014/main" id="{5197D2E8-153F-414D-85E4-012F3BF3FB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a:extLst>
              <a:ext uri="{FF2B5EF4-FFF2-40B4-BE49-F238E27FC236}">
                <a16:creationId xmlns:a16="http://schemas.microsoft.com/office/drawing/2014/main" id="{2198A9A7-CB61-47D0-8CE3-BB8FF0870B33}"/>
              </a:ext>
            </a:extLst>
          </p:cNvPr>
          <p:cNvPicPr>
            <a:picLocks noChangeAspect="1"/>
          </p:cNvPicPr>
          <p:nvPr/>
        </p:nvPicPr>
        <p:blipFill>
          <a:blip r:embed="rId3"/>
          <a:stretch>
            <a:fillRect/>
          </a:stretch>
        </p:blipFill>
        <p:spPr>
          <a:xfrm>
            <a:off x="177080" y="1631841"/>
            <a:ext cx="2811110" cy="3600000"/>
          </a:xfrm>
          <a:prstGeom prst="rect">
            <a:avLst/>
          </a:prstGeom>
        </p:spPr>
      </p:pic>
      <p:pic>
        <p:nvPicPr>
          <p:cNvPr id="25" name="Afbeelding 24">
            <a:extLst>
              <a:ext uri="{FF2B5EF4-FFF2-40B4-BE49-F238E27FC236}">
                <a16:creationId xmlns:a16="http://schemas.microsoft.com/office/drawing/2014/main" id="{9590766D-7033-47F2-BBF1-64DFFC843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58" y="5833770"/>
            <a:ext cx="1086809" cy="756639"/>
          </a:xfrm>
          <a:prstGeom prst="rect">
            <a:avLst/>
          </a:prstGeom>
        </p:spPr>
      </p:pic>
      <p:pic>
        <p:nvPicPr>
          <p:cNvPr id="27" name="Afbeelding 26">
            <a:extLst>
              <a:ext uri="{FF2B5EF4-FFF2-40B4-BE49-F238E27FC236}">
                <a16:creationId xmlns:a16="http://schemas.microsoft.com/office/drawing/2014/main" id="{F1944500-28C7-4F03-9087-B810DDC052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919" y="5986414"/>
            <a:ext cx="1588934" cy="596948"/>
          </a:xfrm>
          <a:prstGeom prst="rect">
            <a:avLst/>
          </a:prstGeom>
        </p:spPr>
      </p:pic>
      <p:pic>
        <p:nvPicPr>
          <p:cNvPr id="29" name="Afbeelding 28">
            <a:extLst>
              <a:ext uri="{FF2B5EF4-FFF2-40B4-BE49-F238E27FC236}">
                <a16:creationId xmlns:a16="http://schemas.microsoft.com/office/drawing/2014/main" id="{A0AA1B86-B76A-4DEC-A886-535B167677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4005" y="5977228"/>
            <a:ext cx="1183339" cy="735181"/>
          </a:xfrm>
          <a:prstGeom prst="rect">
            <a:avLst/>
          </a:prstGeom>
        </p:spPr>
      </p:pic>
      <p:sp>
        <p:nvSpPr>
          <p:cNvPr id="6" name="Tijdelijke aanduiding voor voettekst 5">
            <a:extLst>
              <a:ext uri="{FF2B5EF4-FFF2-40B4-BE49-F238E27FC236}">
                <a16:creationId xmlns:a16="http://schemas.microsoft.com/office/drawing/2014/main" id="{4F7C6332-6068-410A-8560-C69C775F0476}"/>
              </a:ext>
            </a:extLst>
          </p:cNvPr>
          <p:cNvSpPr>
            <a:spLocks noGrp="1"/>
          </p:cNvSpPr>
          <p:nvPr>
            <p:ph type="ftr" sz="quarter" idx="11"/>
          </p:nvPr>
        </p:nvSpPr>
        <p:spPr/>
        <p:txBody>
          <a:bodyPr/>
          <a:lstStyle/>
          <a:p>
            <a:r>
              <a:rPr lang="nl-NL"/>
              <a:t>Onderzoek &amp; Statistiek</a:t>
            </a:r>
          </a:p>
        </p:txBody>
      </p:sp>
      <p:sp>
        <p:nvSpPr>
          <p:cNvPr id="26" name="Tijdelijke aanduiding voor dianummer 25">
            <a:extLst>
              <a:ext uri="{FF2B5EF4-FFF2-40B4-BE49-F238E27FC236}">
                <a16:creationId xmlns:a16="http://schemas.microsoft.com/office/drawing/2014/main" id="{8D25D7B1-72FE-4E8D-9506-FEA368F001DC}"/>
              </a:ext>
            </a:extLst>
          </p:cNvPr>
          <p:cNvSpPr>
            <a:spLocks noGrp="1"/>
          </p:cNvSpPr>
          <p:nvPr>
            <p:ph type="sldNum" sz="quarter" idx="12"/>
          </p:nvPr>
        </p:nvSpPr>
        <p:spPr/>
        <p:txBody>
          <a:bodyPr/>
          <a:lstStyle/>
          <a:p>
            <a:fld id="{BD2C07DF-3CF3-41EE-A18E-119FE81334F7}" type="slidenum">
              <a:rPr lang="nl-NL" smtClean="0"/>
              <a:t>126</a:t>
            </a:fld>
            <a:endParaRPr lang="nl-NL"/>
          </a:p>
        </p:txBody>
      </p:sp>
    </p:spTree>
    <p:extLst>
      <p:ext uri="{BB962C8B-B14F-4D97-AF65-F5344CB8AC3E}">
        <p14:creationId xmlns:p14="http://schemas.microsoft.com/office/powerpoint/2010/main" val="31541073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descr="Afbeelding met gebouw, baksteen&#10;&#10;Automatisch gegenereerde beschrijving">
            <a:extLst>
              <a:ext uri="{FF2B5EF4-FFF2-40B4-BE49-F238E27FC236}">
                <a16:creationId xmlns:a16="http://schemas.microsoft.com/office/drawing/2014/main" id="{78B24A7B-071A-4ADA-AD2B-651CE48E24B3}"/>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Calibri Light" panose="020F0302020204030204" pitchFamily="34" charset="0"/>
                <a:cs typeface="Calibri Light" panose="020F0302020204030204" pitchFamily="34" charset="0"/>
              </a:rPr>
              <a:t>3 categorieën beslissingen</a:t>
            </a:r>
            <a:br>
              <a:rPr lang="nl-NL" sz="3600" dirty="0">
                <a:latin typeface="Calibri Light" panose="020F0302020204030204" pitchFamily="34" charset="0"/>
                <a:cs typeface="Calibri Light" panose="020F0302020204030204" pitchFamily="34" charset="0"/>
              </a:rPr>
            </a:br>
            <a:r>
              <a:rPr lang="nl-NL" sz="1400" dirty="0">
                <a:latin typeface="Calibri Light" panose="020F0302020204030204" pitchFamily="34" charset="0"/>
                <a:cs typeface="Calibri Light" panose="020F0302020204030204" pitchFamily="34" charset="0"/>
              </a:rPr>
              <a:t>Bart Prakken, 1989</a:t>
            </a:r>
          </a:p>
        </p:txBody>
      </p:sp>
      <p:sp>
        <p:nvSpPr>
          <p:cNvPr id="2" name="Tijdelijke aanduiding voor inhoud 1">
            <a:extLst>
              <a:ext uri="{FF2B5EF4-FFF2-40B4-BE49-F238E27FC236}">
                <a16:creationId xmlns:a16="http://schemas.microsoft.com/office/drawing/2014/main" id="{5845D6AB-0E9B-4761-8797-4481B34E872A}"/>
              </a:ext>
            </a:extLst>
          </p:cNvPr>
          <p:cNvSpPr>
            <a:spLocks noGrp="1"/>
          </p:cNvSpPr>
          <p:nvPr>
            <p:ph idx="1"/>
          </p:nvPr>
        </p:nvSpPr>
        <p:spPr>
          <a:xfrm>
            <a:off x="2812499" y="1629000"/>
            <a:ext cx="8315960" cy="1144800"/>
          </a:xfrm>
        </p:spPr>
        <p:txBody>
          <a:bodyPr>
            <a:normAutofit/>
          </a:bodyPr>
          <a:lstStyle/>
          <a:p>
            <a:pPr marL="342900" indent="-342900">
              <a:buFont typeface="+mj-lt"/>
              <a:buAutoNum type="arabicPeriod"/>
            </a:pPr>
            <a:r>
              <a:rPr lang="nl-NL" sz="1600" dirty="0">
                <a:latin typeface="Calibri" panose="020F0502020204030204" pitchFamily="34" charset="0"/>
                <a:cs typeface="Calibri" panose="020F0502020204030204" pitchFamily="34" charset="0"/>
              </a:rPr>
              <a:t>Beslissingen onder </a:t>
            </a:r>
            <a:r>
              <a:rPr lang="nl-NL" sz="1600" b="1" i="1" dirty="0">
                <a:latin typeface="Calibri" panose="020F0502020204030204" pitchFamily="34" charset="0"/>
                <a:cs typeface="Calibri" panose="020F0502020204030204" pitchFamily="34" charset="0"/>
              </a:rPr>
              <a:t>volledige zekerheid </a:t>
            </a:r>
            <a:r>
              <a:rPr lang="nl-NL" sz="1600" dirty="0">
                <a:latin typeface="Calibri" panose="020F0502020204030204" pitchFamily="34" charset="0"/>
                <a:cs typeface="Calibri" panose="020F0502020204030204" pitchFamily="34" charset="0"/>
              </a:rPr>
              <a:t>[volledig gestructureerde beslissingen]</a:t>
            </a:r>
          </a:p>
          <a:p>
            <a:pPr marL="342900" indent="-342900">
              <a:buFont typeface="+mj-lt"/>
              <a:buAutoNum type="arabicPeriod"/>
            </a:pPr>
            <a:r>
              <a:rPr lang="nl-NL" sz="1600" dirty="0">
                <a:latin typeface="Calibri" panose="020F0502020204030204" pitchFamily="34" charset="0"/>
                <a:cs typeface="Calibri" panose="020F0502020204030204" pitchFamily="34" charset="0"/>
              </a:rPr>
              <a:t>Beslissingen onder </a:t>
            </a:r>
            <a:r>
              <a:rPr lang="nl-NL" sz="1600" b="1" i="1" dirty="0">
                <a:latin typeface="Calibri" panose="020F0502020204030204" pitchFamily="34" charset="0"/>
                <a:cs typeface="Calibri" panose="020F0502020204030204" pitchFamily="34" charset="0"/>
              </a:rPr>
              <a:t>risico </a:t>
            </a:r>
            <a:r>
              <a:rPr lang="nl-NL" sz="1600" dirty="0">
                <a:latin typeface="Calibri" panose="020F0502020204030204" pitchFamily="34" charset="0"/>
                <a:cs typeface="Calibri" panose="020F0502020204030204" pitchFamily="34" charset="0"/>
              </a:rPr>
              <a:t>[</a:t>
            </a:r>
            <a:r>
              <a:rPr lang="nl-NL" sz="1600" dirty="0" err="1">
                <a:latin typeface="Calibri" panose="020F0502020204030204" pitchFamily="34" charset="0"/>
                <a:cs typeface="Calibri" panose="020F0502020204030204" pitchFamily="34" charset="0"/>
              </a:rPr>
              <a:t>semi-gestructureerde</a:t>
            </a:r>
            <a:r>
              <a:rPr lang="nl-NL" sz="1600" dirty="0">
                <a:latin typeface="Calibri" panose="020F0502020204030204" pitchFamily="34" charset="0"/>
                <a:cs typeface="Calibri" panose="020F0502020204030204" pitchFamily="34" charset="0"/>
              </a:rPr>
              <a:t> beslissingen]</a:t>
            </a:r>
          </a:p>
          <a:p>
            <a:pPr marL="342900" indent="-342900">
              <a:buFont typeface="+mj-lt"/>
              <a:buAutoNum type="arabicPeriod"/>
            </a:pPr>
            <a:r>
              <a:rPr lang="nl-NL" sz="1600" dirty="0">
                <a:latin typeface="Calibri" panose="020F0502020204030204" pitchFamily="34" charset="0"/>
                <a:cs typeface="Calibri" panose="020F0502020204030204" pitchFamily="34" charset="0"/>
              </a:rPr>
              <a:t>Beslissingen onder </a:t>
            </a:r>
            <a:r>
              <a:rPr lang="nl-NL" sz="1600" b="1" i="1" dirty="0">
                <a:latin typeface="Calibri" panose="020F0502020204030204" pitchFamily="34" charset="0"/>
                <a:cs typeface="Calibri" panose="020F0502020204030204" pitchFamily="34" charset="0"/>
              </a:rPr>
              <a:t>volledige onzekerheid </a:t>
            </a:r>
            <a:r>
              <a:rPr lang="nl-NL" sz="1600" dirty="0">
                <a:latin typeface="Calibri" panose="020F0502020204030204" pitchFamily="34" charset="0"/>
                <a:cs typeface="Calibri" panose="020F0502020204030204" pitchFamily="34" charset="0"/>
              </a:rPr>
              <a:t>[volledige ongestructureerde beslissingen]</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kstvak 7">
            <a:extLst>
              <a:ext uri="{FF2B5EF4-FFF2-40B4-BE49-F238E27FC236}">
                <a16:creationId xmlns:a16="http://schemas.microsoft.com/office/drawing/2014/main" id="{A4887C46-7F72-4B07-9BD9-66BE8587C48C}"/>
              </a:ext>
            </a:extLst>
          </p:cNvPr>
          <p:cNvSpPr txBox="1"/>
          <p:nvPr/>
        </p:nvSpPr>
        <p:spPr>
          <a:xfrm>
            <a:off x="10305373" y="6553459"/>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359</a:t>
            </a:r>
          </a:p>
        </p:txBody>
      </p:sp>
      <p:pic>
        <p:nvPicPr>
          <p:cNvPr id="10" name="Afbeelding 9" descr="Afbeelding met vliegtuig, zitten, groot, startbaan&#10;&#10;Automatisch gegenereerde beschrijving">
            <a:extLst>
              <a:ext uri="{FF2B5EF4-FFF2-40B4-BE49-F238E27FC236}">
                <a16:creationId xmlns:a16="http://schemas.microsoft.com/office/drawing/2014/main" id="{954A8F6C-6FE7-4BDD-BDAC-464BA9B8DA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sp>
        <p:nvSpPr>
          <p:cNvPr id="3" name="Tijdelijke aanduiding voor voettekst 2">
            <a:extLst>
              <a:ext uri="{FF2B5EF4-FFF2-40B4-BE49-F238E27FC236}">
                <a16:creationId xmlns:a16="http://schemas.microsoft.com/office/drawing/2014/main" id="{2DF53331-6D93-4A02-B27D-A0B258E3A3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12" name="Afbeelding 11">
            <a:extLst>
              <a:ext uri="{FF2B5EF4-FFF2-40B4-BE49-F238E27FC236}">
                <a16:creationId xmlns:a16="http://schemas.microsoft.com/office/drawing/2014/main" id="{D81F1CDD-115F-41A1-B5FD-22486E6CC7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483" y="1629000"/>
            <a:ext cx="2352000" cy="3600000"/>
          </a:xfrm>
          <a:prstGeom prst="rect">
            <a:avLst/>
          </a:prstGeom>
        </p:spPr>
      </p:pic>
      <p:sp>
        <p:nvSpPr>
          <p:cNvPr id="5" name="Tijdelijke aanduiding voor dianummer 4">
            <a:extLst>
              <a:ext uri="{FF2B5EF4-FFF2-40B4-BE49-F238E27FC236}">
                <a16:creationId xmlns:a16="http://schemas.microsoft.com/office/drawing/2014/main" id="{2E647E81-2847-41E8-A4A1-17ED2A7BD89E}"/>
              </a:ext>
            </a:extLst>
          </p:cNvPr>
          <p:cNvSpPr>
            <a:spLocks noGrp="1"/>
          </p:cNvSpPr>
          <p:nvPr>
            <p:ph type="sldNum" sz="quarter" idx="12"/>
          </p:nvPr>
        </p:nvSpPr>
        <p:spPr/>
        <p:txBody>
          <a:bodyPr/>
          <a:lstStyle/>
          <a:p>
            <a:fld id="{BD2C07DF-3CF3-41EE-A18E-119FE81334F7}" type="slidenum">
              <a:rPr lang="nl-NL" smtClean="0"/>
              <a:t>127</a:t>
            </a:fld>
            <a:endParaRPr lang="nl-NL"/>
          </a:p>
        </p:txBody>
      </p:sp>
    </p:spTree>
    <p:extLst>
      <p:ext uri="{BB962C8B-B14F-4D97-AF65-F5344CB8AC3E}">
        <p14:creationId xmlns:p14="http://schemas.microsoft.com/office/powerpoint/2010/main" val="3006349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normAutofit/>
          </a:bodyPr>
          <a:lstStyle/>
          <a:p>
            <a:r>
              <a:rPr lang="nl-NL" dirty="0">
                <a:latin typeface="Calibri Light" panose="020F0302020204030204" pitchFamily="34" charset="0"/>
                <a:cs typeface="Calibri Light" panose="020F0302020204030204" pitchFamily="34" charset="0"/>
              </a:rPr>
              <a:t>Configuratiebenadering</a:t>
            </a:r>
            <a:br>
              <a:rPr lang="nl-NL" dirty="0">
                <a:latin typeface="Calibri Light" panose="020F0302020204030204" pitchFamily="34" charset="0"/>
                <a:cs typeface="Calibri Light" panose="020F0302020204030204" pitchFamily="34" charset="0"/>
              </a:rPr>
            </a:br>
            <a:r>
              <a:rPr lang="nl-NL" sz="1600" dirty="0">
                <a:latin typeface="Calibri Light" panose="020F0302020204030204" pitchFamily="34" charset="0"/>
                <a:cs typeface="Calibri Light" panose="020F0302020204030204" pitchFamily="34" charset="0"/>
              </a:rPr>
              <a:t>Prof. Dr. Ir. C.J.A.M. [‘</a:t>
            </a:r>
            <a:r>
              <a:rPr lang="nl-NL" sz="1600" i="1" dirty="0">
                <a:latin typeface="Calibri Light" panose="020F0302020204030204" pitchFamily="34" charset="0"/>
                <a:cs typeface="Calibri Light" panose="020F0302020204030204" pitchFamily="34" charset="0"/>
              </a:rPr>
              <a:t>Katrien</a:t>
            </a:r>
            <a:r>
              <a:rPr lang="nl-NL" sz="1600" dirty="0">
                <a:latin typeface="Calibri Light" panose="020F0302020204030204" pitchFamily="34" charset="0"/>
                <a:cs typeface="Calibri Light" panose="020F0302020204030204" pitchFamily="34" charset="0"/>
              </a:rPr>
              <a:t>’] </a:t>
            </a:r>
            <a:r>
              <a:rPr lang="nl-NL" sz="1600" dirty="0" err="1">
                <a:latin typeface="Calibri Light" panose="020F0302020204030204" pitchFamily="34" charset="0"/>
                <a:cs typeface="Calibri Light" panose="020F0302020204030204" pitchFamily="34" charset="0"/>
              </a:rPr>
              <a:t>Termeer</a:t>
            </a:r>
            <a:r>
              <a:rPr lang="nl-NL" sz="1600" dirty="0">
                <a:latin typeface="Calibri Light" panose="020F0302020204030204" pitchFamily="34" charset="0"/>
                <a:cs typeface="Calibri Light" panose="020F0302020204030204" pitchFamily="34" charset="0"/>
              </a:rPr>
              <a:t> &amp; Prof. Dr. Mark van Twist, 1991</a:t>
            </a:r>
          </a:p>
        </p:txBody>
      </p:sp>
      <p:sp>
        <p:nvSpPr>
          <p:cNvPr id="4" name="Tijdelijke aanduiding voor inhoud 3"/>
          <p:cNvSpPr>
            <a:spLocks noGrp="1"/>
          </p:cNvSpPr>
          <p:nvPr>
            <p:ph idx="4294967295"/>
          </p:nvPr>
        </p:nvSpPr>
        <p:spPr>
          <a:xfrm>
            <a:off x="2856429" y="1649163"/>
            <a:ext cx="9056717" cy="3600000"/>
          </a:xfrm>
        </p:spPr>
        <p:txBody>
          <a:bodyPr>
            <a:normAutofit/>
          </a:bodyPr>
          <a:lstStyle/>
          <a:p>
            <a:pPr marL="0" indent="0">
              <a:lnSpc>
                <a:spcPct val="100000"/>
              </a:lnSpc>
              <a:spcBef>
                <a:spcPts val="600"/>
              </a:spcBef>
              <a:buNone/>
            </a:pPr>
            <a:r>
              <a:rPr lang="nl-NL" sz="1400" dirty="0">
                <a:latin typeface="Calibri" panose="020F0502020204030204" pitchFamily="34" charset="0"/>
                <a:cs typeface="Calibri" panose="020F0502020204030204" pitchFamily="34" charset="0"/>
              </a:rPr>
              <a:t>Besturing van een netwerk waarbij het erom gaat dat betrokkenen bij een probleem zo met elkaar omgaan dat er ruimte blijft voor nieuwe visies op een probleem en veranderende verhoudingen tussen partijen [zie ook de theorie van ‘</a:t>
            </a:r>
            <a:r>
              <a:rPr lang="nl-NL" sz="1400" i="1" dirty="0">
                <a:latin typeface="Calibri" panose="020F0502020204030204" pitchFamily="34" charset="0"/>
                <a:cs typeface="Calibri" panose="020F0502020204030204" pitchFamily="34" charset="0"/>
              </a:rPr>
              <a:t>small </a:t>
            </a:r>
            <a:r>
              <a:rPr lang="nl-NL" sz="1400" i="1" dirty="0" err="1">
                <a:latin typeface="Calibri" panose="020F0502020204030204" pitchFamily="34" charset="0"/>
                <a:cs typeface="Calibri" panose="020F0502020204030204" pitchFamily="34" charset="0"/>
              </a:rPr>
              <a:t>wins</a:t>
            </a:r>
            <a:r>
              <a:rPr lang="nl-NL" sz="1400" dirty="0">
                <a:latin typeface="Calibri" panose="020F0502020204030204" pitchFamily="34" charset="0"/>
                <a:cs typeface="Calibri" panose="020F0502020204030204" pitchFamily="34" charset="0"/>
              </a:rPr>
              <a:t>’]</a:t>
            </a:r>
          </a:p>
          <a:p>
            <a:pPr>
              <a:buNone/>
            </a:pPr>
            <a:r>
              <a:rPr lang="nl-NL" sz="1400" dirty="0">
                <a:latin typeface="Calibri" panose="020F0502020204030204" pitchFamily="34" charset="0"/>
                <a:cs typeface="Calibri" panose="020F0502020204030204" pitchFamily="34" charset="0"/>
              </a:rPr>
              <a:t>Het proces van interactie staat centraal, niet de technische oplossing van het probleem</a:t>
            </a:r>
          </a:p>
        </p:txBody>
      </p:sp>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513" r="7975"/>
          <a:stretch/>
        </p:blipFill>
        <p:spPr bwMode="auto">
          <a:xfrm>
            <a:off x="11016135" y="230188"/>
            <a:ext cx="973211" cy="128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541"/>
          <a:stretch/>
        </p:blipFill>
        <p:spPr bwMode="auto">
          <a:xfrm>
            <a:off x="9988444" y="234950"/>
            <a:ext cx="920962" cy="128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descr="http://www.xs4all.nl/~woensdre/plaatjes/48590.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825" y="1629000"/>
            <a:ext cx="2597393" cy="360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F2A2E272-765D-4D19-8253-2D31892CDB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jdelijke aanduiding voor voettekst 2">
            <a:extLst>
              <a:ext uri="{FF2B5EF4-FFF2-40B4-BE49-F238E27FC236}">
                <a16:creationId xmlns:a16="http://schemas.microsoft.com/office/drawing/2014/main" id="{B748763A-D96E-43F1-9974-A4E8F268F343}"/>
              </a:ext>
            </a:extLst>
          </p:cNvPr>
          <p:cNvSpPr>
            <a:spLocks noGrp="1"/>
          </p:cNvSpPr>
          <p:nvPr>
            <p:ph type="ftr" sz="quarter" idx="11"/>
          </p:nvPr>
        </p:nvSpPr>
        <p:spPr/>
        <p:txBody>
          <a:bodyPr/>
          <a:lstStyle/>
          <a:p>
            <a:r>
              <a:rPr lang="nl-NL"/>
              <a:t>Onderzoek &amp; Statistiek</a:t>
            </a:r>
          </a:p>
        </p:txBody>
      </p:sp>
      <p:pic>
        <p:nvPicPr>
          <p:cNvPr id="6" name="Afbeelding 5" descr="Afbeelding met object, klok, donker, zitten&#10;&#10;Automatisch gegenereerde beschrijving">
            <a:extLst>
              <a:ext uri="{FF2B5EF4-FFF2-40B4-BE49-F238E27FC236}">
                <a16:creationId xmlns:a16="http://schemas.microsoft.com/office/drawing/2014/main" id="{585F06DE-D231-4438-9472-51DD38D288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896" y="5527220"/>
            <a:ext cx="2381250" cy="452438"/>
          </a:xfrm>
          <a:prstGeom prst="rect">
            <a:avLst/>
          </a:prstGeom>
        </p:spPr>
      </p:pic>
      <p:pic>
        <p:nvPicPr>
          <p:cNvPr id="11" name="Afbeelding 10">
            <a:extLst>
              <a:ext uri="{FF2B5EF4-FFF2-40B4-BE49-F238E27FC236}">
                <a16:creationId xmlns:a16="http://schemas.microsoft.com/office/drawing/2014/main" id="{9F727E1B-2692-460A-8171-3404EEEC4BF6}"/>
              </a:ext>
            </a:extLst>
          </p:cNvPr>
          <p:cNvPicPr>
            <a:picLocks noChangeAspect="1"/>
          </p:cNvPicPr>
          <p:nvPr/>
        </p:nvPicPr>
        <p:blipFill rotWithShape="1">
          <a:blip r:embed="rId8">
            <a:extLst>
              <a:ext uri="{28A0092B-C50C-407E-A947-70E740481C1C}">
                <a14:useLocalDpi xmlns:a14="http://schemas.microsoft.com/office/drawing/2010/main" val="0"/>
              </a:ext>
            </a:extLst>
          </a:blip>
          <a:srcRect t="9957" r="2929" b="22712"/>
          <a:stretch/>
        </p:blipFill>
        <p:spPr>
          <a:xfrm>
            <a:off x="544483" y="6004293"/>
            <a:ext cx="1571625" cy="601489"/>
          </a:xfrm>
          <a:prstGeom prst="rect">
            <a:avLst/>
          </a:prstGeom>
        </p:spPr>
      </p:pic>
      <p:sp>
        <p:nvSpPr>
          <p:cNvPr id="8" name="Tijdelijke aanduiding voor dianummer 7">
            <a:extLst>
              <a:ext uri="{FF2B5EF4-FFF2-40B4-BE49-F238E27FC236}">
                <a16:creationId xmlns:a16="http://schemas.microsoft.com/office/drawing/2014/main" id="{E6942C0D-20DC-4627-B57F-5F8F4AFCDE39}"/>
              </a:ext>
            </a:extLst>
          </p:cNvPr>
          <p:cNvSpPr>
            <a:spLocks noGrp="1"/>
          </p:cNvSpPr>
          <p:nvPr>
            <p:ph type="sldNum" sz="quarter" idx="12"/>
          </p:nvPr>
        </p:nvSpPr>
        <p:spPr/>
        <p:txBody>
          <a:bodyPr/>
          <a:lstStyle/>
          <a:p>
            <a:fld id="{BD2C07DF-3CF3-41EE-A18E-119FE81334F7}" type="slidenum">
              <a:rPr lang="nl-NL" smtClean="0"/>
              <a:t>128</a:t>
            </a:fld>
            <a:endParaRPr lang="nl-NL"/>
          </a:p>
        </p:txBody>
      </p:sp>
    </p:spTree>
    <p:extLst>
      <p:ext uri="{BB962C8B-B14F-4D97-AF65-F5344CB8AC3E}">
        <p14:creationId xmlns:p14="http://schemas.microsoft.com/office/powerpoint/2010/main" val="4254680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CF012-39E7-4B91-985A-7E7AD2056BB5}"/>
              </a:ext>
            </a:extLst>
          </p:cNvPr>
          <p:cNvSpPr>
            <a:spLocks noGrp="1"/>
          </p:cNvSpPr>
          <p:nvPr>
            <p:ph type="title"/>
          </p:nvPr>
        </p:nvSpPr>
        <p:spPr/>
        <p:txBody>
          <a:bodyPr>
            <a:normAutofit/>
          </a:bodyPr>
          <a:lstStyle/>
          <a:p>
            <a:r>
              <a:rPr lang="nl-NL" dirty="0"/>
              <a:t>Fasen van de empirische cyclus</a:t>
            </a:r>
            <a:br>
              <a:rPr lang="nl-NL" dirty="0"/>
            </a:br>
            <a:r>
              <a:rPr lang="nl-NL" sz="1600" dirty="0"/>
              <a:t>de Groot, 1961</a:t>
            </a:r>
          </a:p>
        </p:txBody>
      </p:sp>
      <p:sp>
        <p:nvSpPr>
          <p:cNvPr id="3" name="Tijdelijke aanduiding voor voettekst 2">
            <a:extLst>
              <a:ext uri="{FF2B5EF4-FFF2-40B4-BE49-F238E27FC236}">
                <a16:creationId xmlns:a16="http://schemas.microsoft.com/office/drawing/2014/main" id="{AD309D3F-8E6B-4A88-B87F-D7F5FC9332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9" name="Rechthoek 8">
            <a:hlinkClick r:id="" action="ppaction://hlinkshowjump?jump=nextslide" highlightClick="1"/>
            <a:extLst>
              <a:ext uri="{FF2B5EF4-FFF2-40B4-BE49-F238E27FC236}">
                <a16:creationId xmlns:a16="http://schemas.microsoft.com/office/drawing/2014/main" id="{29654F49-5A8D-4648-9E9B-E91020892BE8}"/>
              </a:ext>
            </a:extLst>
          </p:cNvPr>
          <p:cNvSpPr/>
          <p:nvPr/>
        </p:nvSpPr>
        <p:spPr>
          <a:xfrm>
            <a:off x="5147569" y="1575847"/>
            <a:ext cx="1896862" cy="111858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Fase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Observatie</a:t>
            </a:r>
          </a:p>
        </p:txBody>
      </p:sp>
      <p:sp>
        <p:nvSpPr>
          <p:cNvPr id="10" name="Rechthoek 9">
            <a:hlinkClick r:id="rId2" action="ppaction://hlinksldjump" highlightClick="1"/>
            <a:extLst>
              <a:ext uri="{FF2B5EF4-FFF2-40B4-BE49-F238E27FC236}">
                <a16:creationId xmlns:a16="http://schemas.microsoft.com/office/drawing/2014/main" id="{0AF54903-A307-41FE-8550-E8CB78EF77D5}"/>
              </a:ext>
            </a:extLst>
          </p:cNvPr>
          <p:cNvSpPr/>
          <p:nvPr/>
        </p:nvSpPr>
        <p:spPr>
          <a:xfrm>
            <a:off x="7264461" y="3080908"/>
            <a:ext cx="1896862" cy="1118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Fase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Theorie bestuderen en hypothese(n) opstellen</a:t>
            </a:r>
          </a:p>
        </p:txBody>
      </p:sp>
      <p:sp>
        <p:nvSpPr>
          <p:cNvPr id="11" name="Rechthoek 10">
            <a:hlinkClick r:id="rId3" action="ppaction://hlinksldjump" highlightClick="1"/>
            <a:extLst>
              <a:ext uri="{FF2B5EF4-FFF2-40B4-BE49-F238E27FC236}">
                <a16:creationId xmlns:a16="http://schemas.microsoft.com/office/drawing/2014/main" id="{E66C899E-D77D-4724-B90E-E192AE00A35F}"/>
              </a:ext>
            </a:extLst>
          </p:cNvPr>
          <p:cNvSpPr/>
          <p:nvPr/>
        </p:nvSpPr>
        <p:spPr>
          <a:xfrm>
            <a:off x="6448842" y="4882368"/>
            <a:ext cx="1896862" cy="11185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Fase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Voorspellingen doen</a:t>
            </a:r>
          </a:p>
        </p:txBody>
      </p:sp>
      <p:sp>
        <p:nvSpPr>
          <p:cNvPr id="12" name="Rechthoek 11">
            <a:hlinkClick r:id="rId4" action="ppaction://hlinksldjump" highlightClick="1"/>
            <a:extLst>
              <a:ext uri="{FF2B5EF4-FFF2-40B4-BE49-F238E27FC236}">
                <a16:creationId xmlns:a16="http://schemas.microsoft.com/office/drawing/2014/main" id="{9C4BBCEF-2C2A-495A-9931-A966B230576A}"/>
              </a:ext>
            </a:extLst>
          </p:cNvPr>
          <p:cNvSpPr/>
          <p:nvPr/>
        </p:nvSpPr>
        <p:spPr>
          <a:xfrm>
            <a:off x="3751078" y="4882368"/>
            <a:ext cx="1896862" cy="111858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Fase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Onderzoeksdata</a:t>
            </a: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verzamelen</a:t>
            </a:r>
          </a:p>
        </p:txBody>
      </p:sp>
      <p:sp>
        <p:nvSpPr>
          <p:cNvPr id="13" name="Rechthoek 12">
            <a:hlinkClick r:id="rId5" action="ppaction://hlinksldjump" highlightClick="1"/>
            <a:extLst>
              <a:ext uri="{FF2B5EF4-FFF2-40B4-BE49-F238E27FC236}">
                <a16:creationId xmlns:a16="http://schemas.microsoft.com/office/drawing/2014/main" id="{8A459E7F-5701-452C-B8B4-60C7382C8233}"/>
              </a:ext>
            </a:extLst>
          </p:cNvPr>
          <p:cNvSpPr/>
          <p:nvPr/>
        </p:nvSpPr>
        <p:spPr>
          <a:xfrm>
            <a:off x="2935457" y="3042942"/>
            <a:ext cx="1896862" cy="111858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Fase 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Evaluatie</a:t>
            </a:r>
          </a:p>
        </p:txBody>
      </p:sp>
      <p:sp>
        <p:nvSpPr>
          <p:cNvPr id="14" name="Ovaal 13">
            <a:extLst>
              <a:ext uri="{FF2B5EF4-FFF2-40B4-BE49-F238E27FC236}">
                <a16:creationId xmlns:a16="http://schemas.microsoft.com/office/drawing/2014/main" id="{70443A58-821A-40CD-A760-1E2D01BA6DED}"/>
              </a:ext>
            </a:extLst>
          </p:cNvPr>
          <p:cNvSpPr/>
          <p:nvPr/>
        </p:nvSpPr>
        <p:spPr>
          <a:xfrm>
            <a:off x="5001068" y="2982154"/>
            <a:ext cx="2062856" cy="208968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uLnTx/>
                <a:uFillTx/>
                <a:latin typeface="Calibri" panose="020F0502020204030204"/>
                <a:ea typeface="+mn-ea"/>
                <a:cs typeface="+mn-cs"/>
              </a:rPr>
              <a:t>Kennisprobleem</a:t>
            </a:r>
          </a:p>
        </p:txBody>
      </p:sp>
      <p:sp>
        <p:nvSpPr>
          <p:cNvPr id="16" name="Pijl: draaiend 15">
            <a:extLst>
              <a:ext uri="{FF2B5EF4-FFF2-40B4-BE49-F238E27FC236}">
                <a16:creationId xmlns:a16="http://schemas.microsoft.com/office/drawing/2014/main" id="{2CBA481A-3C67-42E3-975D-145EC8FF2087}"/>
              </a:ext>
            </a:extLst>
          </p:cNvPr>
          <p:cNvSpPr/>
          <p:nvPr/>
        </p:nvSpPr>
        <p:spPr>
          <a:xfrm rot="16550596">
            <a:off x="4531096" y="2534868"/>
            <a:ext cx="3034588" cy="2984262"/>
          </a:xfrm>
          <a:prstGeom prst="circularArrow">
            <a:avLst>
              <a:gd name="adj1" fmla="val 3175"/>
              <a:gd name="adj2" fmla="val 1142319"/>
              <a:gd name="adj3" fmla="val 20446542"/>
              <a:gd name="adj4" fmla="val 21570619"/>
              <a:gd name="adj5" fmla="val 6586"/>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Afbeelding 5" descr="Afbeelding met tekening&#10;&#10;Automatisch gegenereerde beschrijving">
            <a:extLst>
              <a:ext uri="{FF2B5EF4-FFF2-40B4-BE49-F238E27FC236}">
                <a16:creationId xmlns:a16="http://schemas.microsoft.com/office/drawing/2014/main" id="{992C0D0E-9A71-4674-B917-B45DECF0B437}"/>
              </a:ext>
            </a:extLst>
          </p:cNvPr>
          <p:cNvPicPr>
            <a:picLocks noChangeAspect="1"/>
          </p:cNvPicPr>
          <p:nvPr/>
        </p:nvPicPr>
        <p:blipFill rotWithShape="1">
          <a:blip r:embed="rId6">
            <a:extLst>
              <a:ext uri="{28A0092B-C50C-407E-A947-70E740481C1C}">
                <a14:useLocalDpi xmlns:a14="http://schemas.microsoft.com/office/drawing/2010/main" val="0"/>
              </a:ext>
            </a:extLst>
          </a:blip>
          <a:srcRect t="32475" r="-1529" b="23882"/>
          <a:stretch/>
        </p:blipFill>
        <p:spPr>
          <a:xfrm>
            <a:off x="552555" y="6169572"/>
            <a:ext cx="1674138" cy="627143"/>
          </a:xfrm>
          <a:prstGeom prst="rect">
            <a:avLst/>
          </a:prstGeom>
        </p:spPr>
      </p:pic>
      <p:pic>
        <p:nvPicPr>
          <p:cNvPr id="1026" name="Picture 2" descr="Afbeeldingsresultaten voor praktijkgericht onderzoek van der velde">
            <a:extLst>
              <a:ext uri="{FF2B5EF4-FFF2-40B4-BE49-F238E27FC236}">
                <a16:creationId xmlns:a16="http://schemas.microsoft.com/office/drawing/2014/main" id="{CC452C5F-05E4-4128-8D92-E4B719FA24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170" y="1802235"/>
            <a:ext cx="2578909" cy="3600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846A0FFD-2AAD-4A8F-92BE-7698F35C8C0D}"/>
              </a:ext>
            </a:extLst>
          </p:cNvPr>
          <p:cNvSpPr txBox="1"/>
          <p:nvPr/>
        </p:nvSpPr>
        <p:spPr>
          <a:xfrm>
            <a:off x="7408089" y="2572209"/>
            <a:ext cx="793807" cy="307777"/>
          </a:xfrm>
          <a:prstGeom prst="rect">
            <a:avLst/>
          </a:prstGeom>
          <a:noFill/>
        </p:spPr>
        <p:txBody>
          <a:bodyPr wrap="none" rtlCol="0">
            <a:spAutoFit/>
          </a:bodyPr>
          <a:lstStyle/>
          <a:p>
            <a:r>
              <a:rPr lang="nl-NL" sz="1400" b="1" dirty="0"/>
              <a:t>Inductie</a:t>
            </a:r>
          </a:p>
        </p:txBody>
      </p:sp>
      <p:sp>
        <p:nvSpPr>
          <p:cNvPr id="17" name="Tekstvak 16">
            <a:extLst>
              <a:ext uri="{FF2B5EF4-FFF2-40B4-BE49-F238E27FC236}">
                <a16:creationId xmlns:a16="http://schemas.microsoft.com/office/drawing/2014/main" id="{12372BEB-3F0E-4313-9802-5CDEF5455D5F}"/>
              </a:ext>
            </a:extLst>
          </p:cNvPr>
          <p:cNvSpPr txBox="1"/>
          <p:nvPr/>
        </p:nvSpPr>
        <p:spPr>
          <a:xfrm>
            <a:off x="7378433" y="4400417"/>
            <a:ext cx="853119" cy="307777"/>
          </a:xfrm>
          <a:prstGeom prst="rect">
            <a:avLst/>
          </a:prstGeom>
          <a:noFill/>
        </p:spPr>
        <p:txBody>
          <a:bodyPr wrap="none" rtlCol="0">
            <a:spAutoFit/>
          </a:bodyPr>
          <a:lstStyle/>
          <a:p>
            <a:r>
              <a:rPr lang="nl-NL" sz="1400" b="1" dirty="0"/>
              <a:t>Deductie</a:t>
            </a:r>
          </a:p>
        </p:txBody>
      </p:sp>
      <p:sp>
        <p:nvSpPr>
          <p:cNvPr id="18" name="Tekstvak 17">
            <a:extLst>
              <a:ext uri="{FF2B5EF4-FFF2-40B4-BE49-F238E27FC236}">
                <a16:creationId xmlns:a16="http://schemas.microsoft.com/office/drawing/2014/main" id="{16E0E0C7-2E29-41BF-B1BA-194384890BD5}"/>
              </a:ext>
            </a:extLst>
          </p:cNvPr>
          <p:cNvSpPr txBox="1"/>
          <p:nvPr/>
        </p:nvSpPr>
        <p:spPr>
          <a:xfrm>
            <a:off x="5647940" y="6024764"/>
            <a:ext cx="802720" cy="307777"/>
          </a:xfrm>
          <a:prstGeom prst="rect">
            <a:avLst/>
          </a:prstGeom>
          <a:noFill/>
        </p:spPr>
        <p:txBody>
          <a:bodyPr wrap="none" rtlCol="0">
            <a:spAutoFit/>
          </a:bodyPr>
          <a:lstStyle/>
          <a:p>
            <a:r>
              <a:rPr lang="nl-NL" sz="1400" b="1" dirty="0"/>
              <a:t>Toetsing</a:t>
            </a:r>
          </a:p>
        </p:txBody>
      </p:sp>
      <p:sp>
        <p:nvSpPr>
          <p:cNvPr id="19" name="Tekstvak 18">
            <a:extLst>
              <a:ext uri="{FF2B5EF4-FFF2-40B4-BE49-F238E27FC236}">
                <a16:creationId xmlns:a16="http://schemas.microsoft.com/office/drawing/2014/main" id="{E33243AE-1347-498C-94C3-A581A2E64CBA}"/>
              </a:ext>
            </a:extLst>
          </p:cNvPr>
          <p:cNvSpPr txBox="1"/>
          <p:nvPr/>
        </p:nvSpPr>
        <p:spPr>
          <a:xfrm>
            <a:off x="3790866" y="4400417"/>
            <a:ext cx="768608" cy="307777"/>
          </a:xfrm>
          <a:prstGeom prst="rect">
            <a:avLst/>
          </a:prstGeom>
          <a:noFill/>
        </p:spPr>
        <p:txBody>
          <a:bodyPr wrap="none" rtlCol="0">
            <a:spAutoFit/>
          </a:bodyPr>
          <a:lstStyle/>
          <a:p>
            <a:r>
              <a:rPr lang="nl-NL" sz="1400" b="1" dirty="0"/>
              <a:t>Analyse</a:t>
            </a:r>
          </a:p>
        </p:txBody>
      </p:sp>
      <p:pic>
        <p:nvPicPr>
          <p:cNvPr id="22" name="Picture 3">
            <a:extLst>
              <a:ext uri="{FF2B5EF4-FFF2-40B4-BE49-F238E27FC236}">
                <a16:creationId xmlns:a16="http://schemas.microsoft.com/office/drawing/2014/main" id="{BBDEB783-441D-4DA3-8C5A-CFC28C42533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jdelijke aanduiding voor dianummer 6">
            <a:extLst>
              <a:ext uri="{FF2B5EF4-FFF2-40B4-BE49-F238E27FC236}">
                <a16:creationId xmlns:a16="http://schemas.microsoft.com/office/drawing/2014/main" id="{059705C6-968D-41DA-B056-2BE1BD4038C1}"/>
              </a:ext>
            </a:extLst>
          </p:cNvPr>
          <p:cNvSpPr>
            <a:spLocks noGrp="1"/>
          </p:cNvSpPr>
          <p:nvPr>
            <p:ph type="sldNum" sz="quarter" idx="12"/>
          </p:nvPr>
        </p:nvSpPr>
        <p:spPr/>
        <p:txBody>
          <a:bodyPr/>
          <a:lstStyle/>
          <a:p>
            <a:fld id="{BD2C07DF-3CF3-41EE-A18E-119FE81334F7}" type="slidenum">
              <a:rPr lang="nl-NL" smtClean="0"/>
              <a:t>13</a:t>
            </a:fld>
            <a:endParaRPr lang="nl-NL"/>
          </a:p>
        </p:txBody>
      </p:sp>
      <p:pic>
        <p:nvPicPr>
          <p:cNvPr id="25" name="Picture 2" descr="Afbeeldingsresultaten voor praktijkgericht onderzoek van der velde">
            <a:extLst>
              <a:ext uri="{FF2B5EF4-FFF2-40B4-BE49-F238E27FC236}">
                <a16:creationId xmlns:a16="http://schemas.microsoft.com/office/drawing/2014/main" id="{B7BFFD44-E25C-46BB-B9E6-05D0B66AAD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33706" y="5417555"/>
            <a:ext cx="820093" cy="1144800"/>
          </a:xfrm>
          <a:prstGeom prst="rect">
            <a:avLst/>
          </a:prstGeom>
          <a:noFill/>
          <a:extLst>
            <a:ext uri="{909E8E84-426E-40DD-AFC4-6F175D3DCCD1}">
              <a14:hiddenFill xmlns:a14="http://schemas.microsoft.com/office/drawing/2010/main">
                <a:solidFill>
                  <a:srgbClr val="FFFFFF"/>
                </a:solidFill>
              </a14:hiddenFill>
            </a:ext>
          </a:extLst>
        </p:spPr>
      </p:pic>
      <p:sp>
        <p:nvSpPr>
          <p:cNvPr id="26" name="Tekstvak 25">
            <a:extLst>
              <a:ext uri="{FF2B5EF4-FFF2-40B4-BE49-F238E27FC236}">
                <a16:creationId xmlns:a16="http://schemas.microsoft.com/office/drawing/2014/main" id="{080B9DCD-E711-4792-A286-74C445A78029}"/>
              </a:ext>
            </a:extLst>
          </p:cNvPr>
          <p:cNvSpPr txBox="1"/>
          <p:nvPr/>
        </p:nvSpPr>
        <p:spPr>
          <a:xfrm>
            <a:off x="10659726" y="6538951"/>
            <a:ext cx="556563" cy="255583"/>
          </a:xfrm>
          <a:prstGeom prst="rect">
            <a:avLst/>
          </a:prstGeom>
          <a:noFill/>
        </p:spPr>
        <p:txBody>
          <a:bodyPr wrap="none" rtlCol="0">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a:t>
            </a:r>
            <a:r>
              <a:rPr kumimoji="0" lang="nl-NL" sz="1061" b="0" i="0" u="none" strike="noStrike" kern="1200" cap="none" spc="0" normalizeH="0" baseline="0" noProof="0">
                <a:ln>
                  <a:noFill/>
                </a:ln>
                <a:solidFill>
                  <a:prstClr val="black"/>
                </a:solidFill>
                <a:effectLst/>
                <a:uLnTx/>
                <a:uFillTx/>
                <a:latin typeface="Calibri" panose="020F0502020204030204"/>
                <a:ea typeface="+mn-ea"/>
                <a:cs typeface="+mn-cs"/>
              </a:rPr>
              <a:t>.26</a:t>
            </a:r>
            <a:endPar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472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CF012-39E7-4B91-985A-7E7AD2056BB5}"/>
              </a:ext>
            </a:extLst>
          </p:cNvPr>
          <p:cNvSpPr>
            <a:spLocks noGrp="1"/>
          </p:cNvSpPr>
          <p:nvPr>
            <p:ph type="title"/>
          </p:nvPr>
        </p:nvSpPr>
        <p:spPr/>
        <p:txBody>
          <a:bodyPr>
            <a:normAutofit/>
          </a:bodyPr>
          <a:lstStyle/>
          <a:p>
            <a:r>
              <a:rPr lang="nl-NL" dirty="0"/>
              <a:t>Cyclus voor praktijkonderzoek</a:t>
            </a:r>
            <a:br>
              <a:rPr lang="nl-NL" dirty="0"/>
            </a:br>
            <a:r>
              <a:rPr lang="nl-NL" sz="1600" dirty="0" err="1"/>
              <a:t>Cyrilla</a:t>
            </a:r>
            <a:r>
              <a:rPr lang="nl-NL" sz="1600" dirty="0"/>
              <a:t> van der Donk &amp; Bas van Lanen, 2009</a:t>
            </a:r>
            <a:br>
              <a:rPr lang="nl-NL" dirty="0"/>
            </a:br>
            <a:endParaRPr lang="nl-NL" sz="1600" dirty="0"/>
          </a:p>
        </p:txBody>
      </p:sp>
      <p:sp>
        <p:nvSpPr>
          <p:cNvPr id="3" name="Tijdelijke aanduiding voor voettekst 2">
            <a:extLst>
              <a:ext uri="{FF2B5EF4-FFF2-40B4-BE49-F238E27FC236}">
                <a16:creationId xmlns:a16="http://schemas.microsoft.com/office/drawing/2014/main" id="{AD309D3F-8E6B-4A88-B87F-D7F5FC9332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23" name="Afbeelding 22" descr="Afbeelding met tekst, kaart&#10;&#10;Automatisch gegenereerde beschrijving">
            <a:extLst>
              <a:ext uri="{FF2B5EF4-FFF2-40B4-BE49-F238E27FC236}">
                <a16:creationId xmlns:a16="http://schemas.microsoft.com/office/drawing/2014/main" id="{836409B4-08A1-42C2-8A89-1FB5F2D32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1362372"/>
            <a:ext cx="5181600" cy="5322295"/>
          </a:xfrm>
          <a:prstGeom prst="rect">
            <a:avLst/>
          </a:prstGeom>
        </p:spPr>
      </p:pic>
      <p:pic>
        <p:nvPicPr>
          <p:cNvPr id="17" name="Picture 3">
            <a:extLst>
              <a:ext uri="{FF2B5EF4-FFF2-40B4-BE49-F238E27FC236}">
                <a16:creationId xmlns:a16="http://schemas.microsoft.com/office/drawing/2014/main" id="{9996705F-6757-49F6-846A-DFD3528B11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ianummer 3">
            <a:extLst>
              <a:ext uri="{FF2B5EF4-FFF2-40B4-BE49-F238E27FC236}">
                <a16:creationId xmlns:a16="http://schemas.microsoft.com/office/drawing/2014/main" id="{BEC57F49-E067-4EF0-8C4A-40F6E87984A4}"/>
              </a:ext>
            </a:extLst>
          </p:cNvPr>
          <p:cNvSpPr>
            <a:spLocks noGrp="1"/>
          </p:cNvSpPr>
          <p:nvPr>
            <p:ph type="sldNum" sz="quarter" idx="12"/>
          </p:nvPr>
        </p:nvSpPr>
        <p:spPr/>
        <p:txBody>
          <a:bodyPr/>
          <a:lstStyle/>
          <a:p>
            <a:fld id="{BD2C07DF-3CF3-41EE-A18E-119FE81334F7}" type="slidenum">
              <a:rPr lang="nl-NL" smtClean="0"/>
              <a:t>14</a:t>
            </a:fld>
            <a:endParaRPr lang="nl-NL"/>
          </a:p>
        </p:txBody>
      </p:sp>
      <p:pic>
        <p:nvPicPr>
          <p:cNvPr id="7" name="Afbeelding 6" descr="Afbeelding met tekst, persoon, groep, man&#10;&#10;Automatisch gegenereerde beschrijving">
            <a:extLst>
              <a:ext uri="{FF2B5EF4-FFF2-40B4-BE49-F238E27FC236}">
                <a16:creationId xmlns:a16="http://schemas.microsoft.com/office/drawing/2014/main" id="{942CEE9E-07EA-4D4B-BC80-88886FA7F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0" y="1629000"/>
            <a:ext cx="2550000" cy="3600000"/>
          </a:xfrm>
          <a:prstGeom prst="rect">
            <a:avLst/>
          </a:prstGeom>
        </p:spPr>
      </p:pic>
      <p:pic>
        <p:nvPicPr>
          <p:cNvPr id="15" name="Afbeelding 14" descr="Afbeelding met persoon, man, poseren, vasthouden&#10;&#10;Automatisch gegenereerde beschrijving">
            <a:extLst>
              <a:ext uri="{FF2B5EF4-FFF2-40B4-BE49-F238E27FC236}">
                <a16:creationId xmlns:a16="http://schemas.microsoft.com/office/drawing/2014/main" id="{2D9FCA2E-CECA-4B87-A7B9-9863400DAF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82174" y="136525"/>
            <a:ext cx="1025343" cy="1288800"/>
          </a:xfrm>
          <a:prstGeom prst="rect">
            <a:avLst/>
          </a:prstGeom>
        </p:spPr>
      </p:pic>
      <p:pic>
        <p:nvPicPr>
          <p:cNvPr id="19" name="Afbeelding 18" descr="Afbeelding met persoon, gras, buiten, vrouw&#10;&#10;Automatisch gegenereerde beschrijving">
            <a:extLst>
              <a:ext uri="{FF2B5EF4-FFF2-40B4-BE49-F238E27FC236}">
                <a16:creationId xmlns:a16="http://schemas.microsoft.com/office/drawing/2014/main" id="{76ABCBDE-D3EA-4F9F-96E5-7A81A3F90D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0852" y="136525"/>
            <a:ext cx="1025344" cy="1288800"/>
          </a:xfrm>
          <a:prstGeom prst="rect">
            <a:avLst/>
          </a:prstGeom>
        </p:spPr>
      </p:pic>
      <p:pic>
        <p:nvPicPr>
          <p:cNvPr id="21" name="Afbeelding 20" descr="Afbeelding met tekening&#10;&#10;Automatisch gegenereerde beschrijving">
            <a:extLst>
              <a:ext uri="{FF2B5EF4-FFF2-40B4-BE49-F238E27FC236}">
                <a16:creationId xmlns:a16="http://schemas.microsoft.com/office/drawing/2014/main" id="{C1118E9B-2304-4C47-909F-B3E3EB1EB9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18" y="5687429"/>
            <a:ext cx="2668332" cy="668921"/>
          </a:xfrm>
          <a:prstGeom prst="rect">
            <a:avLst/>
          </a:prstGeom>
        </p:spPr>
      </p:pic>
    </p:spTree>
    <p:extLst>
      <p:ext uri="{BB962C8B-B14F-4D97-AF65-F5344CB8AC3E}">
        <p14:creationId xmlns:p14="http://schemas.microsoft.com/office/powerpoint/2010/main" val="3755400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CF012-39E7-4B91-985A-7E7AD2056BB5}"/>
              </a:ext>
            </a:extLst>
          </p:cNvPr>
          <p:cNvSpPr>
            <a:spLocks noGrp="1"/>
          </p:cNvSpPr>
          <p:nvPr>
            <p:ph type="title"/>
          </p:nvPr>
        </p:nvSpPr>
        <p:spPr/>
        <p:txBody>
          <a:bodyPr>
            <a:normAutofit/>
          </a:bodyPr>
          <a:lstStyle/>
          <a:p>
            <a:r>
              <a:rPr lang="nl-NL" dirty="0"/>
              <a:t>Cyclus praktijkgericht onderzoek</a:t>
            </a:r>
            <a:br>
              <a:rPr lang="nl-NL" dirty="0"/>
            </a:br>
            <a:r>
              <a:rPr lang="nl-NL" sz="1600" dirty="0"/>
              <a:t>Leeuwenkamp, Paap, </a:t>
            </a:r>
            <a:r>
              <a:rPr lang="nl-NL" sz="1600" dirty="0" err="1"/>
              <a:t>Thunissen</a:t>
            </a:r>
            <a:r>
              <a:rPr lang="nl-NL" sz="1600" dirty="0"/>
              <a:t>, Hessels, </a:t>
            </a:r>
            <a:r>
              <a:rPr lang="nl-NL" sz="1600" dirty="0" err="1"/>
              <a:t>Thuijsman</a:t>
            </a:r>
            <a:r>
              <a:rPr lang="nl-NL" sz="1600" dirty="0"/>
              <a:t> 2011</a:t>
            </a:r>
          </a:p>
        </p:txBody>
      </p:sp>
      <p:sp>
        <p:nvSpPr>
          <p:cNvPr id="3" name="Tijdelijke aanduiding voor voettekst 2">
            <a:extLst>
              <a:ext uri="{FF2B5EF4-FFF2-40B4-BE49-F238E27FC236}">
                <a16:creationId xmlns:a16="http://schemas.microsoft.com/office/drawing/2014/main" id="{AD309D3F-8E6B-4A88-B87F-D7F5FC9332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9" name="Actieknop: Vooruit of Volgende 8">
            <a:hlinkClick r:id="" action="ppaction://hlinkshowjump?jump=nextslide" highlightClick="1"/>
            <a:extLst>
              <a:ext uri="{FF2B5EF4-FFF2-40B4-BE49-F238E27FC236}">
                <a16:creationId xmlns:a16="http://schemas.microsoft.com/office/drawing/2014/main" id="{29654F49-5A8D-4648-9E9B-E91020892BE8}"/>
              </a:ext>
            </a:extLst>
          </p:cNvPr>
          <p:cNvSpPr/>
          <p:nvPr/>
        </p:nvSpPr>
        <p:spPr>
          <a:xfrm>
            <a:off x="5147569" y="1575847"/>
            <a:ext cx="1896862" cy="1118587"/>
          </a:xfrm>
          <a:prstGeom prst="actionButtonForwardNex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i="1" dirty="0">
                <a:solidFill>
                  <a:srgbClr val="FFC000"/>
                </a:solidFill>
                <a:effectLst>
                  <a:outerShdw blurRad="38100" dist="38100" dir="2700000" algn="tl">
                    <a:srgbClr val="000000">
                      <a:alpha val="43137"/>
                    </a:srgbClr>
                  </a:outerShdw>
                </a:effectLst>
              </a:rPr>
              <a:t>Fase 1 </a:t>
            </a:r>
          </a:p>
          <a:p>
            <a:pPr algn="ctr"/>
            <a:r>
              <a:rPr lang="nl-NL" sz="1400" dirty="0">
                <a:effectLst>
                  <a:outerShdw blurRad="38100" dist="38100" dir="2700000" algn="tl">
                    <a:srgbClr val="000000">
                      <a:alpha val="43137"/>
                    </a:srgbClr>
                  </a:outerShdw>
                </a:effectLst>
              </a:rPr>
              <a:t>Probleemdefinitie opstellen</a:t>
            </a:r>
          </a:p>
          <a:p>
            <a:pPr algn="ctr"/>
            <a:r>
              <a:rPr lang="nl-NL" sz="1400" dirty="0">
                <a:effectLst>
                  <a:outerShdw blurRad="38100" dist="38100" dir="2700000" algn="tl">
                    <a:srgbClr val="000000">
                      <a:alpha val="43137"/>
                    </a:srgbClr>
                  </a:outerShdw>
                </a:effectLst>
              </a:rPr>
              <a:t>[Probleemanalyse]</a:t>
            </a:r>
          </a:p>
        </p:txBody>
      </p:sp>
      <p:sp>
        <p:nvSpPr>
          <p:cNvPr id="10" name="Actieknop: Vooruit of Volgende 9">
            <a:hlinkClick r:id="rId2" action="ppaction://hlinksldjump" highlightClick="1"/>
            <a:extLst>
              <a:ext uri="{FF2B5EF4-FFF2-40B4-BE49-F238E27FC236}">
                <a16:creationId xmlns:a16="http://schemas.microsoft.com/office/drawing/2014/main" id="{0AF54903-A307-41FE-8550-E8CB78EF77D5}"/>
              </a:ext>
            </a:extLst>
          </p:cNvPr>
          <p:cNvSpPr/>
          <p:nvPr/>
        </p:nvSpPr>
        <p:spPr>
          <a:xfrm>
            <a:off x="7264461" y="3088791"/>
            <a:ext cx="1896862" cy="1118587"/>
          </a:xfrm>
          <a:prstGeom prst="actionButtonForwardNex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i="1" dirty="0">
                <a:solidFill>
                  <a:srgbClr val="FFC000"/>
                </a:solidFill>
                <a:effectLst>
                  <a:outerShdw blurRad="38100" dist="38100" dir="2700000" algn="tl">
                    <a:srgbClr val="000000">
                      <a:alpha val="43137"/>
                    </a:srgbClr>
                  </a:outerShdw>
                </a:effectLst>
              </a:rPr>
              <a:t>Fase 2</a:t>
            </a:r>
          </a:p>
          <a:p>
            <a:pPr algn="ctr"/>
            <a:r>
              <a:rPr lang="nl-NL" sz="1400" dirty="0">
                <a:effectLst>
                  <a:outerShdw blurRad="38100" dist="38100" dir="2700000" algn="tl">
                    <a:srgbClr val="000000">
                      <a:alpha val="43137"/>
                    </a:srgbClr>
                  </a:outerShdw>
                </a:effectLst>
              </a:rPr>
              <a:t>Bronnen bestuderen &amp; conceptueel model bouwen</a:t>
            </a:r>
          </a:p>
        </p:txBody>
      </p:sp>
      <p:sp>
        <p:nvSpPr>
          <p:cNvPr id="11" name="Actieknop: Vooruit of Volgende 10">
            <a:hlinkClick r:id="rId3" action="ppaction://hlinksldjump" highlightClick="1"/>
            <a:extLst>
              <a:ext uri="{FF2B5EF4-FFF2-40B4-BE49-F238E27FC236}">
                <a16:creationId xmlns:a16="http://schemas.microsoft.com/office/drawing/2014/main" id="{E66C899E-D77D-4724-B90E-E192AE00A35F}"/>
              </a:ext>
            </a:extLst>
          </p:cNvPr>
          <p:cNvSpPr/>
          <p:nvPr/>
        </p:nvSpPr>
        <p:spPr>
          <a:xfrm>
            <a:off x="6448842" y="4882368"/>
            <a:ext cx="1896862" cy="1118587"/>
          </a:xfrm>
          <a:prstGeom prst="actionButtonForwardNex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i="1" dirty="0">
                <a:solidFill>
                  <a:srgbClr val="FFC000"/>
                </a:solidFill>
                <a:effectLst>
                  <a:outerShdw blurRad="38100" dist="38100" dir="2700000" algn="tl">
                    <a:srgbClr val="000000">
                      <a:alpha val="43137"/>
                    </a:srgbClr>
                  </a:outerShdw>
                </a:effectLst>
              </a:rPr>
              <a:t>Fase 3</a:t>
            </a:r>
          </a:p>
          <a:p>
            <a:pPr algn="ctr"/>
            <a:r>
              <a:rPr lang="nl-NL" sz="1400" dirty="0">
                <a:effectLst>
                  <a:outerShdw blurRad="38100" dist="38100" dir="2700000" algn="tl">
                    <a:srgbClr val="000000">
                      <a:alpha val="43137"/>
                    </a:srgbClr>
                  </a:outerShdw>
                </a:effectLst>
              </a:rPr>
              <a:t>Plan van Aanpak ontwerpen</a:t>
            </a:r>
          </a:p>
        </p:txBody>
      </p:sp>
      <p:sp>
        <p:nvSpPr>
          <p:cNvPr id="12" name="Actieknop: Vooruit of Volgende 11">
            <a:hlinkClick r:id="rId4" action="ppaction://hlinksldjump" highlightClick="1"/>
            <a:extLst>
              <a:ext uri="{FF2B5EF4-FFF2-40B4-BE49-F238E27FC236}">
                <a16:creationId xmlns:a16="http://schemas.microsoft.com/office/drawing/2014/main" id="{9C4BBCEF-2C2A-495A-9931-A966B230576A}"/>
              </a:ext>
            </a:extLst>
          </p:cNvPr>
          <p:cNvSpPr/>
          <p:nvPr/>
        </p:nvSpPr>
        <p:spPr>
          <a:xfrm>
            <a:off x="3751078" y="4882368"/>
            <a:ext cx="1896862" cy="1118587"/>
          </a:xfrm>
          <a:prstGeom prst="actionButtonForwardNex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i="1" dirty="0">
                <a:solidFill>
                  <a:srgbClr val="FFC000"/>
                </a:solidFill>
                <a:effectLst>
                  <a:outerShdw blurRad="38100" dist="38100" dir="2700000" algn="tl">
                    <a:srgbClr val="000000">
                      <a:alpha val="43137"/>
                    </a:srgbClr>
                  </a:outerShdw>
                </a:effectLst>
              </a:rPr>
              <a:t>Fase 4</a:t>
            </a:r>
          </a:p>
          <a:p>
            <a:pPr algn="ctr"/>
            <a:r>
              <a:rPr lang="nl-NL" sz="1400" dirty="0">
                <a:effectLst>
                  <a:outerShdw blurRad="38100" dist="38100" dir="2700000" algn="tl">
                    <a:srgbClr val="000000">
                      <a:alpha val="43137"/>
                    </a:srgbClr>
                  </a:outerShdw>
                </a:effectLst>
              </a:rPr>
              <a:t>Onderzoek uitvoeren [interveniëren]</a:t>
            </a:r>
          </a:p>
        </p:txBody>
      </p:sp>
      <p:sp>
        <p:nvSpPr>
          <p:cNvPr id="13" name="Actieknop: Vooruit of Volgende 12">
            <a:hlinkClick r:id="rId5" action="ppaction://hlinksldjump" highlightClick="1"/>
            <a:extLst>
              <a:ext uri="{FF2B5EF4-FFF2-40B4-BE49-F238E27FC236}">
                <a16:creationId xmlns:a16="http://schemas.microsoft.com/office/drawing/2014/main" id="{8A459E7F-5701-452C-B8B4-60C7382C8233}"/>
              </a:ext>
            </a:extLst>
          </p:cNvPr>
          <p:cNvSpPr/>
          <p:nvPr/>
        </p:nvSpPr>
        <p:spPr>
          <a:xfrm>
            <a:off x="2935457" y="3042942"/>
            <a:ext cx="1896862" cy="1118587"/>
          </a:xfrm>
          <a:prstGeom prst="actionButtonForwardNex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i="1" dirty="0">
                <a:solidFill>
                  <a:srgbClr val="FFC000"/>
                </a:solidFill>
                <a:effectLst>
                  <a:outerShdw blurRad="38100" dist="38100" dir="2700000" algn="tl">
                    <a:srgbClr val="000000">
                      <a:alpha val="43137"/>
                    </a:srgbClr>
                  </a:outerShdw>
                </a:effectLst>
              </a:rPr>
              <a:t>Fase 5</a:t>
            </a:r>
          </a:p>
          <a:p>
            <a:pPr algn="ctr"/>
            <a:r>
              <a:rPr lang="nl-NL" sz="1400" dirty="0">
                <a:effectLst>
                  <a:outerShdw blurRad="38100" dist="38100" dir="2700000" algn="tl">
                    <a:srgbClr val="000000">
                      <a:alpha val="43137"/>
                    </a:srgbClr>
                  </a:outerShdw>
                </a:effectLst>
              </a:rPr>
              <a:t>Conclusies trekken en evalueren</a:t>
            </a:r>
          </a:p>
        </p:txBody>
      </p:sp>
      <p:sp>
        <p:nvSpPr>
          <p:cNvPr id="14" name="Gelijkbenige driehoek 13">
            <a:extLst>
              <a:ext uri="{FF2B5EF4-FFF2-40B4-BE49-F238E27FC236}">
                <a16:creationId xmlns:a16="http://schemas.microsoft.com/office/drawing/2014/main" id="{70443A58-821A-40CD-A760-1E2D01BA6DED}"/>
              </a:ext>
            </a:extLst>
          </p:cNvPr>
          <p:cNvSpPr/>
          <p:nvPr/>
        </p:nvSpPr>
        <p:spPr>
          <a:xfrm>
            <a:off x="4832319" y="2847084"/>
            <a:ext cx="2556769" cy="1819922"/>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dirty="0"/>
              <a:t>Organisatie</a:t>
            </a:r>
          </a:p>
          <a:p>
            <a:pPr algn="ctr"/>
            <a:r>
              <a:rPr lang="nl-NL" sz="1400" dirty="0"/>
              <a:t>praktijk</a:t>
            </a:r>
          </a:p>
        </p:txBody>
      </p:sp>
      <p:sp>
        <p:nvSpPr>
          <p:cNvPr id="16" name="Pijl: draaiend 15">
            <a:extLst>
              <a:ext uri="{FF2B5EF4-FFF2-40B4-BE49-F238E27FC236}">
                <a16:creationId xmlns:a16="http://schemas.microsoft.com/office/drawing/2014/main" id="{2CBA481A-3C67-42E3-975D-145EC8FF2087}"/>
              </a:ext>
            </a:extLst>
          </p:cNvPr>
          <p:cNvSpPr/>
          <p:nvPr/>
        </p:nvSpPr>
        <p:spPr>
          <a:xfrm rot="16550596">
            <a:off x="4531096" y="2534868"/>
            <a:ext cx="3034588" cy="2984262"/>
          </a:xfrm>
          <a:prstGeom prst="circularArrow">
            <a:avLst>
              <a:gd name="adj1" fmla="val 3175"/>
              <a:gd name="adj2" fmla="val 1142319"/>
              <a:gd name="adj3" fmla="val 20446542"/>
              <a:gd name="adj4" fmla="val 21570619"/>
              <a:gd name="adj5" fmla="val 6586"/>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6" name="Afbeelding 5" descr="Afbeelding met tekening&#10;&#10;Automatisch gegenereerde beschrijving">
            <a:extLst>
              <a:ext uri="{FF2B5EF4-FFF2-40B4-BE49-F238E27FC236}">
                <a16:creationId xmlns:a16="http://schemas.microsoft.com/office/drawing/2014/main" id="{992C0D0E-9A71-4674-B917-B45DECF0B437}"/>
              </a:ext>
            </a:extLst>
          </p:cNvPr>
          <p:cNvPicPr>
            <a:picLocks noChangeAspect="1"/>
          </p:cNvPicPr>
          <p:nvPr/>
        </p:nvPicPr>
        <p:blipFill rotWithShape="1">
          <a:blip r:embed="rId6">
            <a:extLst>
              <a:ext uri="{28A0092B-C50C-407E-A947-70E740481C1C}">
                <a14:useLocalDpi xmlns:a14="http://schemas.microsoft.com/office/drawing/2010/main" val="0"/>
              </a:ext>
            </a:extLst>
          </a:blip>
          <a:srcRect t="32475" r="-1529" b="23882"/>
          <a:stretch/>
        </p:blipFill>
        <p:spPr>
          <a:xfrm>
            <a:off x="974000" y="6084934"/>
            <a:ext cx="1674138" cy="648163"/>
          </a:xfrm>
          <a:prstGeom prst="rect">
            <a:avLst/>
          </a:prstGeom>
        </p:spPr>
      </p:pic>
      <p:pic>
        <p:nvPicPr>
          <p:cNvPr id="1026" name="Picture 2" descr="Afbeeldingsresultaten voor praktijkgericht onderzoek van der velde">
            <a:extLst>
              <a:ext uri="{FF2B5EF4-FFF2-40B4-BE49-F238E27FC236}">
                <a16:creationId xmlns:a16="http://schemas.microsoft.com/office/drawing/2014/main" id="{CC452C5F-05E4-4128-8D92-E4B719FA24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170" y="1802235"/>
            <a:ext cx="2578909" cy="360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fbeeldingsresultaten voor praktijkgericht onderzoek van der velde">
            <a:extLst>
              <a:ext uri="{FF2B5EF4-FFF2-40B4-BE49-F238E27FC236}">
                <a16:creationId xmlns:a16="http://schemas.microsoft.com/office/drawing/2014/main" id="{7B6A120E-25E6-488B-A67C-2393AE6661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33706" y="5417555"/>
            <a:ext cx="820093" cy="1144800"/>
          </a:xfrm>
          <a:prstGeom prst="rect">
            <a:avLst/>
          </a:prstGeom>
          <a:noFill/>
          <a:extLst>
            <a:ext uri="{909E8E84-426E-40DD-AFC4-6F175D3DCCD1}">
              <a14:hiddenFill xmlns:a14="http://schemas.microsoft.com/office/drawing/2010/main">
                <a:solidFill>
                  <a:srgbClr val="FFFFFF"/>
                </a:solidFill>
              </a14:hiddenFill>
            </a:ext>
          </a:extLst>
        </p:spPr>
      </p:pic>
      <p:sp>
        <p:nvSpPr>
          <p:cNvPr id="27" name="Tekstvak 26">
            <a:extLst>
              <a:ext uri="{FF2B5EF4-FFF2-40B4-BE49-F238E27FC236}">
                <a16:creationId xmlns:a16="http://schemas.microsoft.com/office/drawing/2014/main" id="{2A4BB35C-5FCA-49C7-9769-E37A96B36511}"/>
              </a:ext>
            </a:extLst>
          </p:cNvPr>
          <p:cNvSpPr txBox="1"/>
          <p:nvPr/>
        </p:nvSpPr>
        <p:spPr>
          <a:xfrm>
            <a:off x="10659726" y="6538951"/>
            <a:ext cx="556563" cy="255583"/>
          </a:xfrm>
          <a:prstGeom prst="rect">
            <a:avLst/>
          </a:prstGeom>
          <a:noFill/>
        </p:spPr>
        <p:txBody>
          <a:bodyPr wrap="none" rtlCol="0">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Pag.29</a:t>
            </a:r>
          </a:p>
        </p:txBody>
      </p:sp>
      <p:pic>
        <p:nvPicPr>
          <p:cNvPr id="28" name="Picture 3">
            <a:extLst>
              <a:ext uri="{FF2B5EF4-FFF2-40B4-BE49-F238E27FC236}">
                <a16:creationId xmlns:a16="http://schemas.microsoft.com/office/drawing/2014/main" id="{DE1D3097-1567-4087-B600-795FCCFA635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Afbeelding 28">
            <a:extLst>
              <a:ext uri="{FF2B5EF4-FFF2-40B4-BE49-F238E27FC236}">
                <a16:creationId xmlns:a16="http://schemas.microsoft.com/office/drawing/2014/main" id="{743B853C-AB85-4B11-8E6E-5E4D683C6E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1992" y="5744589"/>
            <a:ext cx="1648933" cy="490732"/>
          </a:xfrm>
          <a:prstGeom prst="rect">
            <a:avLst/>
          </a:prstGeom>
        </p:spPr>
      </p:pic>
      <p:sp>
        <p:nvSpPr>
          <p:cNvPr id="24" name="Tijdelijke aanduiding voor dianummer 23">
            <a:extLst>
              <a:ext uri="{FF2B5EF4-FFF2-40B4-BE49-F238E27FC236}">
                <a16:creationId xmlns:a16="http://schemas.microsoft.com/office/drawing/2014/main" id="{4EC88FFC-B378-4595-BE30-EE6C541F1684}"/>
              </a:ext>
            </a:extLst>
          </p:cNvPr>
          <p:cNvSpPr>
            <a:spLocks noGrp="1"/>
          </p:cNvSpPr>
          <p:nvPr>
            <p:ph type="sldNum" sz="quarter" idx="12"/>
          </p:nvPr>
        </p:nvSpPr>
        <p:spPr/>
        <p:txBody>
          <a:bodyPr/>
          <a:lstStyle/>
          <a:p>
            <a:fld id="{BD2C07DF-3CF3-41EE-A18E-119FE81334F7}" type="slidenum">
              <a:rPr lang="nl-NL" smtClean="0"/>
              <a:t>15</a:t>
            </a:fld>
            <a:endParaRPr lang="nl-NL"/>
          </a:p>
        </p:txBody>
      </p:sp>
      <p:pic>
        <p:nvPicPr>
          <p:cNvPr id="18" name="Afbeelding 17" descr="Afbeelding met tekening&#10;&#10;Automatisch gegenereerde beschrijving">
            <a:hlinkClick r:id="rId10" action="ppaction://hlinksldjump"/>
            <a:extLst>
              <a:ext uri="{FF2B5EF4-FFF2-40B4-BE49-F238E27FC236}">
                <a16:creationId xmlns:a16="http://schemas.microsoft.com/office/drawing/2014/main" id="{C2C2EEB7-055C-402F-A7CE-B6ADA43D6F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2406" y="5948511"/>
            <a:ext cx="712144" cy="715815"/>
          </a:xfrm>
          <a:prstGeom prst="rect">
            <a:avLst/>
          </a:prstGeom>
        </p:spPr>
      </p:pic>
    </p:spTree>
    <p:extLst>
      <p:ext uri="{BB962C8B-B14F-4D97-AF65-F5344CB8AC3E}">
        <p14:creationId xmlns:p14="http://schemas.microsoft.com/office/powerpoint/2010/main" val="3545345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D6EB0F-0B39-40F6-9527-FC86CD08BAB8}"/>
              </a:ext>
            </a:extLst>
          </p:cNvPr>
          <p:cNvSpPr>
            <a:spLocks noGrp="1"/>
          </p:cNvSpPr>
          <p:nvPr>
            <p:ph type="title"/>
          </p:nvPr>
        </p:nvSpPr>
        <p:spPr/>
        <p:txBody>
          <a:bodyPr/>
          <a:lstStyle/>
          <a:p>
            <a:r>
              <a:rPr lang="nl-NL" dirty="0">
                <a:solidFill>
                  <a:schemeClr val="bg1"/>
                </a:solidFill>
              </a:rPr>
              <a:t>Fase 1</a:t>
            </a:r>
          </a:p>
        </p:txBody>
      </p:sp>
      <p:sp>
        <p:nvSpPr>
          <p:cNvPr id="6" name="Tijdelijke aanduiding voor tekst 5">
            <a:extLst>
              <a:ext uri="{FF2B5EF4-FFF2-40B4-BE49-F238E27FC236}">
                <a16:creationId xmlns:a16="http://schemas.microsoft.com/office/drawing/2014/main" id="{49209086-4887-4C23-A86C-E89CC6545406}"/>
              </a:ext>
            </a:extLst>
          </p:cNvPr>
          <p:cNvSpPr>
            <a:spLocks noGrp="1"/>
          </p:cNvSpPr>
          <p:nvPr>
            <p:ph type="body" idx="1"/>
          </p:nvPr>
        </p:nvSpPr>
        <p:spPr/>
        <p:txBody>
          <a:bodyPr>
            <a:normAutofit/>
          </a:bodyPr>
          <a:lstStyle/>
          <a:p>
            <a:pPr marL="342900" indent="-342900">
              <a:buFont typeface="Courier New" panose="02070309020205020404" pitchFamily="49" charset="0"/>
              <a:buChar char="o"/>
            </a:pPr>
            <a:r>
              <a:rPr lang="nl-NL" sz="1800" dirty="0">
                <a:solidFill>
                  <a:schemeClr val="bg1">
                    <a:lumMod val="85000"/>
                  </a:schemeClr>
                </a:solidFill>
              </a:rPr>
              <a:t>Probleemdefinitie opstellen</a:t>
            </a:r>
          </a:p>
        </p:txBody>
      </p:sp>
      <p:sp>
        <p:nvSpPr>
          <p:cNvPr id="3" name="Tijdelijke aanduiding voor voettekst 2">
            <a:extLst>
              <a:ext uri="{FF2B5EF4-FFF2-40B4-BE49-F238E27FC236}">
                <a16:creationId xmlns:a16="http://schemas.microsoft.com/office/drawing/2014/main" id="{4BA74F16-1CEF-41C2-AF66-C56166F5B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988C6A72-4893-4324-908B-035EB08EEC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fbeelding 7">
            <a:extLst>
              <a:ext uri="{FF2B5EF4-FFF2-40B4-BE49-F238E27FC236}">
                <a16:creationId xmlns:a16="http://schemas.microsoft.com/office/drawing/2014/main" id="{E1BC8782-AF69-478A-8A48-3DCFC36B022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22388" t="5827" r="27268"/>
          <a:stretch/>
        </p:blipFill>
        <p:spPr>
          <a:xfrm>
            <a:off x="8296275" y="1709738"/>
            <a:ext cx="2500829" cy="3835766"/>
          </a:xfrm>
          <a:prstGeom prst="rect">
            <a:avLst/>
          </a:prstGeom>
        </p:spPr>
      </p:pic>
      <p:pic>
        <p:nvPicPr>
          <p:cNvPr id="9" name="Afbeelding 8" descr="Afbeelding met tekening&#10;&#10;Automatisch gegenereerde beschrijving">
            <a:hlinkClick r:id="rId5" action="ppaction://hlinksldjump"/>
            <a:extLst>
              <a:ext uri="{FF2B5EF4-FFF2-40B4-BE49-F238E27FC236}">
                <a16:creationId xmlns:a16="http://schemas.microsoft.com/office/drawing/2014/main" id="{34EE1AA0-FBF6-43FD-A553-188F99C52B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406" y="5948511"/>
            <a:ext cx="712144" cy="715815"/>
          </a:xfrm>
          <a:prstGeom prst="rect">
            <a:avLst/>
          </a:prstGeom>
        </p:spPr>
      </p:pic>
      <p:sp>
        <p:nvSpPr>
          <p:cNvPr id="2" name="Tijdelijke aanduiding voor dianummer 1">
            <a:extLst>
              <a:ext uri="{FF2B5EF4-FFF2-40B4-BE49-F238E27FC236}">
                <a16:creationId xmlns:a16="http://schemas.microsoft.com/office/drawing/2014/main" id="{49138F75-A318-47F9-8B81-AF3CA577FA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714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schermafbeelding&#10;&#10;Automatisch gegenereerde beschrijving">
            <a:extLst>
              <a:ext uri="{FF2B5EF4-FFF2-40B4-BE49-F238E27FC236}">
                <a16:creationId xmlns:a16="http://schemas.microsoft.com/office/drawing/2014/main" id="{6A476A2B-D615-41AC-9B0B-4CE29B5029E1}"/>
              </a:ext>
            </a:extLst>
          </p:cNvPr>
          <p:cNvPicPr>
            <a:picLocks noChangeAspect="1"/>
          </p:cNvPicPr>
          <p:nvPr/>
        </p:nvPicPr>
        <p:blipFill rotWithShape="1">
          <a:blip r:embed="rId3">
            <a:extLst>
              <a:ext uri="{28A0092B-C50C-407E-A947-70E740481C1C}">
                <a14:useLocalDpi xmlns:a14="http://schemas.microsoft.com/office/drawing/2010/main" val="0"/>
              </a:ext>
            </a:extLst>
          </a:blip>
          <a:srcRect l="1" r="5428" b="14270"/>
          <a:stretch/>
        </p:blipFill>
        <p:spPr>
          <a:xfrm>
            <a:off x="1347020" y="629265"/>
            <a:ext cx="8423723" cy="5727085"/>
          </a:xfrm>
          <a:prstGeom prst="rect">
            <a:avLst/>
          </a:prstGeom>
        </p:spPr>
      </p:pic>
      <p:sp>
        <p:nvSpPr>
          <p:cNvPr id="3" name="Titel 2">
            <a:extLst>
              <a:ext uri="{FF2B5EF4-FFF2-40B4-BE49-F238E27FC236}">
                <a16:creationId xmlns:a16="http://schemas.microsoft.com/office/drawing/2014/main" id="{94C1A260-0700-4F84-A932-873FD9C22BB7}"/>
              </a:ext>
            </a:extLst>
          </p:cNvPr>
          <p:cNvSpPr>
            <a:spLocks noGrp="1"/>
          </p:cNvSpPr>
          <p:nvPr>
            <p:ph type="title"/>
          </p:nvPr>
        </p:nvSpPr>
        <p:spPr/>
        <p:txBody>
          <a:bodyPr/>
          <a:lstStyle/>
          <a:p>
            <a:r>
              <a:rPr lang="nl-NL" dirty="0"/>
              <a:t>Onderzoek</a:t>
            </a:r>
            <a:br>
              <a:rPr lang="nl-NL" dirty="0"/>
            </a:br>
            <a:r>
              <a:rPr lang="nl-NL" sz="1600" dirty="0"/>
              <a:t>Onderzoeksproces</a:t>
            </a:r>
          </a:p>
        </p:txBody>
      </p:sp>
      <p:sp>
        <p:nvSpPr>
          <p:cNvPr id="55298" name="Tijdelijke aanduiding voor voettekst 2">
            <a:extLst>
              <a:ext uri="{FF2B5EF4-FFF2-40B4-BE49-F238E27FC236}">
                <a16:creationId xmlns:a16="http://schemas.microsoft.com/office/drawing/2014/main" id="{53AC90F0-A450-4A27-81C7-8C629C32E664}"/>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1pPr>
            <a:lvl2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2pPr>
            <a:lvl3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3pPr>
            <a:lvl4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4pPr>
            <a:lvl5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5pPr>
            <a:lvl6pPr marL="2281245"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6pPr>
            <a:lvl7pPr marL="2696017"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7pPr>
            <a:lvl8pPr marL="3110789"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8pPr>
            <a:lvl9pPr marL="3525561"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tab pos="656722" algn="l"/>
                <a:tab pos="1313444" algn="l"/>
                <a:tab pos="1970166" algn="l"/>
                <a:tab pos="2626888" algn="l"/>
              </a:tabLst>
              <a:defRPr/>
            </a:pPr>
            <a:r>
              <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Arial Unicode MS" pitchFamily="34" charset="-128"/>
                <a:cs typeface="+mn-cs"/>
              </a:rPr>
              <a:t>Onderzoek &amp; Statistiek</a:t>
            </a:r>
          </a:p>
        </p:txBody>
      </p:sp>
      <p:pic>
        <p:nvPicPr>
          <p:cNvPr id="8" name="Picture 3">
            <a:extLst>
              <a:ext uri="{FF2B5EF4-FFF2-40B4-BE49-F238E27FC236}">
                <a16:creationId xmlns:a16="http://schemas.microsoft.com/office/drawing/2014/main" id="{FC4188B1-DF75-41D6-81A5-B4E419EFC5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dianummer 1">
            <a:extLst>
              <a:ext uri="{FF2B5EF4-FFF2-40B4-BE49-F238E27FC236}">
                <a16:creationId xmlns:a16="http://schemas.microsoft.com/office/drawing/2014/main" id="{D6FB1E40-4C52-4CA9-8293-751FE82229B9}"/>
              </a:ext>
            </a:extLst>
          </p:cNvPr>
          <p:cNvSpPr>
            <a:spLocks noGrp="1"/>
          </p:cNvSpPr>
          <p:nvPr>
            <p:ph type="sldNum" sz="quarter" idx="12"/>
          </p:nvPr>
        </p:nvSpPr>
        <p:spPr/>
        <p:txBody>
          <a:bodyPr/>
          <a:lstStyle/>
          <a:p>
            <a:fld id="{BD2C07DF-3CF3-41EE-A18E-119FE81334F7}" type="slidenum">
              <a:rPr lang="nl-NL" smtClean="0"/>
              <a:t>17</a:t>
            </a:fld>
            <a:endParaRPr lang="nl-NL"/>
          </a:p>
        </p:txBody>
      </p:sp>
    </p:spTree>
    <p:extLst>
      <p:ext uri="{BB962C8B-B14F-4D97-AF65-F5344CB8AC3E}">
        <p14:creationId xmlns:p14="http://schemas.microsoft.com/office/powerpoint/2010/main" val="15192065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A31C31-3095-4CD9-B28F-A624F1BB211A}"/>
              </a:ext>
            </a:extLst>
          </p:cNvPr>
          <p:cNvSpPr>
            <a:spLocks noGrp="1"/>
          </p:cNvSpPr>
          <p:nvPr>
            <p:ph type="title"/>
          </p:nvPr>
        </p:nvSpPr>
        <p:spPr/>
        <p:txBody>
          <a:bodyPr/>
          <a:lstStyle/>
          <a:p>
            <a:r>
              <a:rPr lang="nl-NL" dirty="0"/>
              <a:t>Probleemdefinitie </a:t>
            </a:r>
            <a:br>
              <a:rPr lang="nl-NL" dirty="0"/>
            </a:br>
            <a:r>
              <a:rPr lang="nl-NL" sz="1600" dirty="0"/>
              <a:t>Mandy van der Velde, Paul Jansen &amp; Josje Dikkers</a:t>
            </a:r>
          </a:p>
        </p:txBody>
      </p:sp>
      <p:sp>
        <p:nvSpPr>
          <p:cNvPr id="3" name="Tijdelijke aanduiding voor voettekst 2">
            <a:extLst>
              <a:ext uri="{FF2B5EF4-FFF2-40B4-BE49-F238E27FC236}">
                <a16:creationId xmlns:a16="http://schemas.microsoft.com/office/drawing/2014/main" id="{968EAF3D-84F6-43EE-8215-0F3F238D9FC9}"/>
              </a:ext>
            </a:extLst>
          </p:cNvPr>
          <p:cNvSpPr>
            <a:spLocks noGrp="1"/>
          </p:cNvSpPr>
          <p:nvPr>
            <p:ph type="ftr" sz="quarter" idx="11"/>
          </p:nvPr>
        </p:nvSpPr>
        <p:spPr/>
        <p:txBody>
          <a:bodyPr/>
          <a:lstStyle/>
          <a:p>
            <a:r>
              <a:rPr lang="nl-NL" dirty="0"/>
              <a:t>Onderzoek &amp; Statistiek</a:t>
            </a:r>
          </a:p>
        </p:txBody>
      </p:sp>
      <p:sp>
        <p:nvSpPr>
          <p:cNvPr id="4" name="Rechthoek 3">
            <a:extLst>
              <a:ext uri="{FF2B5EF4-FFF2-40B4-BE49-F238E27FC236}">
                <a16:creationId xmlns:a16="http://schemas.microsoft.com/office/drawing/2014/main" id="{F7EF5B78-15C9-4277-B6A2-2E8B923E3316}"/>
              </a:ext>
            </a:extLst>
          </p:cNvPr>
          <p:cNvSpPr/>
          <p:nvPr/>
        </p:nvSpPr>
        <p:spPr>
          <a:xfrm>
            <a:off x="3670856" y="2330705"/>
            <a:ext cx="4850287" cy="492845"/>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effectLst>
                  <a:outerShdw blurRad="38100" dist="38100" dir="2700000" algn="tl">
                    <a:srgbClr val="000000">
                      <a:alpha val="43137"/>
                    </a:srgbClr>
                  </a:outerShdw>
                </a:effectLst>
              </a:rPr>
              <a:t>Probleemanalyse</a:t>
            </a:r>
          </a:p>
        </p:txBody>
      </p:sp>
      <p:sp>
        <p:nvSpPr>
          <p:cNvPr id="5" name="Rechthoek 4">
            <a:extLst>
              <a:ext uri="{FF2B5EF4-FFF2-40B4-BE49-F238E27FC236}">
                <a16:creationId xmlns:a16="http://schemas.microsoft.com/office/drawing/2014/main" id="{8B4BE006-4565-4B87-87AD-2FBC68545CE5}"/>
              </a:ext>
            </a:extLst>
          </p:cNvPr>
          <p:cNvSpPr/>
          <p:nvPr/>
        </p:nvSpPr>
        <p:spPr>
          <a:xfrm>
            <a:off x="3670857" y="3544063"/>
            <a:ext cx="4850287" cy="492845"/>
          </a:xfrm>
          <a:prstGeom prst="rect">
            <a:avLst/>
          </a:prstGeom>
          <a:solidFill>
            <a:srgbClr val="FF99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effectLst>
                  <a:outerShdw blurRad="38100" dist="38100" dir="2700000" algn="tl">
                    <a:srgbClr val="000000">
                      <a:alpha val="43137"/>
                    </a:srgbClr>
                  </a:outerShdw>
                </a:effectLst>
              </a:rPr>
              <a:t>Centrale onderzoeksvraag </a:t>
            </a:r>
            <a:r>
              <a:rPr lang="nl-NL" sz="1000" i="1" dirty="0">
                <a:effectLst>
                  <a:outerShdw blurRad="38100" dist="38100" dir="2700000" algn="tl">
                    <a:srgbClr val="000000">
                      <a:alpha val="43137"/>
                    </a:srgbClr>
                  </a:outerShdw>
                </a:effectLst>
              </a:rPr>
              <a:t>hoofdvraag</a:t>
            </a:r>
          </a:p>
        </p:txBody>
      </p:sp>
      <p:sp>
        <p:nvSpPr>
          <p:cNvPr id="6" name="Rechthoek 5">
            <a:extLst>
              <a:ext uri="{FF2B5EF4-FFF2-40B4-BE49-F238E27FC236}">
                <a16:creationId xmlns:a16="http://schemas.microsoft.com/office/drawing/2014/main" id="{6BE67346-CEB6-44E6-9677-DF9C5DE5AE98}"/>
              </a:ext>
            </a:extLst>
          </p:cNvPr>
          <p:cNvSpPr/>
          <p:nvPr/>
        </p:nvSpPr>
        <p:spPr>
          <a:xfrm>
            <a:off x="3670857" y="4150742"/>
            <a:ext cx="4850287" cy="492845"/>
          </a:xfrm>
          <a:prstGeom prst="rect">
            <a:avLst/>
          </a:prstGeom>
          <a:solidFill>
            <a:srgbClr val="FF99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effectLst>
                  <a:outerShdw blurRad="38100" dist="38100" dir="2700000" algn="tl">
                    <a:srgbClr val="000000">
                      <a:alpha val="43137"/>
                    </a:srgbClr>
                  </a:outerShdw>
                </a:effectLst>
              </a:rPr>
              <a:t>Deelvragen</a:t>
            </a:r>
          </a:p>
        </p:txBody>
      </p:sp>
      <p:sp>
        <p:nvSpPr>
          <p:cNvPr id="7" name="Rechthoek 6">
            <a:extLst>
              <a:ext uri="{FF2B5EF4-FFF2-40B4-BE49-F238E27FC236}">
                <a16:creationId xmlns:a16="http://schemas.microsoft.com/office/drawing/2014/main" id="{A34A38C9-EA09-4C68-A963-C87CA245E8B3}"/>
              </a:ext>
            </a:extLst>
          </p:cNvPr>
          <p:cNvSpPr/>
          <p:nvPr/>
        </p:nvSpPr>
        <p:spPr>
          <a:xfrm>
            <a:off x="3670857" y="4757421"/>
            <a:ext cx="4850287" cy="492845"/>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effectLst>
                  <a:outerShdw blurRad="38100" dist="38100" dir="2700000" algn="tl">
                    <a:srgbClr val="000000">
                      <a:alpha val="43137"/>
                    </a:srgbClr>
                  </a:outerShdw>
                </a:effectLst>
              </a:rPr>
              <a:t>SMART - doelstelling</a:t>
            </a:r>
          </a:p>
        </p:txBody>
      </p:sp>
      <p:sp>
        <p:nvSpPr>
          <p:cNvPr id="10" name="Rechthoek 9">
            <a:extLst>
              <a:ext uri="{FF2B5EF4-FFF2-40B4-BE49-F238E27FC236}">
                <a16:creationId xmlns:a16="http://schemas.microsoft.com/office/drawing/2014/main" id="{1C8AB936-3864-4731-B867-1AC601844DD9}"/>
              </a:ext>
            </a:extLst>
          </p:cNvPr>
          <p:cNvSpPr/>
          <p:nvPr/>
        </p:nvSpPr>
        <p:spPr>
          <a:xfrm>
            <a:off x="3670856" y="1724026"/>
            <a:ext cx="4850287" cy="492845"/>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effectLst>
                  <a:outerShdw blurRad="38100" dist="38100" dir="2700000" algn="tl">
                    <a:srgbClr val="000000">
                      <a:alpha val="43137"/>
                    </a:srgbClr>
                  </a:outerShdw>
                </a:effectLst>
              </a:rPr>
              <a:t>Probleemvraag</a:t>
            </a:r>
            <a:endParaRPr lang="nl-NL" sz="1000" i="1" dirty="0">
              <a:effectLst>
                <a:outerShdw blurRad="38100" dist="38100" dir="2700000" algn="tl">
                  <a:srgbClr val="000000">
                    <a:alpha val="43137"/>
                  </a:srgbClr>
                </a:outerShdw>
              </a:effectLst>
            </a:endParaRPr>
          </a:p>
        </p:txBody>
      </p:sp>
      <p:sp>
        <p:nvSpPr>
          <p:cNvPr id="11" name="Tekstvak 10">
            <a:extLst>
              <a:ext uri="{FF2B5EF4-FFF2-40B4-BE49-F238E27FC236}">
                <a16:creationId xmlns:a16="http://schemas.microsoft.com/office/drawing/2014/main" id="{68A1A8D5-594E-478A-B14F-637E79BC322A}"/>
              </a:ext>
            </a:extLst>
          </p:cNvPr>
          <p:cNvSpPr txBox="1"/>
          <p:nvPr/>
        </p:nvSpPr>
        <p:spPr>
          <a:xfrm>
            <a:off x="8612040" y="4140572"/>
            <a:ext cx="2965877" cy="461665"/>
          </a:xfrm>
          <a:prstGeom prst="rect">
            <a:avLst/>
          </a:prstGeom>
          <a:noFill/>
        </p:spPr>
        <p:txBody>
          <a:bodyPr wrap="none" rtlCol="0">
            <a:spAutoFit/>
          </a:bodyPr>
          <a:lstStyle/>
          <a:p>
            <a:r>
              <a:rPr lang="nl-NL" sz="1200" i="1" dirty="0"/>
              <a:t>Theoretische</a:t>
            </a:r>
            <a:r>
              <a:rPr lang="nl-NL" sz="1200" dirty="0"/>
              <a:t> deelvragen &gt; theoretisch kader</a:t>
            </a:r>
          </a:p>
          <a:p>
            <a:r>
              <a:rPr lang="nl-NL" sz="1200" i="1" dirty="0"/>
              <a:t>Empirische</a:t>
            </a:r>
            <a:r>
              <a:rPr lang="nl-NL" sz="1200" dirty="0"/>
              <a:t> deelvragen &gt; onderzoek</a:t>
            </a:r>
          </a:p>
        </p:txBody>
      </p:sp>
      <p:cxnSp>
        <p:nvCxnSpPr>
          <p:cNvPr id="12" name="Rechte verbindingslijn 11">
            <a:extLst>
              <a:ext uri="{FF2B5EF4-FFF2-40B4-BE49-F238E27FC236}">
                <a16:creationId xmlns:a16="http://schemas.microsoft.com/office/drawing/2014/main" id="{30DD8E90-8D3D-4EE0-BE0E-D2C55AB7A103}"/>
              </a:ext>
            </a:extLst>
          </p:cNvPr>
          <p:cNvCxnSpPr/>
          <p:nvPr/>
        </p:nvCxnSpPr>
        <p:spPr>
          <a:xfrm>
            <a:off x="5174274" y="4130784"/>
            <a:ext cx="0" cy="491963"/>
          </a:xfrm>
          <a:prstGeom prst="line">
            <a:avLst/>
          </a:prstGeom>
          <a:ln w="19050">
            <a:solidFill>
              <a:schemeClr val="bg1"/>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377871AD-3F1B-4032-96DC-334DD06F7D3B}"/>
              </a:ext>
            </a:extLst>
          </p:cNvPr>
          <p:cNvCxnSpPr/>
          <p:nvPr/>
        </p:nvCxnSpPr>
        <p:spPr>
          <a:xfrm>
            <a:off x="7017729" y="4125424"/>
            <a:ext cx="0" cy="491963"/>
          </a:xfrm>
          <a:prstGeom prst="line">
            <a:avLst/>
          </a:prstGeom>
          <a:ln w="19050">
            <a:solidFill>
              <a:schemeClr val="bg1"/>
            </a:solidFill>
            <a:prstDash val="sys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 name="Picture 3">
            <a:extLst>
              <a:ext uri="{FF2B5EF4-FFF2-40B4-BE49-F238E27FC236}">
                <a16:creationId xmlns:a16="http://schemas.microsoft.com/office/drawing/2014/main" id="{D92D0BDC-D43A-4935-8559-3A081D33F2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Afbeeldingsresultaten voor praktijkgericht onderzoek van der velde">
            <a:extLst>
              <a:ext uri="{FF2B5EF4-FFF2-40B4-BE49-F238E27FC236}">
                <a16:creationId xmlns:a16="http://schemas.microsoft.com/office/drawing/2014/main" id="{F3B0AEA0-3C24-45CA-A9A5-ADDB5BEFBE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70" y="1802235"/>
            <a:ext cx="2578909"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descr="Afbeelding met buiten, persoon, kleding, vrouw&#10;&#10;Automatisch gegenereerde beschrijving">
            <a:extLst>
              <a:ext uri="{FF2B5EF4-FFF2-40B4-BE49-F238E27FC236}">
                <a16:creationId xmlns:a16="http://schemas.microsoft.com/office/drawing/2014/main" id="{BC60D56C-0537-4CD8-BF50-3812DE0238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8317" y="124903"/>
            <a:ext cx="859200" cy="1288800"/>
          </a:xfrm>
          <a:prstGeom prst="rect">
            <a:avLst/>
          </a:prstGeom>
        </p:spPr>
      </p:pic>
      <p:pic>
        <p:nvPicPr>
          <p:cNvPr id="18" name="Afbeelding 17" descr="Afbeelding met persoon, man, binnen, kostuum&#10;&#10;Automatisch gegenereerde beschrijving">
            <a:extLst>
              <a:ext uri="{FF2B5EF4-FFF2-40B4-BE49-F238E27FC236}">
                <a16:creationId xmlns:a16="http://schemas.microsoft.com/office/drawing/2014/main" id="{CC9DE247-BEDA-416C-9A93-E9026BA58EBF}"/>
              </a:ext>
            </a:extLst>
          </p:cNvPr>
          <p:cNvPicPr>
            <a:picLocks noChangeAspect="1"/>
          </p:cNvPicPr>
          <p:nvPr/>
        </p:nvPicPr>
        <p:blipFill rotWithShape="1">
          <a:blip r:embed="rId6">
            <a:extLst>
              <a:ext uri="{28A0092B-C50C-407E-A947-70E740481C1C}">
                <a14:useLocalDpi xmlns:a14="http://schemas.microsoft.com/office/drawing/2010/main" val="0"/>
              </a:ext>
            </a:extLst>
          </a:blip>
          <a:srcRect l="9850" t="6844" r="14373"/>
          <a:stretch/>
        </p:blipFill>
        <p:spPr>
          <a:xfrm>
            <a:off x="10110092" y="124903"/>
            <a:ext cx="935231" cy="1288800"/>
          </a:xfrm>
          <a:prstGeom prst="rect">
            <a:avLst/>
          </a:prstGeom>
        </p:spPr>
      </p:pic>
      <p:pic>
        <p:nvPicPr>
          <p:cNvPr id="19" name="Afbeelding 18" descr="Afbeelding met vrouw, vasthouden, mensen, shirt&#10;&#10;Automatisch gegenereerde beschrijving">
            <a:extLst>
              <a:ext uri="{FF2B5EF4-FFF2-40B4-BE49-F238E27FC236}">
                <a16:creationId xmlns:a16="http://schemas.microsoft.com/office/drawing/2014/main" id="{5B50B3E4-79C3-40D1-9D64-7912294FC4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8298" y="124903"/>
            <a:ext cx="1288800" cy="1288800"/>
          </a:xfrm>
          <a:prstGeom prst="rect">
            <a:avLst/>
          </a:prstGeom>
        </p:spPr>
      </p:pic>
      <p:pic>
        <p:nvPicPr>
          <p:cNvPr id="20" name="Picture 2" descr="Afbeeldingsresultaten voor praktijkgericht onderzoek van der velde">
            <a:extLst>
              <a:ext uri="{FF2B5EF4-FFF2-40B4-BE49-F238E27FC236}">
                <a16:creationId xmlns:a16="http://schemas.microsoft.com/office/drawing/2014/main" id="{9AEBD84D-BE5C-49FE-8262-9B23CABEB1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3706" y="5417555"/>
            <a:ext cx="820093" cy="1144800"/>
          </a:xfrm>
          <a:prstGeom prst="rect">
            <a:avLst/>
          </a:prstGeom>
          <a:noFill/>
          <a:extLst>
            <a:ext uri="{909E8E84-426E-40DD-AFC4-6F175D3DCCD1}">
              <a14:hiddenFill xmlns:a14="http://schemas.microsoft.com/office/drawing/2010/main">
                <a:solidFill>
                  <a:srgbClr val="FFFFFF"/>
                </a:solidFill>
              </a14:hiddenFill>
            </a:ext>
          </a:extLst>
        </p:spPr>
      </p:pic>
      <p:sp>
        <p:nvSpPr>
          <p:cNvPr id="21" name="Tekstvak 20">
            <a:extLst>
              <a:ext uri="{FF2B5EF4-FFF2-40B4-BE49-F238E27FC236}">
                <a16:creationId xmlns:a16="http://schemas.microsoft.com/office/drawing/2014/main" id="{149D09E8-E323-4342-A07E-2B3AFF3A8ECF}"/>
              </a:ext>
            </a:extLst>
          </p:cNvPr>
          <p:cNvSpPr txBox="1"/>
          <p:nvPr/>
        </p:nvSpPr>
        <p:spPr>
          <a:xfrm>
            <a:off x="10659726" y="6538951"/>
            <a:ext cx="556563" cy="255583"/>
          </a:xfrm>
          <a:prstGeom prst="rect">
            <a:avLst/>
          </a:prstGeom>
          <a:noFill/>
        </p:spPr>
        <p:txBody>
          <a:bodyPr wrap="none" rtlCol="0">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Pag.45</a:t>
            </a:r>
          </a:p>
        </p:txBody>
      </p:sp>
      <p:sp>
        <p:nvSpPr>
          <p:cNvPr id="22" name="Rechthoek 21">
            <a:extLst>
              <a:ext uri="{FF2B5EF4-FFF2-40B4-BE49-F238E27FC236}">
                <a16:creationId xmlns:a16="http://schemas.microsoft.com/office/drawing/2014/main" id="{A776A111-9B64-4CEA-9CE3-89B90AC0EB38}"/>
              </a:ext>
            </a:extLst>
          </p:cNvPr>
          <p:cNvSpPr/>
          <p:nvPr/>
        </p:nvSpPr>
        <p:spPr>
          <a:xfrm>
            <a:off x="3670855" y="2937384"/>
            <a:ext cx="4850287" cy="492845"/>
          </a:xfrm>
          <a:prstGeom prst="rect">
            <a:avLst/>
          </a:prstGeom>
          <a:solidFill>
            <a:srgbClr val="FF99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effectLst>
                  <a:outerShdw blurRad="38100" dist="38100" dir="2700000" algn="tl">
                    <a:srgbClr val="000000">
                      <a:alpha val="43137"/>
                    </a:srgbClr>
                  </a:outerShdw>
                </a:effectLst>
              </a:rPr>
              <a:t>Probleemdefinitie</a:t>
            </a:r>
            <a:endParaRPr lang="nl-NL" sz="1000" i="1" dirty="0">
              <a:effectLst>
                <a:outerShdw blurRad="38100" dist="38100" dir="2700000" algn="tl">
                  <a:srgbClr val="000000">
                    <a:alpha val="43137"/>
                  </a:srgbClr>
                </a:outerShdw>
              </a:effectLst>
            </a:endParaRPr>
          </a:p>
        </p:txBody>
      </p:sp>
      <p:pic>
        <p:nvPicPr>
          <p:cNvPr id="24" name="Afbeelding 23" descr="Afbeelding met tekening&#10;&#10;Automatisch gegenereerde beschrijving">
            <a:extLst>
              <a:ext uri="{FF2B5EF4-FFF2-40B4-BE49-F238E27FC236}">
                <a16:creationId xmlns:a16="http://schemas.microsoft.com/office/drawing/2014/main" id="{E10C9C41-D80E-4C0B-B19F-331A2E0347A7}"/>
              </a:ext>
            </a:extLst>
          </p:cNvPr>
          <p:cNvPicPr>
            <a:picLocks noChangeAspect="1"/>
          </p:cNvPicPr>
          <p:nvPr/>
        </p:nvPicPr>
        <p:blipFill rotWithShape="1">
          <a:blip r:embed="rId8">
            <a:extLst>
              <a:ext uri="{28A0092B-C50C-407E-A947-70E740481C1C}">
                <a14:useLocalDpi xmlns:a14="http://schemas.microsoft.com/office/drawing/2010/main" val="0"/>
              </a:ext>
            </a:extLst>
          </a:blip>
          <a:srcRect t="32475" r="-1529" b="23882"/>
          <a:stretch/>
        </p:blipFill>
        <p:spPr>
          <a:xfrm>
            <a:off x="552555" y="6148552"/>
            <a:ext cx="1674138" cy="648163"/>
          </a:xfrm>
          <a:prstGeom prst="rect">
            <a:avLst/>
          </a:prstGeom>
        </p:spPr>
      </p:pic>
      <p:pic>
        <p:nvPicPr>
          <p:cNvPr id="25" name="Afbeelding 24">
            <a:extLst>
              <a:ext uri="{FF2B5EF4-FFF2-40B4-BE49-F238E27FC236}">
                <a16:creationId xmlns:a16="http://schemas.microsoft.com/office/drawing/2014/main" id="{643681F4-579C-4E76-8AE9-27615C2DBE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157" y="5744589"/>
            <a:ext cx="1648933" cy="490732"/>
          </a:xfrm>
          <a:prstGeom prst="rect">
            <a:avLst/>
          </a:prstGeom>
        </p:spPr>
      </p:pic>
      <p:sp>
        <p:nvSpPr>
          <p:cNvPr id="26" name="Tijdelijke aanduiding voor dianummer 25">
            <a:extLst>
              <a:ext uri="{FF2B5EF4-FFF2-40B4-BE49-F238E27FC236}">
                <a16:creationId xmlns:a16="http://schemas.microsoft.com/office/drawing/2014/main" id="{680EFFEE-744D-403A-BA12-034F5B8A1B87}"/>
              </a:ext>
            </a:extLst>
          </p:cNvPr>
          <p:cNvSpPr>
            <a:spLocks noGrp="1"/>
          </p:cNvSpPr>
          <p:nvPr>
            <p:ph type="sldNum" sz="quarter" idx="12"/>
          </p:nvPr>
        </p:nvSpPr>
        <p:spPr/>
        <p:txBody>
          <a:bodyPr/>
          <a:lstStyle/>
          <a:p>
            <a:fld id="{76022968-2107-43EC-8FC0-5D78783708AF}" type="slidenum">
              <a:rPr lang="nl-NL" smtClean="0"/>
              <a:t>18</a:t>
            </a:fld>
            <a:endParaRPr lang="nl-NL"/>
          </a:p>
        </p:txBody>
      </p:sp>
      <p:sp>
        <p:nvSpPr>
          <p:cNvPr id="8" name="Tekstvak 7">
            <a:extLst>
              <a:ext uri="{FF2B5EF4-FFF2-40B4-BE49-F238E27FC236}">
                <a16:creationId xmlns:a16="http://schemas.microsoft.com/office/drawing/2014/main" id="{06228299-628A-4085-9E40-DF0CA7A2CF98}"/>
              </a:ext>
            </a:extLst>
          </p:cNvPr>
          <p:cNvSpPr txBox="1"/>
          <p:nvPr/>
        </p:nvSpPr>
        <p:spPr>
          <a:xfrm>
            <a:off x="1014360" y="5390671"/>
            <a:ext cx="750526" cy="246221"/>
          </a:xfrm>
          <a:prstGeom prst="rect">
            <a:avLst/>
          </a:prstGeom>
          <a:noFill/>
        </p:spPr>
        <p:txBody>
          <a:bodyPr wrap="none" rtlCol="0">
            <a:spAutoFit/>
          </a:bodyPr>
          <a:lstStyle/>
          <a:p>
            <a:r>
              <a:rPr lang="nl-NL" sz="1000" dirty="0"/>
              <a:t>Pag.39 e.v.</a:t>
            </a:r>
          </a:p>
        </p:txBody>
      </p:sp>
    </p:spTree>
    <p:extLst>
      <p:ext uri="{BB962C8B-B14F-4D97-AF65-F5344CB8AC3E}">
        <p14:creationId xmlns:p14="http://schemas.microsoft.com/office/powerpoint/2010/main" val="3363144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CF012-39E7-4B91-985A-7E7AD2056BB5}"/>
              </a:ext>
            </a:extLst>
          </p:cNvPr>
          <p:cNvSpPr>
            <a:spLocks noGrp="1"/>
          </p:cNvSpPr>
          <p:nvPr>
            <p:ph type="title"/>
          </p:nvPr>
        </p:nvSpPr>
        <p:spPr/>
        <p:txBody>
          <a:bodyPr/>
          <a:lstStyle/>
          <a:p>
            <a:r>
              <a:rPr lang="nl-NL" dirty="0"/>
              <a:t>Formuleren van een probleemstelling</a:t>
            </a:r>
            <a:br>
              <a:rPr lang="nl-NL" dirty="0"/>
            </a:br>
            <a:r>
              <a:rPr lang="nl-NL" sz="1600" dirty="0"/>
              <a:t>Nel Verhoeven</a:t>
            </a:r>
          </a:p>
        </p:txBody>
      </p:sp>
      <p:sp>
        <p:nvSpPr>
          <p:cNvPr id="5" name="Tijdelijke aanduiding voor inhoud 4">
            <a:extLst>
              <a:ext uri="{FF2B5EF4-FFF2-40B4-BE49-F238E27FC236}">
                <a16:creationId xmlns:a16="http://schemas.microsoft.com/office/drawing/2014/main" id="{BE138C5E-C275-4EB8-9CF3-07AE1807CBC3}"/>
              </a:ext>
            </a:extLst>
          </p:cNvPr>
          <p:cNvSpPr>
            <a:spLocks noGrp="1"/>
          </p:cNvSpPr>
          <p:nvPr>
            <p:ph idx="1"/>
          </p:nvPr>
        </p:nvSpPr>
        <p:spPr>
          <a:xfrm>
            <a:off x="2959593" y="1628525"/>
            <a:ext cx="8039100" cy="4351338"/>
          </a:xfrm>
        </p:spPr>
        <p:txBody>
          <a:bodyPr/>
          <a:lstStyle/>
          <a:p>
            <a:pPr marL="0" indent="0">
              <a:buNone/>
            </a:pPr>
            <a:r>
              <a:rPr lang="nl-NL" sz="1600" b="1" dirty="0"/>
              <a:t>6W-formule</a:t>
            </a:r>
          </a:p>
          <a:p>
            <a:pPr>
              <a:buFont typeface="Courier New" panose="02070309020205020404" pitchFamily="49" charset="0"/>
              <a:buChar char="o"/>
            </a:pPr>
            <a:r>
              <a:rPr lang="nl-NL" sz="1600" dirty="0"/>
              <a:t>Wat is het probleem? </a:t>
            </a:r>
          </a:p>
          <a:p>
            <a:pPr>
              <a:buFont typeface="Courier New" panose="02070309020205020404" pitchFamily="49" charset="0"/>
              <a:buChar char="o"/>
            </a:pPr>
            <a:r>
              <a:rPr lang="nl-NL" sz="1600" dirty="0"/>
              <a:t>Wie zijn er bij betrokken? </a:t>
            </a:r>
          </a:p>
          <a:p>
            <a:pPr>
              <a:buFont typeface="Courier New" panose="02070309020205020404" pitchFamily="49" charset="0"/>
              <a:buChar char="o"/>
            </a:pPr>
            <a:r>
              <a:rPr lang="nl-NL" sz="1600" dirty="0"/>
              <a:t>Wanneer is het probleem ontstaan? </a:t>
            </a:r>
          </a:p>
          <a:p>
            <a:pPr>
              <a:buFont typeface="Courier New" panose="02070309020205020404" pitchFamily="49" charset="0"/>
              <a:buChar char="o"/>
            </a:pPr>
            <a:r>
              <a:rPr lang="nl-NL" sz="1600" dirty="0"/>
              <a:t>Welke onderzoeken zijn nodig om inzicht te krijgen, waarover de klant ontevreden is. </a:t>
            </a:r>
          </a:p>
          <a:p>
            <a:pPr>
              <a:buFont typeface="Courier New" panose="02070309020205020404" pitchFamily="49" charset="0"/>
              <a:buChar char="o"/>
            </a:pPr>
            <a:r>
              <a:rPr lang="nl-NL" sz="1600" dirty="0"/>
              <a:t>Welke middelen zijn nodig om het probleem op te lossen? </a:t>
            </a:r>
          </a:p>
          <a:p>
            <a:pPr>
              <a:buFont typeface="Courier New" panose="02070309020205020404" pitchFamily="49" charset="0"/>
              <a:buChar char="o"/>
            </a:pPr>
            <a:r>
              <a:rPr lang="nl-NL" sz="1600" dirty="0"/>
              <a:t>Wanneer heb je de doelstelling bereikt? </a:t>
            </a:r>
          </a:p>
          <a:p>
            <a:endParaRPr lang="nl-NL" dirty="0"/>
          </a:p>
        </p:txBody>
      </p:sp>
      <p:sp>
        <p:nvSpPr>
          <p:cNvPr id="3" name="Tijdelijke aanduiding voor voettekst 2">
            <a:extLst>
              <a:ext uri="{FF2B5EF4-FFF2-40B4-BE49-F238E27FC236}">
                <a16:creationId xmlns:a16="http://schemas.microsoft.com/office/drawing/2014/main" id="{AD309D3F-8E6B-4A88-B87F-D7F5FC9332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12" name="Afbeelding 11">
            <a:extLst>
              <a:ext uri="{FF2B5EF4-FFF2-40B4-BE49-F238E27FC236}">
                <a16:creationId xmlns:a16="http://schemas.microsoft.com/office/drawing/2014/main" id="{9646A19C-B76A-4AD5-A891-63CCD976C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6000" y="5143362"/>
            <a:ext cx="1440000" cy="1440000"/>
          </a:xfrm>
          <a:prstGeom prst="rect">
            <a:avLst/>
          </a:prstGeom>
          <a:ln>
            <a:noFill/>
          </a:ln>
          <a:effectLst/>
        </p:spPr>
      </p:pic>
      <p:pic>
        <p:nvPicPr>
          <p:cNvPr id="13" name="Afbeelding 12">
            <a:extLst>
              <a:ext uri="{FF2B5EF4-FFF2-40B4-BE49-F238E27FC236}">
                <a16:creationId xmlns:a16="http://schemas.microsoft.com/office/drawing/2014/main" id="{B557F51E-E65D-4967-83E3-FF78986D4DEF}"/>
              </a:ext>
            </a:extLst>
          </p:cNvPr>
          <p:cNvPicPr>
            <a:picLocks noChangeAspect="1"/>
          </p:cNvPicPr>
          <p:nvPr/>
        </p:nvPicPr>
        <p:blipFill>
          <a:blip r:embed="rId4"/>
          <a:stretch>
            <a:fillRect/>
          </a:stretch>
        </p:blipFill>
        <p:spPr>
          <a:xfrm>
            <a:off x="9496707" y="339725"/>
            <a:ext cx="2330810" cy="1288800"/>
          </a:xfrm>
          <a:prstGeom prst="rect">
            <a:avLst/>
          </a:prstGeom>
        </p:spPr>
      </p:pic>
      <p:pic>
        <p:nvPicPr>
          <p:cNvPr id="14" name="Afbeelding 13">
            <a:extLst>
              <a:ext uri="{FF2B5EF4-FFF2-40B4-BE49-F238E27FC236}">
                <a16:creationId xmlns:a16="http://schemas.microsoft.com/office/drawing/2014/main" id="{8A0FE039-131F-444F-AF48-C67792E6C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41" y="1617025"/>
            <a:ext cx="2548262" cy="3600000"/>
          </a:xfrm>
          <a:prstGeom prst="rect">
            <a:avLst/>
          </a:prstGeom>
          <a:ln>
            <a:noFill/>
          </a:ln>
          <a:effectLst/>
        </p:spPr>
      </p:pic>
      <p:pic>
        <p:nvPicPr>
          <p:cNvPr id="9" name="Picture 3">
            <a:extLst>
              <a:ext uri="{FF2B5EF4-FFF2-40B4-BE49-F238E27FC236}">
                <a16:creationId xmlns:a16="http://schemas.microsoft.com/office/drawing/2014/main" id="{F002ADE5-382F-41FD-A6D8-F07E0D9F4C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ianummer 3">
            <a:extLst>
              <a:ext uri="{FF2B5EF4-FFF2-40B4-BE49-F238E27FC236}">
                <a16:creationId xmlns:a16="http://schemas.microsoft.com/office/drawing/2014/main" id="{39FA3552-96E7-4424-B04C-734BBC7E52D0}"/>
              </a:ext>
            </a:extLst>
          </p:cNvPr>
          <p:cNvSpPr>
            <a:spLocks noGrp="1"/>
          </p:cNvSpPr>
          <p:nvPr>
            <p:ph type="sldNum" sz="quarter" idx="12"/>
          </p:nvPr>
        </p:nvSpPr>
        <p:spPr/>
        <p:txBody>
          <a:bodyPr/>
          <a:lstStyle/>
          <a:p>
            <a:fld id="{BD2C07DF-3CF3-41EE-A18E-119FE81334F7}" type="slidenum">
              <a:rPr lang="nl-NL" smtClean="0"/>
              <a:t>19</a:t>
            </a:fld>
            <a:endParaRPr lang="nl-NL"/>
          </a:p>
        </p:txBody>
      </p:sp>
    </p:spTree>
    <p:extLst>
      <p:ext uri="{BB962C8B-B14F-4D97-AF65-F5344CB8AC3E}">
        <p14:creationId xmlns:p14="http://schemas.microsoft.com/office/powerpoint/2010/main" val="2617964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4450DF09-880E-41F6-A49D-6017AB30BAD2}"/>
              </a:ext>
            </a:extLst>
          </p:cNvPr>
          <p:cNvSpPr>
            <a:spLocks noGrp="1"/>
          </p:cNvSpPr>
          <p:nvPr>
            <p:ph type="ftr" sz="quarter" idx="11"/>
          </p:nvPr>
        </p:nvSpPr>
        <p:spPr/>
        <p:txBody>
          <a:bodyPr/>
          <a:lstStyle/>
          <a:p>
            <a:r>
              <a:rPr lang="nl-NL"/>
              <a:t>Onderzoek &amp; Statistiek</a:t>
            </a:r>
          </a:p>
        </p:txBody>
      </p:sp>
      <p:sp>
        <p:nvSpPr>
          <p:cNvPr id="4" name="Tijdelijke aanduiding voor dianummer 3">
            <a:extLst>
              <a:ext uri="{FF2B5EF4-FFF2-40B4-BE49-F238E27FC236}">
                <a16:creationId xmlns:a16="http://schemas.microsoft.com/office/drawing/2014/main" id="{C0E9D5A8-0982-487D-81C4-B71255498D86}"/>
              </a:ext>
            </a:extLst>
          </p:cNvPr>
          <p:cNvSpPr>
            <a:spLocks noGrp="1"/>
          </p:cNvSpPr>
          <p:nvPr>
            <p:ph type="sldNum" sz="quarter" idx="12"/>
          </p:nvPr>
        </p:nvSpPr>
        <p:spPr/>
        <p:txBody>
          <a:bodyPr/>
          <a:lstStyle/>
          <a:p>
            <a:fld id="{BD2C07DF-3CF3-41EE-A18E-119FE81334F7}" type="slidenum">
              <a:rPr lang="nl-NL" smtClean="0"/>
              <a:t>2</a:t>
            </a:fld>
            <a:endParaRPr lang="nl-NL"/>
          </a:p>
        </p:txBody>
      </p:sp>
      <p:pic>
        <p:nvPicPr>
          <p:cNvPr id="5" name="Afbeelding 4" descr="Afbeelding met elektronica, monitor, schermafbeelding, computer&#10;&#10;Automatisch gegenereerde beschrijving">
            <a:extLst>
              <a:ext uri="{FF2B5EF4-FFF2-40B4-BE49-F238E27FC236}">
                <a16:creationId xmlns:a16="http://schemas.microsoft.com/office/drawing/2014/main" id="{FC424629-FCD9-4095-850B-51925340A8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925870" y="-2633411"/>
            <a:ext cx="6173573" cy="11958639"/>
          </a:xfrm>
          <a:prstGeom prst="rect">
            <a:avLst/>
          </a:prstGeom>
        </p:spPr>
      </p:pic>
      <p:pic>
        <p:nvPicPr>
          <p:cNvPr id="6" name="Picture 3">
            <a:extLst>
              <a:ext uri="{FF2B5EF4-FFF2-40B4-BE49-F238E27FC236}">
                <a16:creationId xmlns:a16="http://schemas.microsoft.com/office/drawing/2014/main" id="{11782DF2-4CA3-4D01-99EE-77E9AFF06D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1285777" y="3217318"/>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ctieknop: Vooruit of Volgende 6">
            <a:hlinkClick r:id="rId4" action="ppaction://hlinksldjump" highlightClick="1"/>
            <a:extLst>
              <a:ext uri="{FF2B5EF4-FFF2-40B4-BE49-F238E27FC236}">
                <a16:creationId xmlns:a16="http://schemas.microsoft.com/office/drawing/2014/main" id="{E32968DC-89D1-49A3-9C77-D48FF8CD9973}"/>
              </a:ext>
            </a:extLst>
          </p:cNvPr>
          <p:cNvSpPr/>
          <p:nvPr/>
        </p:nvSpPr>
        <p:spPr>
          <a:xfrm>
            <a:off x="2342394" y="1126399"/>
            <a:ext cx="2520000" cy="1260000"/>
          </a:xfrm>
          <a:prstGeom prst="actionButtonForwardNex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600" dirty="0" err="1"/>
              <a:t>Onderzoeksbenaderingen</a:t>
            </a:r>
            <a:endParaRPr lang="nl-NL" sz="1600" dirty="0"/>
          </a:p>
        </p:txBody>
      </p:sp>
      <p:sp>
        <p:nvSpPr>
          <p:cNvPr id="8" name="Actieknop: Vooruit of Volgende 7">
            <a:hlinkClick r:id="rId5" action="ppaction://hlinksldjump" highlightClick="1"/>
            <a:extLst>
              <a:ext uri="{FF2B5EF4-FFF2-40B4-BE49-F238E27FC236}">
                <a16:creationId xmlns:a16="http://schemas.microsoft.com/office/drawing/2014/main" id="{2110C901-E64E-4CAF-A542-0EC7A9063073}"/>
              </a:ext>
            </a:extLst>
          </p:cNvPr>
          <p:cNvSpPr/>
          <p:nvPr/>
        </p:nvSpPr>
        <p:spPr>
          <a:xfrm>
            <a:off x="5076825" y="1126399"/>
            <a:ext cx="2520000" cy="1260000"/>
          </a:xfrm>
          <a:prstGeom prst="actionButtonForwardNex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600" dirty="0"/>
              <a:t>Fase 1</a:t>
            </a:r>
          </a:p>
        </p:txBody>
      </p:sp>
      <p:sp>
        <p:nvSpPr>
          <p:cNvPr id="9" name="Actieknop: Vooruit of Volgende 8">
            <a:hlinkClick r:id="rId6" action="ppaction://hlinksldjump" highlightClick="1"/>
            <a:extLst>
              <a:ext uri="{FF2B5EF4-FFF2-40B4-BE49-F238E27FC236}">
                <a16:creationId xmlns:a16="http://schemas.microsoft.com/office/drawing/2014/main" id="{D04241C8-AB89-489B-AF81-A3FBCF2CE8E8}"/>
              </a:ext>
            </a:extLst>
          </p:cNvPr>
          <p:cNvSpPr/>
          <p:nvPr/>
        </p:nvSpPr>
        <p:spPr>
          <a:xfrm>
            <a:off x="7856999" y="1128271"/>
            <a:ext cx="2520000" cy="1260000"/>
          </a:xfrm>
          <a:prstGeom prst="actionButtonForwardNex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600" dirty="0"/>
              <a:t>Fase 2</a:t>
            </a:r>
          </a:p>
        </p:txBody>
      </p:sp>
      <p:sp>
        <p:nvSpPr>
          <p:cNvPr id="10" name="Actieknop: Vooruit of Volgende 9">
            <a:hlinkClick r:id="rId7" action="ppaction://hlinksldjump" highlightClick="1"/>
            <a:extLst>
              <a:ext uri="{FF2B5EF4-FFF2-40B4-BE49-F238E27FC236}">
                <a16:creationId xmlns:a16="http://schemas.microsoft.com/office/drawing/2014/main" id="{94CEC426-6E2E-482E-9CBB-6AB0659742D2}"/>
              </a:ext>
            </a:extLst>
          </p:cNvPr>
          <p:cNvSpPr/>
          <p:nvPr/>
        </p:nvSpPr>
        <p:spPr>
          <a:xfrm>
            <a:off x="2342394" y="2639287"/>
            <a:ext cx="2520000" cy="1260000"/>
          </a:xfrm>
          <a:prstGeom prst="actionButtonForwardNex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600" dirty="0"/>
              <a:t>Fase 3</a:t>
            </a:r>
          </a:p>
        </p:txBody>
      </p:sp>
      <p:sp>
        <p:nvSpPr>
          <p:cNvPr id="11" name="Actieknop: Vooruit of Volgende 10">
            <a:hlinkClick r:id="rId8" action="ppaction://hlinksldjump" highlightClick="1"/>
            <a:extLst>
              <a:ext uri="{FF2B5EF4-FFF2-40B4-BE49-F238E27FC236}">
                <a16:creationId xmlns:a16="http://schemas.microsoft.com/office/drawing/2014/main" id="{87A4521E-9BD1-41CA-B47C-C69E4D4DB5D9}"/>
              </a:ext>
            </a:extLst>
          </p:cNvPr>
          <p:cNvSpPr/>
          <p:nvPr/>
        </p:nvSpPr>
        <p:spPr>
          <a:xfrm>
            <a:off x="5076825" y="4198352"/>
            <a:ext cx="2520000" cy="1260000"/>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600" dirty="0"/>
              <a:t>Creativiteitstechnieken</a:t>
            </a:r>
          </a:p>
        </p:txBody>
      </p:sp>
      <p:sp>
        <p:nvSpPr>
          <p:cNvPr id="12" name="Actieknop: Vooruit of Volgende 11">
            <a:hlinkClick r:id="rId9" action="ppaction://hlinksldjump" highlightClick="1"/>
            <a:extLst>
              <a:ext uri="{FF2B5EF4-FFF2-40B4-BE49-F238E27FC236}">
                <a16:creationId xmlns:a16="http://schemas.microsoft.com/office/drawing/2014/main" id="{91A61E54-7E6C-4C40-B8C1-3127E26C04C3}"/>
              </a:ext>
            </a:extLst>
          </p:cNvPr>
          <p:cNvSpPr/>
          <p:nvPr/>
        </p:nvSpPr>
        <p:spPr>
          <a:xfrm>
            <a:off x="5077510" y="2650468"/>
            <a:ext cx="2520000" cy="1260000"/>
          </a:xfrm>
          <a:prstGeom prst="actionButtonForwardNex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600" dirty="0"/>
              <a:t>Fase 4</a:t>
            </a:r>
          </a:p>
        </p:txBody>
      </p:sp>
      <p:sp>
        <p:nvSpPr>
          <p:cNvPr id="13" name="Actieknop: Vooruit of Volgende 12">
            <a:hlinkClick r:id="rId10" action="ppaction://hlinksldjump" highlightClick="1"/>
            <a:extLst>
              <a:ext uri="{FF2B5EF4-FFF2-40B4-BE49-F238E27FC236}">
                <a16:creationId xmlns:a16="http://schemas.microsoft.com/office/drawing/2014/main" id="{4F513732-AAD0-430B-A6F6-656425929015}"/>
              </a:ext>
            </a:extLst>
          </p:cNvPr>
          <p:cNvSpPr/>
          <p:nvPr/>
        </p:nvSpPr>
        <p:spPr>
          <a:xfrm>
            <a:off x="7856999" y="2649756"/>
            <a:ext cx="2520000" cy="1260000"/>
          </a:xfrm>
          <a:prstGeom prst="actionButtonForwardNex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600" dirty="0"/>
              <a:t>Fase 5</a:t>
            </a:r>
          </a:p>
        </p:txBody>
      </p:sp>
      <p:sp>
        <p:nvSpPr>
          <p:cNvPr id="14" name="Actieknop: Vooruit of Volgende 13">
            <a:hlinkClick r:id="rId11" action="ppaction://hlinksldjump" highlightClick="1"/>
            <a:extLst>
              <a:ext uri="{FF2B5EF4-FFF2-40B4-BE49-F238E27FC236}">
                <a16:creationId xmlns:a16="http://schemas.microsoft.com/office/drawing/2014/main" id="{F8AA2249-4467-451D-AA86-C76A5DC09F3E}"/>
              </a:ext>
            </a:extLst>
          </p:cNvPr>
          <p:cNvSpPr/>
          <p:nvPr/>
        </p:nvSpPr>
        <p:spPr>
          <a:xfrm>
            <a:off x="7856999" y="4188435"/>
            <a:ext cx="2520000" cy="1260000"/>
          </a:xfrm>
          <a:prstGeom prst="actionButtonForwardNex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600" dirty="0"/>
              <a:t>Besluitvormingstechnieken</a:t>
            </a:r>
          </a:p>
        </p:txBody>
      </p:sp>
      <p:sp>
        <p:nvSpPr>
          <p:cNvPr id="15" name="Actieknop: Vooruit of Volgende 14">
            <a:hlinkClick r:id="rId12" action="ppaction://hlinksldjump" highlightClick="1"/>
            <a:extLst>
              <a:ext uri="{FF2B5EF4-FFF2-40B4-BE49-F238E27FC236}">
                <a16:creationId xmlns:a16="http://schemas.microsoft.com/office/drawing/2014/main" id="{7824994C-C5A1-4C1F-9B22-2A51F0576E00}"/>
              </a:ext>
            </a:extLst>
          </p:cNvPr>
          <p:cNvSpPr/>
          <p:nvPr/>
        </p:nvSpPr>
        <p:spPr>
          <a:xfrm>
            <a:off x="2342394" y="4198352"/>
            <a:ext cx="2520000" cy="1260000"/>
          </a:xfrm>
          <a:prstGeom prst="actionButtonForwardNex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600" dirty="0"/>
              <a:t>Analysetechnieken</a:t>
            </a:r>
          </a:p>
        </p:txBody>
      </p:sp>
      <p:pic>
        <p:nvPicPr>
          <p:cNvPr id="26" name="Afbeelding 25" descr="Afbeelding met tekening&#10;&#10;Automatisch gegenereerde beschrijving">
            <a:hlinkClick r:id="rId13" action="ppaction://hlinkpres?slideindex=1&amp;slidetitle="/>
            <a:extLst>
              <a:ext uri="{FF2B5EF4-FFF2-40B4-BE49-F238E27FC236}">
                <a16:creationId xmlns:a16="http://schemas.microsoft.com/office/drawing/2014/main" id="{5CF4266A-C51C-494E-8355-7A80247D8AE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906073" y="3071093"/>
            <a:ext cx="712144" cy="715815"/>
          </a:xfrm>
          <a:prstGeom prst="rect">
            <a:avLst/>
          </a:prstGeom>
        </p:spPr>
      </p:pic>
      <p:pic>
        <p:nvPicPr>
          <p:cNvPr id="28" name="Afbeelding 27">
            <a:extLst>
              <a:ext uri="{FF2B5EF4-FFF2-40B4-BE49-F238E27FC236}">
                <a16:creationId xmlns:a16="http://schemas.microsoft.com/office/drawing/2014/main" id="{820458FE-F073-4A2F-92B7-ECA868DBA2E8}"/>
              </a:ext>
            </a:extLst>
          </p:cNvPr>
          <p:cNvPicPr>
            <a:picLocks noChangeAspect="1"/>
          </p:cNvPicPr>
          <p:nvPr/>
        </p:nvPicPr>
        <p:blipFill rotWithShape="1">
          <a:blip r:embed="rId15">
            <a:extLst>
              <a:ext uri="{BEBA8EAE-BF5A-486C-A8C5-ECC9F3942E4B}">
                <a14:imgProps xmlns:a14="http://schemas.microsoft.com/office/drawing/2010/main">
                  <a14:imgLayer r:embed="rId16">
                    <a14:imgEffect>
                      <a14:saturation sat="400000"/>
                    </a14:imgEffect>
                  </a14:imgLayer>
                </a14:imgProps>
              </a:ext>
              <a:ext uri="{28A0092B-C50C-407E-A947-70E740481C1C}">
                <a14:useLocalDpi xmlns:a14="http://schemas.microsoft.com/office/drawing/2010/main" val="0"/>
              </a:ext>
            </a:extLst>
          </a:blip>
          <a:srcRect l="22388" t="5827" r="27268"/>
          <a:stretch/>
        </p:blipFill>
        <p:spPr>
          <a:xfrm>
            <a:off x="6807607" y="1273359"/>
            <a:ext cx="612870" cy="940018"/>
          </a:xfrm>
          <a:prstGeom prst="rect">
            <a:avLst/>
          </a:prstGeom>
        </p:spPr>
      </p:pic>
      <p:pic>
        <p:nvPicPr>
          <p:cNvPr id="29" name="Picture 2">
            <a:extLst>
              <a:ext uri="{FF2B5EF4-FFF2-40B4-BE49-F238E27FC236}">
                <a16:creationId xmlns:a16="http://schemas.microsoft.com/office/drawing/2014/main" id="{D62BB64B-6116-4AD5-B1AB-FDB90DD18ED7}"/>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16" b="100000" l="1902" r="99525"/>
                    </a14:imgEffect>
                  </a14:imgLayer>
                </a14:imgProps>
              </a:ext>
              <a:ext uri="{28A0092B-C50C-407E-A947-70E740481C1C}">
                <a14:useLocalDpi xmlns:a14="http://schemas.microsoft.com/office/drawing/2010/main" val="0"/>
              </a:ext>
            </a:extLst>
          </a:blip>
          <a:srcRect/>
          <a:stretch>
            <a:fillRect/>
          </a:stretch>
        </p:blipFill>
        <p:spPr bwMode="auto">
          <a:xfrm>
            <a:off x="6807607" y="4198352"/>
            <a:ext cx="910806" cy="669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961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36">
            <a:extLst>
              <a:ext uri="{FF2B5EF4-FFF2-40B4-BE49-F238E27FC236}">
                <a16:creationId xmlns:a16="http://schemas.microsoft.com/office/drawing/2014/main" id="{7D17F0F3-81CB-7746-B748-3FFA55321466}"/>
              </a:ext>
            </a:extLst>
          </p:cNvPr>
          <p:cNvSpPr>
            <a:spLocks noChangeArrowheads="1"/>
          </p:cNvSpPr>
          <p:nvPr/>
        </p:nvSpPr>
        <p:spPr bwMode="auto">
          <a:xfrm>
            <a:off x="6478517" y="1823713"/>
            <a:ext cx="1338334" cy="1767264"/>
          </a:xfrm>
          <a:custGeom>
            <a:avLst/>
            <a:gdLst>
              <a:gd name="T0" fmla="*/ 2176 w 3207"/>
              <a:gd name="T1" fmla="*/ 4231 h 4232"/>
              <a:gd name="T2" fmla="*/ 1033 w 3207"/>
              <a:gd name="T3" fmla="*/ 4231 h 4232"/>
              <a:gd name="T4" fmla="*/ 1033 w 3207"/>
              <a:gd name="T5" fmla="*/ 936 h 4232"/>
              <a:gd name="T6" fmla="*/ 0 w 3207"/>
              <a:gd name="T7" fmla="*/ 936 h 4232"/>
              <a:gd name="T8" fmla="*/ 0 w 3207"/>
              <a:gd name="T9" fmla="*/ 0 h 4232"/>
              <a:gd name="T10" fmla="*/ 3206 w 3207"/>
              <a:gd name="T11" fmla="*/ 0 h 4232"/>
              <a:gd name="T12" fmla="*/ 3206 w 3207"/>
              <a:gd name="T13" fmla="*/ 936 h 4232"/>
              <a:gd name="T14" fmla="*/ 2176 w 3207"/>
              <a:gd name="T15" fmla="*/ 936 h 4232"/>
              <a:gd name="T16" fmla="*/ 2176 w 3207"/>
              <a:gd name="T17" fmla="*/ 4231 h 4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7" h="4232">
                <a:moveTo>
                  <a:pt x="2176" y="4231"/>
                </a:moveTo>
                <a:lnTo>
                  <a:pt x="1033" y="4231"/>
                </a:lnTo>
                <a:lnTo>
                  <a:pt x="1033" y="936"/>
                </a:lnTo>
                <a:lnTo>
                  <a:pt x="0" y="936"/>
                </a:lnTo>
                <a:lnTo>
                  <a:pt x="0" y="0"/>
                </a:lnTo>
                <a:lnTo>
                  <a:pt x="3206" y="0"/>
                </a:lnTo>
                <a:lnTo>
                  <a:pt x="3206" y="936"/>
                </a:lnTo>
                <a:lnTo>
                  <a:pt x="2176" y="936"/>
                </a:lnTo>
                <a:lnTo>
                  <a:pt x="2176" y="4231"/>
                </a:lnTo>
              </a:path>
            </a:pathLst>
          </a:custGeom>
          <a:solidFill>
            <a:srgbClr val="00B0F0"/>
          </a:solidFill>
          <a:ln>
            <a:noFill/>
          </a:ln>
          <a:effectLst/>
        </p:spPr>
        <p:txBody>
          <a:bodyPr wrap="none" anchor="ctr"/>
          <a:lstStyle/>
          <a:p>
            <a:pPr defTabSz="914217"/>
            <a:endParaRPr lang="en-US" sz="3266" dirty="0">
              <a:solidFill>
                <a:srgbClr val="7F7F7F"/>
              </a:solidFill>
              <a:latin typeface="Lato Light" panose="020F0502020204030203" pitchFamily="34" charset="0"/>
            </a:endParaRPr>
          </a:p>
        </p:txBody>
      </p:sp>
      <p:sp>
        <p:nvSpPr>
          <p:cNvPr id="5" name="Freeform 137">
            <a:extLst>
              <a:ext uri="{FF2B5EF4-FFF2-40B4-BE49-F238E27FC236}">
                <a16:creationId xmlns:a16="http://schemas.microsoft.com/office/drawing/2014/main" id="{F4A95542-DAF2-364F-907A-74C2D9B88CC2}"/>
              </a:ext>
            </a:extLst>
          </p:cNvPr>
          <p:cNvSpPr>
            <a:spLocks noChangeArrowheads="1"/>
          </p:cNvSpPr>
          <p:nvPr/>
        </p:nvSpPr>
        <p:spPr bwMode="auto">
          <a:xfrm>
            <a:off x="5431045" y="1823713"/>
            <a:ext cx="1515062" cy="1767264"/>
          </a:xfrm>
          <a:custGeom>
            <a:avLst/>
            <a:gdLst>
              <a:gd name="T0" fmla="*/ 1143 w 3627"/>
              <a:gd name="T1" fmla="*/ 1832 h 4232"/>
              <a:gd name="T2" fmla="*/ 1357 w 3627"/>
              <a:gd name="T3" fmla="*/ 1832 h 4232"/>
              <a:gd name="T4" fmla="*/ 1357 w 3627"/>
              <a:gd name="T5" fmla="*/ 1832 h 4232"/>
              <a:gd name="T6" fmla="*/ 1957 w 3627"/>
              <a:gd name="T7" fmla="*/ 1303 h 4232"/>
              <a:gd name="T8" fmla="*/ 1957 w 3627"/>
              <a:gd name="T9" fmla="*/ 1303 h 4232"/>
              <a:gd name="T10" fmla="*/ 1369 w 3627"/>
              <a:gd name="T11" fmla="*/ 865 h 4232"/>
              <a:gd name="T12" fmla="*/ 1143 w 3627"/>
              <a:gd name="T13" fmla="*/ 865 h 4232"/>
              <a:gd name="T14" fmla="*/ 1143 w 3627"/>
              <a:gd name="T15" fmla="*/ 1832 h 4232"/>
              <a:gd name="T16" fmla="*/ 1143 w 3627"/>
              <a:gd name="T17" fmla="*/ 2692 h 4232"/>
              <a:gd name="T18" fmla="*/ 1143 w 3627"/>
              <a:gd name="T19" fmla="*/ 4231 h 4232"/>
              <a:gd name="T20" fmla="*/ 0 w 3627"/>
              <a:gd name="T21" fmla="*/ 4231 h 4232"/>
              <a:gd name="T22" fmla="*/ 0 w 3627"/>
              <a:gd name="T23" fmla="*/ 0 h 4232"/>
              <a:gd name="T24" fmla="*/ 1387 w 3627"/>
              <a:gd name="T25" fmla="*/ 0 h 4232"/>
              <a:gd name="T26" fmla="*/ 1387 w 3627"/>
              <a:gd name="T27" fmla="*/ 0 h 4232"/>
              <a:gd name="T28" fmla="*/ 3112 w 3627"/>
              <a:gd name="T29" fmla="*/ 1251 h 4232"/>
              <a:gd name="T30" fmla="*/ 3112 w 3627"/>
              <a:gd name="T31" fmla="*/ 1251 h 4232"/>
              <a:gd name="T32" fmla="*/ 2394 w 3627"/>
              <a:gd name="T33" fmla="*/ 2389 h 4232"/>
              <a:gd name="T34" fmla="*/ 3626 w 3627"/>
              <a:gd name="T35" fmla="*/ 4231 h 4232"/>
              <a:gd name="T36" fmla="*/ 2330 w 3627"/>
              <a:gd name="T37" fmla="*/ 4231 h 4232"/>
              <a:gd name="T38" fmla="*/ 1433 w 3627"/>
              <a:gd name="T39" fmla="*/ 2692 h 4232"/>
              <a:gd name="T40" fmla="*/ 1143 w 3627"/>
              <a:gd name="T41" fmla="*/ 2692 h 4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27" h="4232">
                <a:moveTo>
                  <a:pt x="1143" y="1832"/>
                </a:moveTo>
                <a:lnTo>
                  <a:pt x="1357" y="1832"/>
                </a:lnTo>
                <a:lnTo>
                  <a:pt x="1357" y="1832"/>
                </a:lnTo>
                <a:cubicBezTo>
                  <a:pt x="1757" y="1832"/>
                  <a:pt x="1957" y="1656"/>
                  <a:pt x="1957" y="1303"/>
                </a:cubicBezTo>
                <a:lnTo>
                  <a:pt x="1957" y="1303"/>
                </a:lnTo>
                <a:cubicBezTo>
                  <a:pt x="1957" y="1012"/>
                  <a:pt x="1761" y="865"/>
                  <a:pt x="1369" y="865"/>
                </a:cubicBezTo>
                <a:lnTo>
                  <a:pt x="1143" y="865"/>
                </a:lnTo>
                <a:lnTo>
                  <a:pt x="1143" y="1832"/>
                </a:lnTo>
                <a:close/>
                <a:moveTo>
                  <a:pt x="1143" y="2692"/>
                </a:moveTo>
                <a:lnTo>
                  <a:pt x="1143" y="4231"/>
                </a:lnTo>
                <a:lnTo>
                  <a:pt x="0" y="4231"/>
                </a:lnTo>
                <a:lnTo>
                  <a:pt x="0" y="0"/>
                </a:lnTo>
                <a:lnTo>
                  <a:pt x="1387" y="0"/>
                </a:lnTo>
                <a:lnTo>
                  <a:pt x="1387" y="0"/>
                </a:lnTo>
                <a:cubicBezTo>
                  <a:pt x="2536" y="0"/>
                  <a:pt x="3112" y="417"/>
                  <a:pt x="3112" y="1251"/>
                </a:cubicBezTo>
                <a:lnTo>
                  <a:pt x="3112" y="1251"/>
                </a:lnTo>
                <a:cubicBezTo>
                  <a:pt x="3112" y="1741"/>
                  <a:pt x="2873" y="2120"/>
                  <a:pt x="2394" y="2389"/>
                </a:cubicBezTo>
                <a:lnTo>
                  <a:pt x="3626" y="4231"/>
                </a:lnTo>
                <a:lnTo>
                  <a:pt x="2330" y="4231"/>
                </a:lnTo>
                <a:lnTo>
                  <a:pt x="1433" y="2692"/>
                </a:lnTo>
                <a:lnTo>
                  <a:pt x="1143" y="2692"/>
                </a:lnTo>
                <a:close/>
              </a:path>
            </a:pathLst>
          </a:custGeom>
          <a:solidFill>
            <a:srgbClr val="00B050"/>
          </a:solidFill>
          <a:ln>
            <a:noFill/>
          </a:ln>
          <a:effectLst/>
        </p:spPr>
        <p:txBody>
          <a:bodyPr wrap="none" anchor="ctr"/>
          <a:lstStyle/>
          <a:p>
            <a:pPr defTabSz="914217"/>
            <a:endParaRPr lang="en-US" sz="3266" dirty="0">
              <a:solidFill>
                <a:srgbClr val="7F7F7F"/>
              </a:solidFill>
              <a:latin typeface="Lato Light" panose="020F0502020204030203" pitchFamily="34" charset="0"/>
            </a:endParaRPr>
          </a:p>
        </p:txBody>
      </p:sp>
      <p:sp>
        <p:nvSpPr>
          <p:cNvPr id="6" name="Freeform 138">
            <a:extLst>
              <a:ext uri="{FF2B5EF4-FFF2-40B4-BE49-F238E27FC236}">
                <a16:creationId xmlns:a16="http://schemas.microsoft.com/office/drawing/2014/main" id="{01521295-E48E-6548-978D-864F77DE6BF4}"/>
              </a:ext>
            </a:extLst>
          </p:cNvPr>
          <p:cNvSpPr>
            <a:spLocks noChangeArrowheads="1"/>
          </p:cNvSpPr>
          <p:nvPr/>
        </p:nvSpPr>
        <p:spPr bwMode="auto">
          <a:xfrm>
            <a:off x="3831303" y="1818190"/>
            <a:ext cx="1796718" cy="1774628"/>
          </a:xfrm>
          <a:custGeom>
            <a:avLst/>
            <a:gdLst>
              <a:gd name="T0" fmla="*/ 2608 w 4305"/>
              <a:gd name="T1" fmla="*/ 2518 h 4249"/>
              <a:gd name="T2" fmla="*/ 2426 w 4305"/>
              <a:gd name="T3" fmla="*/ 1824 h 4249"/>
              <a:gd name="T4" fmla="*/ 2426 w 4305"/>
              <a:gd name="T5" fmla="*/ 1824 h 4249"/>
              <a:gd name="T6" fmla="*/ 2270 w 4305"/>
              <a:gd name="T7" fmla="*/ 1224 h 4249"/>
              <a:gd name="T8" fmla="*/ 2270 w 4305"/>
              <a:gd name="T9" fmla="*/ 1224 h 4249"/>
              <a:gd name="T10" fmla="*/ 2151 w 4305"/>
              <a:gd name="T11" fmla="*/ 698 h 4249"/>
              <a:gd name="T12" fmla="*/ 2151 w 4305"/>
              <a:gd name="T13" fmla="*/ 698 h 4249"/>
              <a:gd name="T14" fmla="*/ 2048 w 4305"/>
              <a:gd name="T15" fmla="*/ 1184 h 4249"/>
              <a:gd name="T16" fmla="*/ 2048 w 4305"/>
              <a:gd name="T17" fmla="*/ 1184 h 4249"/>
              <a:gd name="T18" fmla="*/ 1708 w 4305"/>
              <a:gd name="T19" fmla="*/ 2518 h 4249"/>
              <a:gd name="T20" fmla="*/ 2608 w 4305"/>
              <a:gd name="T21" fmla="*/ 2518 h 4249"/>
              <a:gd name="T22" fmla="*/ 3053 w 4305"/>
              <a:gd name="T23" fmla="*/ 4248 h 4249"/>
              <a:gd name="T24" fmla="*/ 2845 w 4305"/>
              <a:gd name="T25" fmla="*/ 3456 h 4249"/>
              <a:gd name="T26" fmla="*/ 1470 w 4305"/>
              <a:gd name="T27" fmla="*/ 3456 h 4249"/>
              <a:gd name="T28" fmla="*/ 1256 w 4305"/>
              <a:gd name="T29" fmla="*/ 4248 h 4249"/>
              <a:gd name="T30" fmla="*/ 0 w 4305"/>
              <a:gd name="T31" fmla="*/ 4248 h 4249"/>
              <a:gd name="T32" fmla="*/ 1381 w 4305"/>
              <a:gd name="T33" fmla="*/ 0 h 4249"/>
              <a:gd name="T34" fmla="*/ 2906 w 4305"/>
              <a:gd name="T35" fmla="*/ 0 h 4249"/>
              <a:gd name="T36" fmla="*/ 4304 w 4305"/>
              <a:gd name="T37" fmla="*/ 4248 h 4249"/>
              <a:gd name="T38" fmla="*/ 3053 w 4305"/>
              <a:gd name="T39" fmla="*/ 4248 h 4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05" h="4249">
                <a:moveTo>
                  <a:pt x="2608" y="2518"/>
                </a:moveTo>
                <a:lnTo>
                  <a:pt x="2426" y="1824"/>
                </a:lnTo>
                <a:lnTo>
                  <a:pt x="2426" y="1824"/>
                </a:lnTo>
                <a:cubicBezTo>
                  <a:pt x="2383" y="1669"/>
                  <a:pt x="2331" y="1470"/>
                  <a:pt x="2270" y="1224"/>
                </a:cubicBezTo>
                <a:lnTo>
                  <a:pt x="2270" y="1224"/>
                </a:lnTo>
                <a:cubicBezTo>
                  <a:pt x="2210" y="979"/>
                  <a:pt x="2169" y="803"/>
                  <a:pt x="2151" y="698"/>
                </a:cubicBezTo>
                <a:lnTo>
                  <a:pt x="2151" y="698"/>
                </a:lnTo>
                <a:cubicBezTo>
                  <a:pt x="2133" y="796"/>
                  <a:pt x="2099" y="958"/>
                  <a:pt x="2048" y="1184"/>
                </a:cubicBezTo>
                <a:lnTo>
                  <a:pt x="2048" y="1184"/>
                </a:lnTo>
                <a:cubicBezTo>
                  <a:pt x="1996" y="1409"/>
                  <a:pt x="1883" y="1854"/>
                  <a:pt x="1708" y="2518"/>
                </a:cubicBezTo>
                <a:lnTo>
                  <a:pt x="2608" y="2518"/>
                </a:lnTo>
                <a:close/>
                <a:moveTo>
                  <a:pt x="3053" y="4248"/>
                </a:moveTo>
                <a:lnTo>
                  <a:pt x="2845" y="3456"/>
                </a:lnTo>
                <a:lnTo>
                  <a:pt x="1470" y="3456"/>
                </a:lnTo>
                <a:lnTo>
                  <a:pt x="1256" y="4248"/>
                </a:lnTo>
                <a:lnTo>
                  <a:pt x="0" y="4248"/>
                </a:lnTo>
                <a:lnTo>
                  <a:pt x="1381" y="0"/>
                </a:lnTo>
                <a:lnTo>
                  <a:pt x="2906" y="0"/>
                </a:lnTo>
                <a:lnTo>
                  <a:pt x="4304" y="4248"/>
                </a:lnTo>
                <a:lnTo>
                  <a:pt x="3053" y="4248"/>
                </a:lnTo>
                <a:close/>
              </a:path>
            </a:pathLst>
          </a:custGeom>
          <a:solidFill>
            <a:srgbClr val="92D050"/>
          </a:solidFill>
          <a:ln>
            <a:noFill/>
          </a:ln>
          <a:effectLst/>
        </p:spPr>
        <p:txBody>
          <a:bodyPr wrap="none" anchor="ctr"/>
          <a:lstStyle/>
          <a:p>
            <a:pPr defTabSz="914217"/>
            <a:endParaRPr lang="en-US" sz="3266" dirty="0">
              <a:solidFill>
                <a:srgbClr val="7F7F7F"/>
              </a:solidFill>
              <a:latin typeface="Lato Light" panose="020F0502020204030203" pitchFamily="34" charset="0"/>
            </a:endParaRPr>
          </a:p>
        </p:txBody>
      </p:sp>
      <p:sp>
        <p:nvSpPr>
          <p:cNvPr id="7" name="Freeform 139">
            <a:extLst>
              <a:ext uri="{FF2B5EF4-FFF2-40B4-BE49-F238E27FC236}">
                <a16:creationId xmlns:a16="http://schemas.microsoft.com/office/drawing/2014/main" id="{B52F0E0F-C5EB-654A-98AF-DBAD0FF7CC8F}"/>
              </a:ext>
            </a:extLst>
          </p:cNvPr>
          <p:cNvSpPr>
            <a:spLocks noChangeArrowheads="1"/>
          </p:cNvSpPr>
          <p:nvPr/>
        </p:nvSpPr>
        <p:spPr bwMode="auto">
          <a:xfrm>
            <a:off x="1970153" y="1823713"/>
            <a:ext cx="2012104" cy="1767264"/>
          </a:xfrm>
          <a:custGeom>
            <a:avLst/>
            <a:gdLst>
              <a:gd name="T0" fmla="*/ 1844 w 4820"/>
              <a:gd name="T1" fmla="*/ 4231 h 4232"/>
              <a:gd name="T2" fmla="*/ 978 w 4820"/>
              <a:gd name="T3" fmla="*/ 1184 h 4232"/>
              <a:gd name="T4" fmla="*/ 953 w 4820"/>
              <a:gd name="T5" fmla="*/ 1184 h 4232"/>
              <a:gd name="T6" fmla="*/ 953 w 4820"/>
              <a:gd name="T7" fmla="*/ 1184 h 4232"/>
              <a:gd name="T8" fmla="*/ 1013 w 4820"/>
              <a:gd name="T9" fmla="*/ 2394 h 4232"/>
              <a:gd name="T10" fmla="*/ 1013 w 4820"/>
              <a:gd name="T11" fmla="*/ 4231 h 4232"/>
              <a:gd name="T12" fmla="*/ 0 w 4820"/>
              <a:gd name="T13" fmla="*/ 4231 h 4232"/>
              <a:gd name="T14" fmla="*/ 0 w 4820"/>
              <a:gd name="T15" fmla="*/ 0 h 4232"/>
              <a:gd name="T16" fmla="*/ 1523 w 4820"/>
              <a:gd name="T17" fmla="*/ 0 h 4232"/>
              <a:gd name="T18" fmla="*/ 2406 w 4820"/>
              <a:gd name="T19" fmla="*/ 3004 h 4232"/>
              <a:gd name="T20" fmla="*/ 2428 w 4820"/>
              <a:gd name="T21" fmla="*/ 3004 h 4232"/>
              <a:gd name="T22" fmla="*/ 3294 w 4820"/>
              <a:gd name="T23" fmla="*/ 0 h 4232"/>
              <a:gd name="T24" fmla="*/ 4819 w 4820"/>
              <a:gd name="T25" fmla="*/ 0 h 4232"/>
              <a:gd name="T26" fmla="*/ 4819 w 4820"/>
              <a:gd name="T27" fmla="*/ 4231 h 4232"/>
              <a:gd name="T28" fmla="*/ 3768 w 4820"/>
              <a:gd name="T29" fmla="*/ 4231 h 4232"/>
              <a:gd name="T30" fmla="*/ 3768 w 4820"/>
              <a:gd name="T31" fmla="*/ 2377 h 4232"/>
              <a:gd name="T32" fmla="*/ 3768 w 4820"/>
              <a:gd name="T33" fmla="*/ 2377 h 4232"/>
              <a:gd name="T34" fmla="*/ 3772 w 4820"/>
              <a:gd name="T35" fmla="*/ 2055 h 4232"/>
              <a:gd name="T36" fmla="*/ 3772 w 4820"/>
              <a:gd name="T37" fmla="*/ 2055 h 4232"/>
              <a:gd name="T38" fmla="*/ 3811 w 4820"/>
              <a:gd name="T39" fmla="*/ 1190 h 4232"/>
              <a:gd name="T40" fmla="*/ 3786 w 4820"/>
              <a:gd name="T41" fmla="*/ 1190 h 4232"/>
              <a:gd name="T42" fmla="*/ 2932 w 4820"/>
              <a:gd name="T43" fmla="*/ 4231 h 4232"/>
              <a:gd name="T44" fmla="*/ 1844 w 4820"/>
              <a:gd name="T45" fmla="*/ 4231 h 4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20" h="4232">
                <a:moveTo>
                  <a:pt x="1844" y="4231"/>
                </a:moveTo>
                <a:lnTo>
                  <a:pt x="978" y="1184"/>
                </a:lnTo>
                <a:lnTo>
                  <a:pt x="953" y="1184"/>
                </a:lnTo>
                <a:lnTo>
                  <a:pt x="953" y="1184"/>
                </a:lnTo>
                <a:cubicBezTo>
                  <a:pt x="993" y="1703"/>
                  <a:pt x="1013" y="2107"/>
                  <a:pt x="1013" y="2394"/>
                </a:cubicBezTo>
                <a:lnTo>
                  <a:pt x="1013" y="4231"/>
                </a:lnTo>
                <a:lnTo>
                  <a:pt x="0" y="4231"/>
                </a:lnTo>
                <a:lnTo>
                  <a:pt x="0" y="0"/>
                </a:lnTo>
                <a:lnTo>
                  <a:pt x="1523" y="0"/>
                </a:lnTo>
                <a:lnTo>
                  <a:pt x="2406" y="3004"/>
                </a:lnTo>
                <a:lnTo>
                  <a:pt x="2428" y="3004"/>
                </a:lnTo>
                <a:lnTo>
                  <a:pt x="3294" y="0"/>
                </a:lnTo>
                <a:lnTo>
                  <a:pt x="4819" y="0"/>
                </a:lnTo>
                <a:lnTo>
                  <a:pt x="4819" y="4231"/>
                </a:lnTo>
                <a:lnTo>
                  <a:pt x="3768" y="4231"/>
                </a:lnTo>
                <a:lnTo>
                  <a:pt x="3768" y="2377"/>
                </a:lnTo>
                <a:lnTo>
                  <a:pt x="3768" y="2377"/>
                </a:lnTo>
                <a:cubicBezTo>
                  <a:pt x="3768" y="2280"/>
                  <a:pt x="3770" y="2174"/>
                  <a:pt x="3772" y="2055"/>
                </a:cubicBezTo>
                <a:lnTo>
                  <a:pt x="3772" y="2055"/>
                </a:lnTo>
                <a:cubicBezTo>
                  <a:pt x="3776" y="1938"/>
                  <a:pt x="3788" y="1650"/>
                  <a:pt x="3811" y="1190"/>
                </a:cubicBezTo>
                <a:lnTo>
                  <a:pt x="3786" y="1190"/>
                </a:lnTo>
                <a:lnTo>
                  <a:pt x="2932" y="4231"/>
                </a:lnTo>
                <a:lnTo>
                  <a:pt x="1844" y="4231"/>
                </a:lnTo>
              </a:path>
            </a:pathLst>
          </a:custGeom>
          <a:solidFill>
            <a:srgbClr val="FF9900"/>
          </a:solidFill>
          <a:ln>
            <a:noFill/>
          </a:ln>
          <a:effectLst/>
        </p:spPr>
        <p:txBody>
          <a:bodyPr wrap="none" anchor="ctr"/>
          <a:lstStyle/>
          <a:p>
            <a:pPr defTabSz="914217"/>
            <a:endParaRPr lang="en-US" sz="3266" dirty="0">
              <a:solidFill>
                <a:srgbClr val="7F7F7F"/>
              </a:solidFill>
              <a:latin typeface="Lato Light" panose="020F0502020204030203" pitchFamily="34" charset="0"/>
            </a:endParaRPr>
          </a:p>
        </p:txBody>
      </p:sp>
      <p:sp>
        <p:nvSpPr>
          <p:cNvPr id="8" name="Freeform 140">
            <a:extLst>
              <a:ext uri="{FF2B5EF4-FFF2-40B4-BE49-F238E27FC236}">
                <a16:creationId xmlns:a16="http://schemas.microsoft.com/office/drawing/2014/main" id="{5058FE28-9F3D-5A45-A608-18F28A0BA38D}"/>
              </a:ext>
            </a:extLst>
          </p:cNvPr>
          <p:cNvSpPr>
            <a:spLocks noChangeArrowheads="1"/>
          </p:cNvSpPr>
          <p:nvPr/>
        </p:nvSpPr>
        <p:spPr bwMode="auto">
          <a:xfrm>
            <a:off x="841681" y="1799782"/>
            <a:ext cx="1237085" cy="1816969"/>
          </a:xfrm>
          <a:custGeom>
            <a:avLst/>
            <a:gdLst>
              <a:gd name="T0" fmla="*/ 2963 w 2964"/>
              <a:gd name="T1" fmla="*/ 3008 h 4352"/>
              <a:gd name="T2" fmla="*/ 2963 w 2964"/>
              <a:gd name="T3" fmla="*/ 3008 h 4352"/>
              <a:gd name="T4" fmla="*/ 2764 w 2964"/>
              <a:gd name="T5" fmla="*/ 3706 h 4352"/>
              <a:gd name="T6" fmla="*/ 2764 w 2964"/>
              <a:gd name="T7" fmla="*/ 3706 h 4352"/>
              <a:gd name="T8" fmla="*/ 2187 w 2964"/>
              <a:gd name="T9" fmla="*/ 4181 h 4352"/>
              <a:gd name="T10" fmla="*/ 2187 w 2964"/>
              <a:gd name="T11" fmla="*/ 4181 h 4352"/>
              <a:gd name="T12" fmla="*/ 1305 w 2964"/>
              <a:gd name="T13" fmla="*/ 4351 h 4352"/>
              <a:gd name="T14" fmla="*/ 1305 w 2964"/>
              <a:gd name="T15" fmla="*/ 4351 h 4352"/>
              <a:gd name="T16" fmla="*/ 595 w 2964"/>
              <a:gd name="T17" fmla="*/ 4291 h 4352"/>
              <a:gd name="T18" fmla="*/ 595 w 2964"/>
              <a:gd name="T19" fmla="*/ 4291 h 4352"/>
              <a:gd name="T20" fmla="*/ 0 w 2964"/>
              <a:gd name="T21" fmla="*/ 4085 h 4352"/>
              <a:gd name="T22" fmla="*/ 0 w 2964"/>
              <a:gd name="T23" fmla="*/ 3065 h 4352"/>
              <a:gd name="T24" fmla="*/ 0 w 2964"/>
              <a:gd name="T25" fmla="*/ 3065 h 4352"/>
              <a:gd name="T26" fmla="*/ 679 w 2964"/>
              <a:gd name="T27" fmla="*/ 3329 h 4352"/>
              <a:gd name="T28" fmla="*/ 679 w 2964"/>
              <a:gd name="T29" fmla="*/ 3329 h 4352"/>
              <a:gd name="T30" fmla="*/ 1328 w 2964"/>
              <a:gd name="T31" fmla="*/ 3422 h 4352"/>
              <a:gd name="T32" fmla="*/ 1328 w 2964"/>
              <a:gd name="T33" fmla="*/ 3422 h 4352"/>
              <a:gd name="T34" fmla="*/ 1701 w 2964"/>
              <a:gd name="T35" fmla="*/ 3334 h 4352"/>
              <a:gd name="T36" fmla="*/ 1701 w 2964"/>
              <a:gd name="T37" fmla="*/ 3334 h 4352"/>
              <a:gd name="T38" fmla="*/ 1820 w 2964"/>
              <a:gd name="T39" fmla="*/ 3107 h 4352"/>
              <a:gd name="T40" fmla="*/ 1820 w 2964"/>
              <a:gd name="T41" fmla="*/ 3107 h 4352"/>
              <a:gd name="T42" fmla="*/ 1772 w 2964"/>
              <a:gd name="T43" fmla="*/ 2955 h 4352"/>
              <a:gd name="T44" fmla="*/ 1772 w 2964"/>
              <a:gd name="T45" fmla="*/ 2955 h 4352"/>
              <a:gd name="T46" fmla="*/ 1619 w 2964"/>
              <a:gd name="T47" fmla="*/ 2822 h 4352"/>
              <a:gd name="T48" fmla="*/ 1619 w 2964"/>
              <a:gd name="T49" fmla="*/ 2822 h 4352"/>
              <a:gd name="T50" fmla="*/ 1055 w 2964"/>
              <a:gd name="T51" fmla="*/ 2551 h 4352"/>
              <a:gd name="T52" fmla="*/ 1055 w 2964"/>
              <a:gd name="T53" fmla="*/ 2551 h 4352"/>
              <a:gd name="T54" fmla="*/ 434 w 2964"/>
              <a:gd name="T55" fmla="*/ 2185 h 4352"/>
              <a:gd name="T56" fmla="*/ 434 w 2964"/>
              <a:gd name="T57" fmla="*/ 2185 h 4352"/>
              <a:gd name="T58" fmla="*/ 129 w 2964"/>
              <a:gd name="T59" fmla="*/ 1781 h 4352"/>
              <a:gd name="T60" fmla="*/ 129 w 2964"/>
              <a:gd name="T61" fmla="*/ 1781 h 4352"/>
              <a:gd name="T62" fmla="*/ 29 w 2964"/>
              <a:gd name="T63" fmla="*/ 1239 h 4352"/>
              <a:gd name="T64" fmla="*/ 29 w 2964"/>
              <a:gd name="T65" fmla="*/ 1239 h 4352"/>
              <a:gd name="T66" fmla="*/ 454 w 2964"/>
              <a:gd name="T67" fmla="*/ 327 h 4352"/>
              <a:gd name="T68" fmla="*/ 454 w 2964"/>
              <a:gd name="T69" fmla="*/ 327 h 4352"/>
              <a:gd name="T70" fmla="*/ 1623 w 2964"/>
              <a:gd name="T71" fmla="*/ 0 h 4352"/>
              <a:gd name="T72" fmla="*/ 1623 w 2964"/>
              <a:gd name="T73" fmla="*/ 0 h 4352"/>
              <a:gd name="T74" fmla="*/ 2963 w 2964"/>
              <a:gd name="T75" fmla="*/ 304 h 4352"/>
              <a:gd name="T76" fmla="*/ 2613 w 2964"/>
              <a:gd name="T77" fmla="*/ 1187 h 4352"/>
              <a:gd name="T78" fmla="*/ 2613 w 2964"/>
              <a:gd name="T79" fmla="*/ 1187 h 4352"/>
              <a:gd name="T80" fmla="*/ 1588 w 2964"/>
              <a:gd name="T81" fmla="*/ 916 h 4352"/>
              <a:gd name="T82" fmla="*/ 1588 w 2964"/>
              <a:gd name="T83" fmla="*/ 916 h 4352"/>
              <a:gd name="T84" fmla="*/ 1264 w 2964"/>
              <a:gd name="T85" fmla="*/ 993 h 4352"/>
              <a:gd name="T86" fmla="*/ 1264 w 2964"/>
              <a:gd name="T87" fmla="*/ 993 h 4352"/>
              <a:gd name="T88" fmla="*/ 1163 w 2964"/>
              <a:gd name="T89" fmla="*/ 1187 h 4352"/>
              <a:gd name="T90" fmla="*/ 1163 w 2964"/>
              <a:gd name="T91" fmla="*/ 1187 h 4352"/>
              <a:gd name="T92" fmla="*/ 1292 w 2964"/>
              <a:gd name="T93" fmla="*/ 1410 h 4352"/>
              <a:gd name="T94" fmla="*/ 1292 w 2964"/>
              <a:gd name="T95" fmla="*/ 1410 h 4352"/>
              <a:gd name="T96" fmla="*/ 1991 w 2964"/>
              <a:gd name="T97" fmla="*/ 1769 h 4352"/>
              <a:gd name="T98" fmla="*/ 1991 w 2964"/>
              <a:gd name="T99" fmla="*/ 1769 h 4352"/>
              <a:gd name="T100" fmla="*/ 2750 w 2964"/>
              <a:gd name="T101" fmla="*/ 2297 h 4352"/>
              <a:gd name="T102" fmla="*/ 2750 w 2964"/>
              <a:gd name="T103" fmla="*/ 2297 h 4352"/>
              <a:gd name="T104" fmla="*/ 2963 w 2964"/>
              <a:gd name="T105" fmla="*/ 3008 h 4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64" h="4352">
                <a:moveTo>
                  <a:pt x="2963" y="3008"/>
                </a:moveTo>
                <a:lnTo>
                  <a:pt x="2963" y="3008"/>
                </a:lnTo>
                <a:cubicBezTo>
                  <a:pt x="2963" y="3270"/>
                  <a:pt x="2896" y="3504"/>
                  <a:pt x="2764" y="3706"/>
                </a:cubicBezTo>
                <a:lnTo>
                  <a:pt x="2764" y="3706"/>
                </a:lnTo>
                <a:cubicBezTo>
                  <a:pt x="2631" y="3911"/>
                  <a:pt x="2439" y="4069"/>
                  <a:pt x="2187" y="4181"/>
                </a:cubicBezTo>
                <a:lnTo>
                  <a:pt x="2187" y="4181"/>
                </a:lnTo>
                <a:cubicBezTo>
                  <a:pt x="1937" y="4295"/>
                  <a:pt x="1643" y="4351"/>
                  <a:pt x="1305" y="4351"/>
                </a:cubicBezTo>
                <a:lnTo>
                  <a:pt x="1305" y="4351"/>
                </a:lnTo>
                <a:cubicBezTo>
                  <a:pt x="1023" y="4351"/>
                  <a:pt x="787" y="4331"/>
                  <a:pt x="595" y="4291"/>
                </a:cubicBezTo>
                <a:lnTo>
                  <a:pt x="595" y="4291"/>
                </a:lnTo>
                <a:cubicBezTo>
                  <a:pt x="405" y="4252"/>
                  <a:pt x="206" y="4183"/>
                  <a:pt x="0" y="4085"/>
                </a:cubicBezTo>
                <a:lnTo>
                  <a:pt x="0" y="3065"/>
                </a:lnTo>
                <a:lnTo>
                  <a:pt x="0" y="3065"/>
                </a:lnTo>
                <a:cubicBezTo>
                  <a:pt x="218" y="3178"/>
                  <a:pt x="444" y="3265"/>
                  <a:pt x="679" y="3329"/>
                </a:cubicBezTo>
                <a:lnTo>
                  <a:pt x="679" y="3329"/>
                </a:lnTo>
                <a:cubicBezTo>
                  <a:pt x="914" y="3390"/>
                  <a:pt x="1131" y="3422"/>
                  <a:pt x="1328" y="3422"/>
                </a:cubicBezTo>
                <a:lnTo>
                  <a:pt x="1328" y="3422"/>
                </a:lnTo>
                <a:cubicBezTo>
                  <a:pt x="1498" y="3422"/>
                  <a:pt x="1622" y="3392"/>
                  <a:pt x="1701" y="3334"/>
                </a:cubicBezTo>
                <a:lnTo>
                  <a:pt x="1701" y="3334"/>
                </a:lnTo>
                <a:cubicBezTo>
                  <a:pt x="1780" y="3275"/>
                  <a:pt x="1820" y="3200"/>
                  <a:pt x="1820" y="3107"/>
                </a:cubicBezTo>
                <a:lnTo>
                  <a:pt x="1820" y="3107"/>
                </a:lnTo>
                <a:cubicBezTo>
                  <a:pt x="1820" y="3048"/>
                  <a:pt x="1804" y="2998"/>
                  <a:pt x="1772" y="2955"/>
                </a:cubicBezTo>
                <a:lnTo>
                  <a:pt x="1772" y="2955"/>
                </a:lnTo>
                <a:cubicBezTo>
                  <a:pt x="1740" y="2911"/>
                  <a:pt x="1689" y="2867"/>
                  <a:pt x="1619" y="2822"/>
                </a:cubicBezTo>
                <a:lnTo>
                  <a:pt x="1619" y="2822"/>
                </a:lnTo>
                <a:cubicBezTo>
                  <a:pt x="1548" y="2778"/>
                  <a:pt x="1361" y="2688"/>
                  <a:pt x="1055" y="2551"/>
                </a:cubicBezTo>
                <a:lnTo>
                  <a:pt x="1055" y="2551"/>
                </a:lnTo>
                <a:cubicBezTo>
                  <a:pt x="780" y="2426"/>
                  <a:pt x="573" y="2304"/>
                  <a:pt x="434" y="2185"/>
                </a:cubicBezTo>
                <a:lnTo>
                  <a:pt x="434" y="2185"/>
                </a:lnTo>
                <a:cubicBezTo>
                  <a:pt x="298" y="2068"/>
                  <a:pt x="195" y="1933"/>
                  <a:pt x="129" y="1781"/>
                </a:cubicBezTo>
                <a:lnTo>
                  <a:pt x="129" y="1781"/>
                </a:lnTo>
                <a:cubicBezTo>
                  <a:pt x="61" y="1628"/>
                  <a:pt x="29" y="1448"/>
                  <a:pt x="29" y="1239"/>
                </a:cubicBezTo>
                <a:lnTo>
                  <a:pt x="29" y="1239"/>
                </a:lnTo>
                <a:cubicBezTo>
                  <a:pt x="29" y="849"/>
                  <a:pt x="170" y="546"/>
                  <a:pt x="454" y="327"/>
                </a:cubicBezTo>
                <a:lnTo>
                  <a:pt x="454" y="327"/>
                </a:lnTo>
                <a:cubicBezTo>
                  <a:pt x="738" y="110"/>
                  <a:pt x="1127" y="0"/>
                  <a:pt x="1623" y="0"/>
                </a:cubicBezTo>
                <a:lnTo>
                  <a:pt x="1623" y="0"/>
                </a:lnTo>
                <a:cubicBezTo>
                  <a:pt x="2060" y="0"/>
                  <a:pt x="2508" y="102"/>
                  <a:pt x="2963" y="304"/>
                </a:cubicBezTo>
                <a:lnTo>
                  <a:pt x="2613" y="1187"/>
                </a:lnTo>
                <a:lnTo>
                  <a:pt x="2613" y="1187"/>
                </a:lnTo>
                <a:cubicBezTo>
                  <a:pt x="2218" y="1006"/>
                  <a:pt x="1875" y="916"/>
                  <a:pt x="1588" y="916"/>
                </a:cubicBezTo>
                <a:lnTo>
                  <a:pt x="1588" y="916"/>
                </a:lnTo>
                <a:cubicBezTo>
                  <a:pt x="1439" y="916"/>
                  <a:pt x="1332" y="941"/>
                  <a:pt x="1264" y="993"/>
                </a:cubicBezTo>
                <a:lnTo>
                  <a:pt x="1264" y="993"/>
                </a:lnTo>
                <a:cubicBezTo>
                  <a:pt x="1196" y="1046"/>
                  <a:pt x="1163" y="1110"/>
                  <a:pt x="1163" y="1187"/>
                </a:cubicBezTo>
                <a:lnTo>
                  <a:pt x="1163" y="1187"/>
                </a:lnTo>
                <a:cubicBezTo>
                  <a:pt x="1163" y="1271"/>
                  <a:pt x="1205" y="1345"/>
                  <a:pt x="1292" y="1410"/>
                </a:cubicBezTo>
                <a:lnTo>
                  <a:pt x="1292" y="1410"/>
                </a:lnTo>
                <a:cubicBezTo>
                  <a:pt x="1377" y="1475"/>
                  <a:pt x="1611" y="1595"/>
                  <a:pt x="1991" y="1769"/>
                </a:cubicBezTo>
                <a:lnTo>
                  <a:pt x="1991" y="1769"/>
                </a:lnTo>
                <a:cubicBezTo>
                  <a:pt x="2355" y="1933"/>
                  <a:pt x="2609" y="2110"/>
                  <a:pt x="2750" y="2297"/>
                </a:cubicBezTo>
                <a:lnTo>
                  <a:pt x="2750" y="2297"/>
                </a:lnTo>
                <a:cubicBezTo>
                  <a:pt x="2892" y="2486"/>
                  <a:pt x="2963" y="2722"/>
                  <a:pt x="2963" y="3008"/>
                </a:cubicBezTo>
              </a:path>
            </a:pathLst>
          </a:custGeom>
          <a:solidFill>
            <a:srgbClr val="C00000"/>
          </a:solidFill>
          <a:ln>
            <a:noFill/>
          </a:ln>
          <a:effectLst/>
        </p:spPr>
        <p:txBody>
          <a:bodyPr wrap="none" anchor="ctr"/>
          <a:lstStyle/>
          <a:p>
            <a:pPr defTabSz="914217"/>
            <a:endParaRPr lang="en-US" sz="3266" dirty="0">
              <a:solidFill>
                <a:srgbClr val="7F7F7F"/>
              </a:solidFill>
              <a:latin typeface="Lato Light" panose="020F0502020204030203" pitchFamily="34" charset="0"/>
            </a:endParaRPr>
          </a:p>
        </p:txBody>
      </p:sp>
      <p:sp>
        <p:nvSpPr>
          <p:cNvPr id="9" name="Freeform 141">
            <a:extLst>
              <a:ext uri="{FF2B5EF4-FFF2-40B4-BE49-F238E27FC236}">
                <a16:creationId xmlns:a16="http://schemas.microsoft.com/office/drawing/2014/main" id="{6ADA0A28-D7B2-2343-8A48-149955A7F8CC}"/>
              </a:ext>
            </a:extLst>
          </p:cNvPr>
          <p:cNvSpPr>
            <a:spLocks noChangeArrowheads="1"/>
          </p:cNvSpPr>
          <p:nvPr/>
        </p:nvSpPr>
        <p:spPr bwMode="auto">
          <a:xfrm>
            <a:off x="6778582" y="4043839"/>
            <a:ext cx="1038268" cy="2074694"/>
          </a:xfrm>
          <a:custGeom>
            <a:avLst/>
            <a:gdLst>
              <a:gd name="T0" fmla="*/ 2484 w 2485"/>
              <a:gd name="T1" fmla="*/ 4365 h 4969"/>
              <a:gd name="T2" fmla="*/ 1241 w 2485"/>
              <a:gd name="T3" fmla="*/ 4968 h 4969"/>
              <a:gd name="T4" fmla="*/ 0 w 2485"/>
              <a:gd name="T5" fmla="*/ 4365 h 4969"/>
              <a:gd name="T6" fmla="*/ 0 w 2485"/>
              <a:gd name="T7" fmla="*/ 0 h 4969"/>
              <a:gd name="T8" fmla="*/ 2484 w 2485"/>
              <a:gd name="T9" fmla="*/ 0 h 4969"/>
              <a:gd name="T10" fmla="*/ 2484 w 2485"/>
              <a:gd name="T11" fmla="*/ 4365 h 4969"/>
            </a:gdLst>
            <a:ahLst/>
            <a:cxnLst>
              <a:cxn ang="0">
                <a:pos x="T0" y="T1"/>
              </a:cxn>
              <a:cxn ang="0">
                <a:pos x="T2" y="T3"/>
              </a:cxn>
              <a:cxn ang="0">
                <a:pos x="T4" y="T5"/>
              </a:cxn>
              <a:cxn ang="0">
                <a:pos x="T6" y="T7"/>
              </a:cxn>
              <a:cxn ang="0">
                <a:pos x="T8" y="T9"/>
              </a:cxn>
              <a:cxn ang="0">
                <a:pos x="T10" y="T11"/>
              </a:cxn>
            </a:cxnLst>
            <a:rect l="0" t="0" r="r" b="b"/>
            <a:pathLst>
              <a:path w="2485" h="4969">
                <a:moveTo>
                  <a:pt x="2484" y="4365"/>
                </a:moveTo>
                <a:lnTo>
                  <a:pt x="1241" y="4968"/>
                </a:lnTo>
                <a:lnTo>
                  <a:pt x="0" y="4365"/>
                </a:lnTo>
                <a:lnTo>
                  <a:pt x="0" y="0"/>
                </a:lnTo>
                <a:lnTo>
                  <a:pt x="2484" y="0"/>
                </a:lnTo>
                <a:lnTo>
                  <a:pt x="2484" y="4365"/>
                </a:lnTo>
              </a:path>
            </a:pathLst>
          </a:custGeom>
          <a:solidFill>
            <a:srgbClr val="00B0F0"/>
          </a:solidFill>
          <a:ln>
            <a:noFill/>
          </a:ln>
          <a:effectLst/>
        </p:spPr>
        <p:txBody>
          <a:bodyPr wrap="none" anchor="ctr"/>
          <a:lstStyle/>
          <a:p>
            <a:pPr defTabSz="914217"/>
            <a:endParaRPr lang="en-US" sz="3266" dirty="0">
              <a:solidFill>
                <a:srgbClr val="7F7F7F"/>
              </a:solidFill>
              <a:latin typeface="Lato Light" panose="020F0502020204030203" pitchFamily="34" charset="0"/>
            </a:endParaRPr>
          </a:p>
        </p:txBody>
      </p:sp>
      <p:sp>
        <p:nvSpPr>
          <p:cNvPr id="10" name="Freeform 171">
            <a:extLst>
              <a:ext uri="{FF2B5EF4-FFF2-40B4-BE49-F238E27FC236}">
                <a16:creationId xmlns:a16="http://schemas.microsoft.com/office/drawing/2014/main" id="{E51E4796-FEA0-274E-8B6D-039C203F4AB5}"/>
              </a:ext>
            </a:extLst>
          </p:cNvPr>
          <p:cNvSpPr>
            <a:spLocks noChangeArrowheads="1"/>
          </p:cNvSpPr>
          <p:nvPr/>
        </p:nvSpPr>
        <p:spPr bwMode="auto">
          <a:xfrm>
            <a:off x="5276010" y="4043839"/>
            <a:ext cx="1038268" cy="2074694"/>
          </a:xfrm>
          <a:custGeom>
            <a:avLst/>
            <a:gdLst>
              <a:gd name="T0" fmla="*/ 2486 w 2487"/>
              <a:gd name="T1" fmla="*/ 4365 h 4969"/>
              <a:gd name="T2" fmla="*/ 1243 w 2487"/>
              <a:gd name="T3" fmla="*/ 4968 h 4969"/>
              <a:gd name="T4" fmla="*/ 0 w 2487"/>
              <a:gd name="T5" fmla="*/ 4365 h 4969"/>
              <a:gd name="T6" fmla="*/ 0 w 2487"/>
              <a:gd name="T7" fmla="*/ 0 h 4969"/>
              <a:gd name="T8" fmla="*/ 2486 w 2487"/>
              <a:gd name="T9" fmla="*/ 0 h 4969"/>
              <a:gd name="T10" fmla="*/ 2486 w 2487"/>
              <a:gd name="T11" fmla="*/ 4365 h 4969"/>
            </a:gdLst>
            <a:ahLst/>
            <a:cxnLst>
              <a:cxn ang="0">
                <a:pos x="T0" y="T1"/>
              </a:cxn>
              <a:cxn ang="0">
                <a:pos x="T2" y="T3"/>
              </a:cxn>
              <a:cxn ang="0">
                <a:pos x="T4" y="T5"/>
              </a:cxn>
              <a:cxn ang="0">
                <a:pos x="T6" y="T7"/>
              </a:cxn>
              <a:cxn ang="0">
                <a:pos x="T8" y="T9"/>
              </a:cxn>
              <a:cxn ang="0">
                <a:pos x="T10" y="T11"/>
              </a:cxn>
            </a:cxnLst>
            <a:rect l="0" t="0" r="r" b="b"/>
            <a:pathLst>
              <a:path w="2487" h="4969">
                <a:moveTo>
                  <a:pt x="2486" y="4365"/>
                </a:moveTo>
                <a:lnTo>
                  <a:pt x="1243" y="4968"/>
                </a:lnTo>
                <a:lnTo>
                  <a:pt x="0" y="4365"/>
                </a:lnTo>
                <a:lnTo>
                  <a:pt x="0" y="0"/>
                </a:lnTo>
                <a:lnTo>
                  <a:pt x="2486" y="0"/>
                </a:lnTo>
                <a:lnTo>
                  <a:pt x="2486" y="4365"/>
                </a:lnTo>
              </a:path>
            </a:pathLst>
          </a:custGeom>
          <a:solidFill>
            <a:srgbClr val="00B050"/>
          </a:solidFill>
          <a:ln>
            <a:noFill/>
          </a:ln>
          <a:effectLst/>
        </p:spPr>
        <p:txBody>
          <a:bodyPr wrap="none" anchor="ctr"/>
          <a:lstStyle/>
          <a:p>
            <a:pPr defTabSz="914217"/>
            <a:endParaRPr lang="en-US" sz="3266" dirty="0">
              <a:solidFill>
                <a:srgbClr val="7F7F7F"/>
              </a:solidFill>
              <a:latin typeface="Lato Light" panose="020F0502020204030203" pitchFamily="34" charset="0"/>
            </a:endParaRPr>
          </a:p>
        </p:txBody>
      </p:sp>
      <p:sp>
        <p:nvSpPr>
          <p:cNvPr id="11" name="Freeform 187">
            <a:extLst>
              <a:ext uri="{FF2B5EF4-FFF2-40B4-BE49-F238E27FC236}">
                <a16:creationId xmlns:a16="http://schemas.microsoft.com/office/drawing/2014/main" id="{2AA35005-32FE-554B-973D-CDC2B7F93D68}"/>
              </a:ext>
            </a:extLst>
          </p:cNvPr>
          <p:cNvSpPr>
            <a:spLocks noChangeArrowheads="1"/>
          </p:cNvSpPr>
          <p:nvPr/>
        </p:nvSpPr>
        <p:spPr bwMode="auto">
          <a:xfrm>
            <a:off x="3773437" y="4043839"/>
            <a:ext cx="1038268" cy="2074694"/>
          </a:xfrm>
          <a:custGeom>
            <a:avLst/>
            <a:gdLst>
              <a:gd name="T0" fmla="*/ 2486 w 2487"/>
              <a:gd name="T1" fmla="*/ 4365 h 4969"/>
              <a:gd name="T2" fmla="*/ 1243 w 2487"/>
              <a:gd name="T3" fmla="*/ 4968 h 4969"/>
              <a:gd name="T4" fmla="*/ 0 w 2487"/>
              <a:gd name="T5" fmla="*/ 4365 h 4969"/>
              <a:gd name="T6" fmla="*/ 0 w 2487"/>
              <a:gd name="T7" fmla="*/ 0 h 4969"/>
              <a:gd name="T8" fmla="*/ 2486 w 2487"/>
              <a:gd name="T9" fmla="*/ 0 h 4969"/>
              <a:gd name="T10" fmla="*/ 2486 w 2487"/>
              <a:gd name="T11" fmla="*/ 4365 h 4969"/>
            </a:gdLst>
            <a:ahLst/>
            <a:cxnLst>
              <a:cxn ang="0">
                <a:pos x="T0" y="T1"/>
              </a:cxn>
              <a:cxn ang="0">
                <a:pos x="T2" y="T3"/>
              </a:cxn>
              <a:cxn ang="0">
                <a:pos x="T4" y="T5"/>
              </a:cxn>
              <a:cxn ang="0">
                <a:pos x="T6" y="T7"/>
              </a:cxn>
              <a:cxn ang="0">
                <a:pos x="T8" y="T9"/>
              </a:cxn>
              <a:cxn ang="0">
                <a:pos x="T10" y="T11"/>
              </a:cxn>
            </a:cxnLst>
            <a:rect l="0" t="0" r="r" b="b"/>
            <a:pathLst>
              <a:path w="2487" h="4969">
                <a:moveTo>
                  <a:pt x="2486" y="4365"/>
                </a:moveTo>
                <a:lnTo>
                  <a:pt x="1243" y="4968"/>
                </a:lnTo>
                <a:lnTo>
                  <a:pt x="0" y="4365"/>
                </a:lnTo>
                <a:lnTo>
                  <a:pt x="0" y="0"/>
                </a:lnTo>
                <a:lnTo>
                  <a:pt x="2486" y="0"/>
                </a:lnTo>
                <a:lnTo>
                  <a:pt x="2486" y="4365"/>
                </a:lnTo>
              </a:path>
            </a:pathLst>
          </a:custGeom>
          <a:solidFill>
            <a:srgbClr val="92D050"/>
          </a:solidFill>
          <a:ln>
            <a:noFill/>
          </a:ln>
          <a:effectLst/>
        </p:spPr>
        <p:txBody>
          <a:bodyPr wrap="none" anchor="ctr"/>
          <a:lstStyle/>
          <a:p>
            <a:pPr defTabSz="914217"/>
            <a:endParaRPr lang="en-US" sz="3266" dirty="0">
              <a:solidFill>
                <a:srgbClr val="7F7F7F"/>
              </a:solidFill>
              <a:latin typeface="Lato Light" panose="020F0502020204030203" pitchFamily="34" charset="0"/>
            </a:endParaRPr>
          </a:p>
        </p:txBody>
      </p:sp>
      <p:sp>
        <p:nvSpPr>
          <p:cNvPr id="12" name="Freeform 211">
            <a:extLst>
              <a:ext uri="{FF2B5EF4-FFF2-40B4-BE49-F238E27FC236}">
                <a16:creationId xmlns:a16="http://schemas.microsoft.com/office/drawing/2014/main" id="{3B499C91-EB42-7140-96BC-5137DFEE5461}"/>
              </a:ext>
            </a:extLst>
          </p:cNvPr>
          <p:cNvSpPr>
            <a:spLocks noChangeArrowheads="1"/>
          </p:cNvSpPr>
          <p:nvPr/>
        </p:nvSpPr>
        <p:spPr bwMode="auto">
          <a:xfrm>
            <a:off x="768292" y="4043839"/>
            <a:ext cx="1038268" cy="2074694"/>
          </a:xfrm>
          <a:custGeom>
            <a:avLst/>
            <a:gdLst>
              <a:gd name="T0" fmla="*/ 2486 w 2487"/>
              <a:gd name="T1" fmla="*/ 4365 h 4969"/>
              <a:gd name="T2" fmla="*/ 1243 w 2487"/>
              <a:gd name="T3" fmla="*/ 4968 h 4969"/>
              <a:gd name="T4" fmla="*/ 0 w 2487"/>
              <a:gd name="T5" fmla="*/ 4365 h 4969"/>
              <a:gd name="T6" fmla="*/ 0 w 2487"/>
              <a:gd name="T7" fmla="*/ 0 h 4969"/>
              <a:gd name="T8" fmla="*/ 2486 w 2487"/>
              <a:gd name="T9" fmla="*/ 0 h 4969"/>
              <a:gd name="T10" fmla="*/ 2486 w 2487"/>
              <a:gd name="T11" fmla="*/ 4365 h 4969"/>
            </a:gdLst>
            <a:ahLst/>
            <a:cxnLst>
              <a:cxn ang="0">
                <a:pos x="T0" y="T1"/>
              </a:cxn>
              <a:cxn ang="0">
                <a:pos x="T2" y="T3"/>
              </a:cxn>
              <a:cxn ang="0">
                <a:pos x="T4" y="T5"/>
              </a:cxn>
              <a:cxn ang="0">
                <a:pos x="T6" y="T7"/>
              </a:cxn>
              <a:cxn ang="0">
                <a:pos x="T8" y="T9"/>
              </a:cxn>
              <a:cxn ang="0">
                <a:pos x="T10" y="T11"/>
              </a:cxn>
            </a:cxnLst>
            <a:rect l="0" t="0" r="r" b="b"/>
            <a:pathLst>
              <a:path w="2487" h="4969">
                <a:moveTo>
                  <a:pt x="2486" y="4365"/>
                </a:moveTo>
                <a:lnTo>
                  <a:pt x="1243" y="4968"/>
                </a:lnTo>
                <a:lnTo>
                  <a:pt x="0" y="4365"/>
                </a:lnTo>
                <a:lnTo>
                  <a:pt x="0" y="0"/>
                </a:lnTo>
                <a:lnTo>
                  <a:pt x="2486" y="0"/>
                </a:lnTo>
                <a:lnTo>
                  <a:pt x="2486" y="4365"/>
                </a:lnTo>
              </a:path>
            </a:pathLst>
          </a:custGeom>
          <a:solidFill>
            <a:srgbClr val="C00000"/>
          </a:solidFill>
          <a:ln>
            <a:noFill/>
          </a:ln>
          <a:effectLst/>
        </p:spPr>
        <p:txBody>
          <a:bodyPr wrap="none" anchor="ctr"/>
          <a:lstStyle/>
          <a:p>
            <a:pPr defTabSz="914217"/>
            <a:endParaRPr lang="en-US" sz="3266" dirty="0">
              <a:solidFill>
                <a:srgbClr val="7F7F7F"/>
              </a:solidFill>
              <a:latin typeface="Lato Light" panose="020F0502020204030203" pitchFamily="34" charset="0"/>
            </a:endParaRPr>
          </a:p>
        </p:txBody>
      </p:sp>
      <p:sp>
        <p:nvSpPr>
          <p:cNvPr id="13" name="Freeform 230">
            <a:extLst>
              <a:ext uri="{FF2B5EF4-FFF2-40B4-BE49-F238E27FC236}">
                <a16:creationId xmlns:a16="http://schemas.microsoft.com/office/drawing/2014/main" id="{C56F02F1-D247-E942-8AFB-8457128DD168}"/>
              </a:ext>
            </a:extLst>
          </p:cNvPr>
          <p:cNvSpPr>
            <a:spLocks noChangeArrowheads="1"/>
          </p:cNvSpPr>
          <p:nvPr/>
        </p:nvSpPr>
        <p:spPr bwMode="auto">
          <a:xfrm>
            <a:off x="2270865" y="4043839"/>
            <a:ext cx="1038268" cy="2074694"/>
          </a:xfrm>
          <a:custGeom>
            <a:avLst/>
            <a:gdLst>
              <a:gd name="T0" fmla="*/ 2486 w 2487"/>
              <a:gd name="T1" fmla="*/ 4365 h 4969"/>
              <a:gd name="T2" fmla="*/ 1243 w 2487"/>
              <a:gd name="T3" fmla="*/ 4968 h 4969"/>
              <a:gd name="T4" fmla="*/ 0 w 2487"/>
              <a:gd name="T5" fmla="*/ 4365 h 4969"/>
              <a:gd name="T6" fmla="*/ 0 w 2487"/>
              <a:gd name="T7" fmla="*/ 0 h 4969"/>
              <a:gd name="T8" fmla="*/ 2486 w 2487"/>
              <a:gd name="T9" fmla="*/ 0 h 4969"/>
              <a:gd name="T10" fmla="*/ 2486 w 2487"/>
              <a:gd name="T11" fmla="*/ 4365 h 4969"/>
            </a:gdLst>
            <a:ahLst/>
            <a:cxnLst>
              <a:cxn ang="0">
                <a:pos x="T0" y="T1"/>
              </a:cxn>
              <a:cxn ang="0">
                <a:pos x="T2" y="T3"/>
              </a:cxn>
              <a:cxn ang="0">
                <a:pos x="T4" y="T5"/>
              </a:cxn>
              <a:cxn ang="0">
                <a:pos x="T6" y="T7"/>
              </a:cxn>
              <a:cxn ang="0">
                <a:pos x="T8" y="T9"/>
              </a:cxn>
              <a:cxn ang="0">
                <a:pos x="T10" y="T11"/>
              </a:cxn>
            </a:cxnLst>
            <a:rect l="0" t="0" r="r" b="b"/>
            <a:pathLst>
              <a:path w="2487" h="4969">
                <a:moveTo>
                  <a:pt x="2486" y="4365"/>
                </a:moveTo>
                <a:lnTo>
                  <a:pt x="1243" y="4968"/>
                </a:lnTo>
                <a:lnTo>
                  <a:pt x="0" y="4365"/>
                </a:lnTo>
                <a:lnTo>
                  <a:pt x="0" y="0"/>
                </a:lnTo>
                <a:lnTo>
                  <a:pt x="2486" y="0"/>
                </a:lnTo>
                <a:lnTo>
                  <a:pt x="2486" y="4365"/>
                </a:lnTo>
              </a:path>
            </a:pathLst>
          </a:custGeom>
          <a:solidFill>
            <a:srgbClr val="FF9900"/>
          </a:solidFill>
          <a:ln>
            <a:noFill/>
          </a:ln>
          <a:effectLst/>
        </p:spPr>
        <p:txBody>
          <a:bodyPr wrap="none" anchor="ctr"/>
          <a:lstStyle/>
          <a:p>
            <a:pPr defTabSz="914217"/>
            <a:endParaRPr lang="en-US" sz="3266" dirty="0">
              <a:solidFill>
                <a:srgbClr val="7F7F7F"/>
              </a:solidFill>
              <a:latin typeface="Lato Light" panose="020F0502020204030203" pitchFamily="34" charset="0"/>
            </a:endParaRPr>
          </a:p>
        </p:txBody>
      </p:sp>
      <p:sp>
        <p:nvSpPr>
          <p:cNvPr id="15" name="Freeform 125">
            <a:extLst>
              <a:ext uri="{FF2B5EF4-FFF2-40B4-BE49-F238E27FC236}">
                <a16:creationId xmlns:a16="http://schemas.microsoft.com/office/drawing/2014/main" id="{E89F5058-38E9-9B46-80F9-5B755073E5C0}"/>
              </a:ext>
            </a:extLst>
          </p:cNvPr>
          <p:cNvSpPr>
            <a:spLocks noChangeArrowheads="1"/>
          </p:cNvSpPr>
          <p:nvPr/>
        </p:nvSpPr>
        <p:spPr bwMode="auto">
          <a:xfrm>
            <a:off x="9250104" y="1874554"/>
            <a:ext cx="2024853" cy="2024853"/>
          </a:xfrm>
          <a:custGeom>
            <a:avLst/>
            <a:gdLst>
              <a:gd name="T0" fmla="*/ 3098 w 6201"/>
              <a:gd name="T1" fmla="*/ 2 h 6200"/>
              <a:gd name="T2" fmla="*/ 3098 w 6201"/>
              <a:gd name="T3" fmla="*/ 2 h 6200"/>
              <a:gd name="T4" fmla="*/ 1 w 6201"/>
              <a:gd name="T5" fmla="*/ 3102 h 6200"/>
              <a:gd name="T6" fmla="*/ 1 w 6201"/>
              <a:gd name="T7" fmla="*/ 3102 h 6200"/>
              <a:gd name="T8" fmla="*/ 3103 w 6201"/>
              <a:gd name="T9" fmla="*/ 6198 h 6200"/>
              <a:gd name="T10" fmla="*/ 3103 w 6201"/>
              <a:gd name="T11" fmla="*/ 6198 h 6200"/>
              <a:gd name="T12" fmla="*/ 6199 w 6201"/>
              <a:gd name="T13" fmla="*/ 3096 h 6200"/>
              <a:gd name="T14" fmla="*/ 6199 w 6201"/>
              <a:gd name="T15" fmla="*/ 3096 h 6200"/>
              <a:gd name="T16" fmla="*/ 3098 w 6201"/>
              <a:gd name="T17" fmla="*/ 2 h 6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01" h="6200">
                <a:moveTo>
                  <a:pt x="3098" y="2"/>
                </a:moveTo>
                <a:lnTo>
                  <a:pt x="3098" y="2"/>
                </a:lnTo>
                <a:cubicBezTo>
                  <a:pt x="1387" y="3"/>
                  <a:pt x="0" y="1390"/>
                  <a:pt x="1" y="3102"/>
                </a:cubicBezTo>
                <a:lnTo>
                  <a:pt x="1" y="3102"/>
                </a:lnTo>
                <a:cubicBezTo>
                  <a:pt x="3" y="4813"/>
                  <a:pt x="1392" y="6199"/>
                  <a:pt x="3103" y="6198"/>
                </a:cubicBezTo>
                <a:lnTo>
                  <a:pt x="3103" y="6198"/>
                </a:lnTo>
                <a:cubicBezTo>
                  <a:pt x="4814" y="6197"/>
                  <a:pt x="6200" y="4809"/>
                  <a:pt x="6199" y="3096"/>
                </a:cubicBezTo>
                <a:lnTo>
                  <a:pt x="6199" y="3096"/>
                </a:lnTo>
                <a:cubicBezTo>
                  <a:pt x="6198" y="1386"/>
                  <a:pt x="4808" y="0"/>
                  <a:pt x="3098" y="2"/>
                </a:cubicBezTo>
              </a:path>
            </a:pathLst>
          </a:custGeom>
          <a:solidFill>
            <a:schemeClr val="bg1"/>
          </a:solidFill>
          <a:ln>
            <a:noFill/>
          </a:ln>
          <a:effectLst/>
        </p:spPr>
        <p:txBody>
          <a:bodyPr wrap="none" anchor="ctr"/>
          <a:lstStyle/>
          <a:p>
            <a:pPr defTabSz="914217"/>
            <a:endParaRPr lang="en-US" sz="3266" dirty="0">
              <a:solidFill>
                <a:srgbClr val="7F7F7F"/>
              </a:solidFill>
              <a:latin typeface="Lato Light" panose="020F0502020204030203" pitchFamily="34" charset="0"/>
            </a:endParaRPr>
          </a:p>
        </p:txBody>
      </p:sp>
      <p:sp>
        <p:nvSpPr>
          <p:cNvPr id="28" name="Freeform 27">
            <a:extLst>
              <a:ext uri="{FF2B5EF4-FFF2-40B4-BE49-F238E27FC236}">
                <a16:creationId xmlns:a16="http://schemas.microsoft.com/office/drawing/2014/main" id="{32863367-F889-C14C-9CC7-A7DA8CB3C67A}"/>
              </a:ext>
            </a:extLst>
          </p:cNvPr>
          <p:cNvSpPr>
            <a:spLocks noChangeArrowheads="1"/>
          </p:cNvSpPr>
          <p:nvPr/>
        </p:nvSpPr>
        <p:spPr bwMode="auto">
          <a:xfrm>
            <a:off x="9106740" y="1729099"/>
            <a:ext cx="1156903" cy="2313671"/>
          </a:xfrm>
          <a:custGeom>
            <a:avLst/>
            <a:gdLst>
              <a:gd name="connsiteX0" fmla="*/ 2312498 w 2313806"/>
              <a:gd name="connsiteY0" fmla="*/ 1877957 h 4627341"/>
              <a:gd name="connsiteX1" fmla="*/ 2313806 w 2313806"/>
              <a:gd name="connsiteY1" fmla="*/ 2747156 h 4627341"/>
              <a:gd name="connsiteX2" fmla="*/ 1877306 w 2313806"/>
              <a:gd name="connsiteY2" fmla="*/ 2313209 h 4627341"/>
              <a:gd name="connsiteX3" fmla="*/ 2312498 w 2313806"/>
              <a:gd name="connsiteY3" fmla="*/ 1877957 h 4627341"/>
              <a:gd name="connsiteX4" fmla="*/ 2311194 w 2313806"/>
              <a:gd name="connsiteY4" fmla="*/ 944739 h 4627341"/>
              <a:gd name="connsiteX5" fmla="*/ 2311194 w 2313806"/>
              <a:gd name="connsiteY5" fmla="*/ 1469970 h 4627341"/>
              <a:gd name="connsiteX6" fmla="*/ 1468994 w 2313806"/>
              <a:gd name="connsiteY6" fmla="*/ 2313343 h 4627341"/>
              <a:gd name="connsiteX7" fmla="*/ 2313154 w 2313806"/>
              <a:gd name="connsiteY7" fmla="*/ 3156717 h 4627341"/>
              <a:gd name="connsiteX8" fmla="*/ 2313806 w 2313806"/>
              <a:gd name="connsiteY8" fmla="*/ 3681947 h 4627341"/>
              <a:gd name="connsiteX9" fmla="*/ 944088 w 2313806"/>
              <a:gd name="connsiteY9" fmla="*/ 2313997 h 4627341"/>
              <a:gd name="connsiteX10" fmla="*/ 2311194 w 2313806"/>
              <a:gd name="connsiteY10" fmla="*/ 944739 h 4627341"/>
              <a:gd name="connsiteX11" fmla="*/ 2310542 w 2313806"/>
              <a:gd name="connsiteY11" fmla="*/ 0 h 4627341"/>
              <a:gd name="connsiteX12" fmla="*/ 2311194 w 2313806"/>
              <a:gd name="connsiteY12" fmla="*/ 526413 h 4627341"/>
              <a:gd name="connsiteX13" fmla="*/ 524916 w 2313806"/>
              <a:gd name="connsiteY13" fmla="*/ 2314650 h 4627341"/>
              <a:gd name="connsiteX14" fmla="*/ 2313806 w 2313806"/>
              <a:gd name="connsiteY14" fmla="*/ 4101581 h 4627341"/>
              <a:gd name="connsiteX15" fmla="*/ 2313806 w 2313806"/>
              <a:gd name="connsiteY15" fmla="*/ 4627341 h 4627341"/>
              <a:gd name="connsiteX16" fmla="*/ 2 w 2313806"/>
              <a:gd name="connsiteY16" fmla="*/ 2314650 h 4627341"/>
              <a:gd name="connsiteX17" fmla="*/ 2310542 w 2313806"/>
              <a:gd name="connsiteY17" fmla="*/ 0 h 462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13806" h="4627341">
                <a:moveTo>
                  <a:pt x="2312498" y="1877957"/>
                </a:moveTo>
                <a:lnTo>
                  <a:pt x="2313806" y="2747156"/>
                </a:lnTo>
                <a:cubicBezTo>
                  <a:pt x="2072032" y="2747156"/>
                  <a:pt x="1877306" y="2552695"/>
                  <a:pt x="1877306" y="2313209"/>
                </a:cubicBezTo>
                <a:cubicBezTo>
                  <a:pt x="1876652" y="2073070"/>
                  <a:pt x="2072032" y="1877957"/>
                  <a:pt x="2312498" y="1877957"/>
                </a:cubicBezTo>
                <a:close/>
                <a:moveTo>
                  <a:pt x="2311194" y="944739"/>
                </a:moveTo>
                <a:lnTo>
                  <a:pt x="2311194" y="1469970"/>
                </a:lnTo>
                <a:cubicBezTo>
                  <a:pt x="1845700" y="1471276"/>
                  <a:pt x="1468994" y="1848214"/>
                  <a:pt x="1468994" y="2313343"/>
                </a:cubicBezTo>
                <a:cubicBezTo>
                  <a:pt x="1470300" y="2779779"/>
                  <a:pt x="1847006" y="3157370"/>
                  <a:pt x="2313154" y="3156717"/>
                </a:cubicBezTo>
                <a:lnTo>
                  <a:pt x="2313806" y="3681947"/>
                </a:lnTo>
                <a:cubicBezTo>
                  <a:pt x="1559742" y="3683254"/>
                  <a:pt x="944088" y="3069832"/>
                  <a:pt x="944088" y="2313997"/>
                </a:cubicBezTo>
                <a:cubicBezTo>
                  <a:pt x="943436" y="1559468"/>
                  <a:pt x="1557132" y="944739"/>
                  <a:pt x="2311194" y="944739"/>
                </a:cubicBezTo>
                <a:close/>
                <a:moveTo>
                  <a:pt x="2310542" y="0"/>
                </a:moveTo>
                <a:lnTo>
                  <a:pt x="2311194" y="526413"/>
                </a:lnTo>
                <a:cubicBezTo>
                  <a:pt x="1325346" y="527066"/>
                  <a:pt x="524264" y="1330401"/>
                  <a:pt x="524916" y="2314650"/>
                </a:cubicBezTo>
                <a:cubicBezTo>
                  <a:pt x="525570" y="3301511"/>
                  <a:pt x="1327958" y="4102887"/>
                  <a:pt x="2313806" y="4101581"/>
                </a:cubicBezTo>
                <a:lnTo>
                  <a:pt x="2313806" y="4627341"/>
                </a:lnTo>
                <a:cubicBezTo>
                  <a:pt x="1038732" y="4627994"/>
                  <a:pt x="654" y="3591496"/>
                  <a:pt x="2" y="2314650"/>
                </a:cubicBezTo>
                <a:cubicBezTo>
                  <a:pt x="-1304" y="1040417"/>
                  <a:pt x="1035468" y="1960"/>
                  <a:pt x="2310542" y="0"/>
                </a:cubicBezTo>
                <a:close/>
              </a:path>
            </a:pathLst>
          </a:custGeom>
          <a:solidFill>
            <a:srgbClr val="FF0000"/>
          </a:solidFill>
          <a:ln>
            <a:noFill/>
          </a:ln>
          <a:effectLst/>
        </p:spPr>
        <p:txBody>
          <a:bodyPr wrap="square" anchor="ctr">
            <a:noAutofit/>
          </a:bodyPr>
          <a:lstStyle/>
          <a:p>
            <a:pPr defTabSz="914217"/>
            <a:endParaRPr lang="en-US" sz="3266" dirty="0">
              <a:solidFill>
                <a:srgbClr val="7F7F7F"/>
              </a:solidFill>
              <a:latin typeface="Lato Light" panose="020F0502020204030203" pitchFamily="34" charset="0"/>
            </a:endParaRPr>
          </a:p>
        </p:txBody>
      </p:sp>
      <p:sp>
        <p:nvSpPr>
          <p:cNvPr id="29" name="Freeform 28">
            <a:extLst>
              <a:ext uri="{FF2B5EF4-FFF2-40B4-BE49-F238E27FC236}">
                <a16:creationId xmlns:a16="http://schemas.microsoft.com/office/drawing/2014/main" id="{074CEC3A-E8AA-CA47-8343-36C6A44D137E}"/>
              </a:ext>
            </a:extLst>
          </p:cNvPr>
          <p:cNvSpPr>
            <a:spLocks noChangeArrowheads="1"/>
          </p:cNvSpPr>
          <p:nvPr/>
        </p:nvSpPr>
        <p:spPr bwMode="auto">
          <a:xfrm>
            <a:off x="10261091" y="1730168"/>
            <a:ext cx="1157229" cy="2313671"/>
          </a:xfrm>
          <a:custGeom>
            <a:avLst/>
            <a:gdLst>
              <a:gd name="connsiteX0" fmla="*/ 0 w 2314458"/>
              <a:gd name="connsiteY0" fmla="*/ 1877959 h 4627342"/>
              <a:gd name="connsiteX1" fmla="*/ 437152 w 2314458"/>
              <a:gd name="connsiteY1" fmla="*/ 2313672 h 4627342"/>
              <a:gd name="connsiteX2" fmla="*/ 1308 w 2314458"/>
              <a:gd name="connsiteY2" fmla="*/ 2749384 h 4627342"/>
              <a:gd name="connsiteX3" fmla="*/ 0 w 2314458"/>
              <a:gd name="connsiteY3" fmla="*/ 944741 h 4627342"/>
              <a:gd name="connsiteX4" fmla="*/ 1370370 w 2314458"/>
              <a:gd name="connsiteY4" fmla="*/ 2311711 h 4627342"/>
              <a:gd name="connsiteX5" fmla="*/ 2612 w 2314458"/>
              <a:gd name="connsiteY5" fmla="*/ 3682602 h 4627342"/>
              <a:gd name="connsiteX6" fmla="*/ 1960 w 2314458"/>
              <a:gd name="connsiteY6" fmla="*/ 3157246 h 4627342"/>
              <a:gd name="connsiteX7" fmla="*/ 843908 w 2314458"/>
              <a:gd name="connsiteY7" fmla="*/ 2313018 h 4627342"/>
              <a:gd name="connsiteX8" fmla="*/ 0 w 2314458"/>
              <a:gd name="connsiteY8" fmla="*/ 1470096 h 4627342"/>
              <a:gd name="connsiteX9" fmla="*/ 0 w 2314458"/>
              <a:gd name="connsiteY9" fmla="*/ 1 h 4627342"/>
              <a:gd name="connsiteX10" fmla="*/ 2314458 w 2314458"/>
              <a:gd name="connsiteY10" fmla="*/ 2312039 h 4627342"/>
              <a:gd name="connsiteX11" fmla="*/ 3264 w 2314458"/>
              <a:gd name="connsiteY11" fmla="*/ 4627342 h 4627342"/>
              <a:gd name="connsiteX12" fmla="*/ 3264 w 2314458"/>
              <a:gd name="connsiteY12" fmla="*/ 4101582 h 4627342"/>
              <a:gd name="connsiteX13" fmla="*/ 1788236 w 2314458"/>
              <a:gd name="connsiteY13" fmla="*/ 2312039 h 4627342"/>
              <a:gd name="connsiteX14" fmla="*/ 652 w 2314458"/>
              <a:gd name="connsiteY14" fmla="*/ 526414 h 462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14458" h="4627342">
                <a:moveTo>
                  <a:pt x="0" y="1877959"/>
                </a:moveTo>
                <a:cubicBezTo>
                  <a:pt x="240826" y="1877305"/>
                  <a:pt x="437152" y="2072918"/>
                  <a:pt x="437152" y="2313672"/>
                </a:cubicBezTo>
                <a:cubicBezTo>
                  <a:pt x="437152" y="2554426"/>
                  <a:pt x="240826" y="2749384"/>
                  <a:pt x="1308" y="2749384"/>
                </a:cubicBezTo>
                <a:close/>
                <a:moveTo>
                  <a:pt x="0" y="944741"/>
                </a:moveTo>
                <a:cubicBezTo>
                  <a:pt x="754422" y="944087"/>
                  <a:pt x="1369064" y="1558309"/>
                  <a:pt x="1370370" y="2311711"/>
                </a:cubicBezTo>
                <a:cubicBezTo>
                  <a:pt x="1370370" y="3067726"/>
                  <a:pt x="756382" y="3682602"/>
                  <a:pt x="2612" y="3682602"/>
                </a:cubicBezTo>
                <a:lnTo>
                  <a:pt x="1960" y="3157246"/>
                </a:lnTo>
                <a:cubicBezTo>
                  <a:pt x="467024" y="3157246"/>
                  <a:pt x="843908" y="2778258"/>
                  <a:pt x="843908" y="2313018"/>
                </a:cubicBezTo>
                <a:cubicBezTo>
                  <a:pt x="843908" y="1847124"/>
                  <a:pt x="466370" y="1470096"/>
                  <a:pt x="0" y="1470096"/>
                </a:cubicBezTo>
                <a:close/>
                <a:moveTo>
                  <a:pt x="0" y="1"/>
                </a:moveTo>
                <a:cubicBezTo>
                  <a:pt x="1274420" y="-652"/>
                  <a:pt x="2313804" y="1037153"/>
                  <a:pt x="2314458" y="2312039"/>
                </a:cubicBezTo>
                <a:cubicBezTo>
                  <a:pt x="2315110" y="3587578"/>
                  <a:pt x="1278338" y="4626036"/>
                  <a:pt x="3264" y="4627342"/>
                </a:cubicBezTo>
                <a:lnTo>
                  <a:pt x="3264" y="4101582"/>
                </a:lnTo>
                <a:cubicBezTo>
                  <a:pt x="988460" y="4100929"/>
                  <a:pt x="1789542" y="3298900"/>
                  <a:pt x="1788236" y="2312039"/>
                </a:cubicBezTo>
                <a:cubicBezTo>
                  <a:pt x="1787584" y="1327790"/>
                  <a:pt x="984542" y="526414"/>
                  <a:pt x="652" y="526414"/>
                </a:cubicBezTo>
                <a:close/>
              </a:path>
            </a:pathLst>
          </a:custGeom>
          <a:solidFill>
            <a:srgbClr val="C00000"/>
          </a:solidFill>
          <a:ln>
            <a:noFill/>
          </a:ln>
          <a:effectLst/>
        </p:spPr>
        <p:txBody>
          <a:bodyPr wrap="square" anchor="ctr">
            <a:noAutofit/>
          </a:bodyPr>
          <a:lstStyle/>
          <a:p>
            <a:pPr defTabSz="914217"/>
            <a:endParaRPr lang="en-US" sz="3266" dirty="0">
              <a:solidFill>
                <a:srgbClr val="7F7F7F"/>
              </a:solidFill>
              <a:latin typeface="Lato Light" panose="020F0502020204030203" pitchFamily="34" charset="0"/>
            </a:endParaRPr>
          </a:p>
        </p:txBody>
      </p:sp>
      <p:sp>
        <p:nvSpPr>
          <p:cNvPr id="55" name="Freeform 54">
            <a:extLst>
              <a:ext uri="{FF2B5EF4-FFF2-40B4-BE49-F238E27FC236}">
                <a16:creationId xmlns:a16="http://schemas.microsoft.com/office/drawing/2014/main" id="{6FC94EDF-56F8-9841-8E0B-30B22C02D088}"/>
              </a:ext>
            </a:extLst>
          </p:cNvPr>
          <p:cNvSpPr>
            <a:spLocks noChangeArrowheads="1"/>
          </p:cNvSpPr>
          <p:nvPr/>
        </p:nvSpPr>
        <p:spPr bwMode="auto">
          <a:xfrm rot="8100000">
            <a:off x="10005615" y="2906416"/>
            <a:ext cx="1052663" cy="1736333"/>
          </a:xfrm>
          <a:custGeom>
            <a:avLst/>
            <a:gdLst>
              <a:gd name="connsiteX0" fmla="*/ 1406038 w 2105326"/>
              <a:gd name="connsiteY0" fmla="*/ 499809 h 3472666"/>
              <a:gd name="connsiteX1" fmla="*/ 1496802 w 2105326"/>
              <a:gd name="connsiteY1" fmla="*/ 543382 h 3472666"/>
              <a:gd name="connsiteX2" fmla="*/ 1497588 w 2105326"/>
              <a:gd name="connsiteY2" fmla="*/ 541794 h 3472666"/>
              <a:gd name="connsiteX3" fmla="*/ 1593570 w 2105326"/>
              <a:gd name="connsiteY3" fmla="*/ 590120 h 3472666"/>
              <a:gd name="connsiteX4" fmla="*/ 196910 w 2105326"/>
              <a:gd name="connsiteY4" fmla="*/ 3413244 h 3472666"/>
              <a:gd name="connsiteX5" fmla="*/ 94346 w 2105326"/>
              <a:gd name="connsiteY5" fmla="*/ 3472477 h 3472666"/>
              <a:gd name="connsiteX6" fmla="*/ 60298 w 2105326"/>
              <a:gd name="connsiteY6" fmla="*/ 3463437 h 3472666"/>
              <a:gd name="connsiteX7" fmla="*/ 59096 w 2105326"/>
              <a:gd name="connsiteY7" fmla="*/ 3465867 h 3472666"/>
              <a:gd name="connsiteX8" fmla="*/ 53714 w 2105326"/>
              <a:gd name="connsiteY8" fmla="*/ 3461689 h 3472666"/>
              <a:gd name="connsiteX9" fmla="*/ 53262 w 2105326"/>
              <a:gd name="connsiteY9" fmla="*/ 3461569 h 3472666"/>
              <a:gd name="connsiteX10" fmla="*/ 53344 w 2105326"/>
              <a:gd name="connsiteY10" fmla="*/ 3461402 h 3472666"/>
              <a:gd name="connsiteX11" fmla="*/ 25672 w 2105326"/>
              <a:gd name="connsiteY11" fmla="*/ 3439920 h 3472666"/>
              <a:gd name="connsiteX12" fmla="*/ 10804 w 2105326"/>
              <a:gd name="connsiteY12" fmla="*/ 3321548 h 3472666"/>
              <a:gd name="connsiteX13" fmla="*/ 2105326 w 2105326"/>
              <a:gd name="connsiteY13" fmla="*/ 437891 h 3472666"/>
              <a:gd name="connsiteX14" fmla="*/ 1716362 w 2105326"/>
              <a:gd name="connsiteY14" fmla="*/ 1224215 h 3472666"/>
              <a:gd name="connsiteX15" fmla="*/ 1207866 w 2105326"/>
              <a:gd name="connsiteY15" fmla="*/ 1371611 h 3472666"/>
              <a:gd name="connsiteX16" fmla="*/ 1597460 w 2105326"/>
              <a:gd name="connsiteY16" fmla="*/ 585288 h 3472666"/>
              <a:gd name="connsiteX17" fmla="*/ 1216142 w 2105326"/>
              <a:gd name="connsiteY17" fmla="*/ 0 h 3472666"/>
              <a:gd name="connsiteX18" fmla="*/ 1408048 w 2105326"/>
              <a:gd name="connsiteY18" fmla="*/ 492726 h 3472666"/>
              <a:gd name="connsiteX19" fmla="*/ 1019818 w 2105326"/>
              <a:gd name="connsiteY19" fmla="*/ 1279572 h 3472666"/>
              <a:gd name="connsiteX20" fmla="*/ 828542 w 2105326"/>
              <a:gd name="connsiteY20" fmla="*/ 786213 h 3472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05326" h="3472666">
                <a:moveTo>
                  <a:pt x="1406038" y="499809"/>
                </a:moveTo>
                <a:lnTo>
                  <a:pt x="1496802" y="543382"/>
                </a:lnTo>
                <a:lnTo>
                  <a:pt x="1497588" y="541794"/>
                </a:lnTo>
                <a:lnTo>
                  <a:pt x="1593570" y="590120"/>
                </a:lnTo>
                <a:lnTo>
                  <a:pt x="196910" y="3413244"/>
                </a:lnTo>
                <a:cubicBezTo>
                  <a:pt x="177322" y="3452917"/>
                  <a:pt x="136064" y="3474957"/>
                  <a:pt x="94346" y="3472477"/>
                </a:cubicBezTo>
                <a:lnTo>
                  <a:pt x="60298" y="3463437"/>
                </a:lnTo>
                <a:lnTo>
                  <a:pt x="59096" y="3465867"/>
                </a:lnTo>
                <a:lnTo>
                  <a:pt x="53714" y="3461689"/>
                </a:lnTo>
                <a:lnTo>
                  <a:pt x="53262" y="3461569"/>
                </a:lnTo>
                <a:lnTo>
                  <a:pt x="53344" y="3461402"/>
                </a:lnTo>
                <a:lnTo>
                  <a:pt x="25672" y="3439920"/>
                </a:lnTo>
                <a:cubicBezTo>
                  <a:pt x="-1310" y="3408360"/>
                  <a:pt x="-8284" y="3362199"/>
                  <a:pt x="10804" y="3321548"/>
                </a:cubicBezTo>
                <a:close/>
                <a:moveTo>
                  <a:pt x="2105326" y="437891"/>
                </a:moveTo>
                <a:lnTo>
                  <a:pt x="1716362" y="1224215"/>
                </a:lnTo>
                <a:lnTo>
                  <a:pt x="1207866" y="1371611"/>
                </a:lnTo>
                <a:lnTo>
                  <a:pt x="1597460" y="585288"/>
                </a:lnTo>
                <a:close/>
                <a:moveTo>
                  <a:pt x="1216142" y="0"/>
                </a:moveTo>
                <a:lnTo>
                  <a:pt x="1408048" y="492726"/>
                </a:lnTo>
                <a:lnTo>
                  <a:pt x="1019818" y="1279572"/>
                </a:lnTo>
                <a:lnTo>
                  <a:pt x="828542" y="786213"/>
                </a:lnTo>
                <a:close/>
              </a:path>
            </a:pathLst>
          </a:custGeom>
          <a:solidFill>
            <a:schemeClr val="bg1">
              <a:lumMod val="50000"/>
              <a:alpha val="60000"/>
            </a:schemeClr>
          </a:solidFill>
          <a:ln>
            <a:noFill/>
          </a:ln>
          <a:effectLst/>
        </p:spPr>
        <p:txBody>
          <a:bodyPr wrap="square" anchor="ctr">
            <a:noAutofit/>
          </a:bodyPr>
          <a:lstStyle/>
          <a:p>
            <a:pPr defTabSz="914217"/>
            <a:endParaRPr lang="en-US" sz="3266" dirty="0">
              <a:solidFill>
                <a:srgbClr val="7F7F7F"/>
              </a:solidFill>
              <a:latin typeface="Lato Light" panose="020F0502020204030203" pitchFamily="34" charset="0"/>
            </a:endParaRPr>
          </a:p>
        </p:txBody>
      </p:sp>
      <p:sp>
        <p:nvSpPr>
          <p:cNvPr id="22" name="Freeform 132">
            <a:extLst>
              <a:ext uri="{FF2B5EF4-FFF2-40B4-BE49-F238E27FC236}">
                <a16:creationId xmlns:a16="http://schemas.microsoft.com/office/drawing/2014/main" id="{554ED7E2-C48A-3341-8B4E-F82217E05136}"/>
              </a:ext>
            </a:extLst>
          </p:cNvPr>
          <p:cNvSpPr>
            <a:spLocks noChangeArrowheads="1"/>
          </p:cNvSpPr>
          <p:nvPr/>
        </p:nvSpPr>
        <p:spPr bwMode="auto">
          <a:xfrm>
            <a:off x="10228575" y="1405675"/>
            <a:ext cx="758960" cy="1483356"/>
          </a:xfrm>
          <a:custGeom>
            <a:avLst/>
            <a:gdLst>
              <a:gd name="T0" fmla="*/ 2177 w 2326"/>
              <a:gd name="T1" fmla="*/ 0 h 4543"/>
              <a:gd name="T2" fmla="*/ 2325 w 2326"/>
              <a:gd name="T3" fmla="*/ 71 h 4543"/>
              <a:gd name="T4" fmla="*/ 113 w 2326"/>
              <a:gd name="T5" fmla="*/ 4542 h 4543"/>
              <a:gd name="T6" fmla="*/ 113 w 2326"/>
              <a:gd name="T7" fmla="*/ 4542 h 4543"/>
              <a:gd name="T8" fmla="*/ 39 w 2326"/>
              <a:gd name="T9" fmla="*/ 4321 h 4543"/>
              <a:gd name="T10" fmla="*/ 2177 w 2326"/>
              <a:gd name="T11" fmla="*/ 0 h 4543"/>
            </a:gdLst>
            <a:ahLst/>
            <a:cxnLst>
              <a:cxn ang="0">
                <a:pos x="T0" y="T1"/>
              </a:cxn>
              <a:cxn ang="0">
                <a:pos x="T2" y="T3"/>
              </a:cxn>
              <a:cxn ang="0">
                <a:pos x="T4" y="T5"/>
              </a:cxn>
              <a:cxn ang="0">
                <a:pos x="T6" y="T7"/>
              </a:cxn>
              <a:cxn ang="0">
                <a:pos x="T8" y="T9"/>
              </a:cxn>
              <a:cxn ang="0">
                <a:pos x="T10" y="T11"/>
              </a:cxn>
            </a:cxnLst>
            <a:rect l="0" t="0" r="r" b="b"/>
            <a:pathLst>
              <a:path w="2326" h="4543">
                <a:moveTo>
                  <a:pt x="2177" y="0"/>
                </a:moveTo>
                <a:lnTo>
                  <a:pt x="2325" y="71"/>
                </a:lnTo>
                <a:lnTo>
                  <a:pt x="113" y="4542"/>
                </a:lnTo>
                <a:lnTo>
                  <a:pt x="113" y="4542"/>
                </a:lnTo>
                <a:cubicBezTo>
                  <a:pt x="32" y="4502"/>
                  <a:pt x="0" y="4404"/>
                  <a:pt x="39" y="4321"/>
                </a:cubicBezTo>
                <a:lnTo>
                  <a:pt x="2177" y="0"/>
                </a:lnTo>
              </a:path>
            </a:pathLst>
          </a:custGeom>
          <a:solidFill>
            <a:srgbClr val="43444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6" dirty="0">
              <a:solidFill>
                <a:srgbClr val="7F7F7F"/>
              </a:solidFill>
              <a:latin typeface="Lato Light" panose="020F0502020204030203" pitchFamily="34" charset="0"/>
            </a:endParaRPr>
          </a:p>
        </p:txBody>
      </p:sp>
      <p:sp>
        <p:nvSpPr>
          <p:cNvPr id="23" name="Freeform 133">
            <a:extLst>
              <a:ext uri="{FF2B5EF4-FFF2-40B4-BE49-F238E27FC236}">
                <a16:creationId xmlns:a16="http://schemas.microsoft.com/office/drawing/2014/main" id="{BF5458B4-3103-7941-B045-9CCB2D5A07F5}"/>
              </a:ext>
            </a:extLst>
          </p:cNvPr>
          <p:cNvSpPr>
            <a:spLocks noChangeArrowheads="1"/>
          </p:cNvSpPr>
          <p:nvPr/>
        </p:nvSpPr>
        <p:spPr bwMode="auto">
          <a:xfrm>
            <a:off x="10262529" y="1426667"/>
            <a:ext cx="770482" cy="1473275"/>
          </a:xfrm>
          <a:custGeom>
            <a:avLst/>
            <a:gdLst>
              <a:gd name="T0" fmla="*/ 2212 w 2360"/>
              <a:gd name="T1" fmla="*/ 0 h 4512"/>
              <a:gd name="T2" fmla="*/ 2359 w 2360"/>
              <a:gd name="T3" fmla="*/ 74 h 4512"/>
              <a:gd name="T4" fmla="*/ 220 w 2360"/>
              <a:gd name="T5" fmla="*/ 4397 h 4512"/>
              <a:gd name="T6" fmla="*/ 220 w 2360"/>
              <a:gd name="T7" fmla="*/ 4397 h 4512"/>
              <a:gd name="T8" fmla="*/ 0 w 2360"/>
              <a:gd name="T9" fmla="*/ 4471 h 4512"/>
              <a:gd name="T10" fmla="*/ 2212 w 2360"/>
              <a:gd name="T11" fmla="*/ 0 h 4512"/>
            </a:gdLst>
            <a:ahLst/>
            <a:cxnLst>
              <a:cxn ang="0">
                <a:pos x="T0" y="T1"/>
              </a:cxn>
              <a:cxn ang="0">
                <a:pos x="T2" y="T3"/>
              </a:cxn>
              <a:cxn ang="0">
                <a:pos x="T4" y="T5"/>
              </a:cxn>
              <a:cxn ang="0">
                <a:pos x="T6" y="T7"/>
              </a:cxn>
              <a:cxn ang="0">
                <a:pos x="T8" y="T9"/>
              </a:cxn>
              <a:cxn ang="0">
                <a:pos x="T10" y="T11"/>
              </a:cxn>
            </a:cxnLst>
            <a:rect l="0" t="0" r="r" b="b"/>
            <a:pathLst>
              <a:path w="2360" h="4512">
                <a:moveTo>
                  <a:pt x="2212" y="0"/>
                </a:moveTo>
                <a:lnTo>
                  <a:pt x="2359" y="74"/>
                </a:lnTo>
                <a:lnTo>
                  <a:pt x="220" y="4397"/>
                </a:lnTo>
                <a:lnTo>
                  <a:pt x="220" y="4397"/>
                </a:lnTo>
                <a:cubicBezTo>
                  <a:pt x="180" y="4478"/>
                  <a:pt x="81" y="4511"/>
                  <a:pt x="0" y="4471"/>
                </a:cubicBezTo>
                <a:lnTo>
                  <a:pt x="2212" y="0"/>
                </a:lnTo>
              </a:path>
            </a:pathLst>
          </a:custGeom>
          <a:solidFill>
            <a:srgbClr val="22232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217"/>
            <a:endParaRPr lang="en-US" sz="3266" dirty="0">
              <a:solidFill>
                <a:srgbClr val="7F7F7F"/>
              </a:solidFill>
              <a:latin typeface="Lato Light" panose="020F0502020204030203" pitchFamily="34" charset="0"/>
            </a:endParaRPr>
          </a:p>
        </p:txBody>
      </p:sp>
      <p:sp>
        <p:nvSpPr>
          <p:cNvPr id="27" name="Freeform 26">
            <a:extLst>
              <a:ext uri="{FF2B5EF4-FFF2-40B4-BE49-F238E27FC236}">
                <a16:creationId xmlns:a16="http://schemas.microsoft.com/office/drawing/2014/main" id="{FECC2D29-4FC4-B34D-8E70-F0BD2118CD65}"/>
              </a:ext>
            </a:extLst>
          </p:cNvPr>
          <p:cNvSpPr>
            <a:spLocks noChangeArrowheads="1"/>
          </p:cNvSpPr>
          <p:nvPr/>
        </p:nvSpPr>
        <p:spPr bwMode="auto">
          <a:xfrm>
            <a:off x="10650170" y="1155770"/>
            <a:ext cx="638392" cy="685806"/>
          </a:xfrm>
          <a:custGeom>
            <a:avLst/>
            <a:gdLst>
              <a:gd name="connsiteX0" fmla="*/ 1318526 w 1318526"/>
              <a:gd name="connsiteY0" fmla="*/ 452208 h 1416455"/>
              <a:gd name="connsiteX1" fmla="*/ 916846 w 1318526"/>
              <a:gd name="connsiteY1" fmla="*/ 1264240 h 1416455"/>
              <a:gd name="connsiteX2" fmla="*/ 391724 w 1318526"/>
              <a:gd name="connsiteY2" fmla="*/ 1416455 h 1416455"/>
              <a:gd name="connsiteX3" fmla="*/ 794056 w 1318526"/>
              <a:gd name="connsiteY3" fmla="*/ 604423 h 1416455"/>
              <a:gd name="connsiteX4" fmla="*/ 400272 w 1318526"/>
              <a:gd name="connsiteY4" fmla="*/ 0 h 1416455"/>
              <a:gd name="connsiteX5" fmla="*/ 598452 w 1318526"/>
              <a:gd name="connsiteY5" fmla="*/ 508836 h 1416455"/>
              <a:gd name="connsiteX6" fmla="*/ 197528 w 1318526"/>
              <a:gd name="connsiteY6" fmla="*/ 1321407 h 1416455"/>
              <a:gd name="connsiteX7" fmla="*/ 0 w 1318526"/>
              <a:gd name="connsiteY7" fmla="*/ 811918 h 141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8526" h="1416455">
                <a:moveTo>
                  <a:pt x="1318526" y="452208"/>
                </a:moveTo>
                <a:lnTo>
                  <a:pt x="916846" y="1264240"/>
                </a:lnTo>
                <a:lnTo>
                  <a:pt x="391724" y="1416455"/>
                </a:lnTo>
                <a:lnTo>
                  <a:pt x="794056" y="604423"/>
                </a:lnTo>
                <a:close/>
                <a:moveTo>
                  <a:pt x="400272" y="0"/>
                </a:moveTo>
                <a:lnTo>
                  <a:pt x="598452" y="508836"/>
                </a:lnTo>
                <a:lnTo>
                  <a:pt x="197528" y="1321407"/>
                </a:lnTo>
                <a:lnTo>
                  <a:pt x="0" y="811918"/>
                </a:lnTo>
                <a:close/>
              </a:path>
            </a:pathLst>
          </a:custGeom>
          <a:solidFill>
            <a:srgbClr val="DDDDDD"/>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nchor="ctr">
            <a:noAutofit/>
          </a:bodyPr>
          <a:lstStyle/>
          <a:p>
            <a:pPr defTabSz="914217"/>
            <a:endParaRPr lang="en-US" sz="3266" dirty="0">
              <a:solidFill>
                <a:srgbClr val="7F7F7F"/>
              </a:solidFill>
              <a:latin typeface="Lato Light" panose="020F0502020204030203" pitchFamily="34" charset="0"/>
            </a:endParaRPr>
          </a:p>
        </p:txBody>
      </p:sp>
      <p:sp>
        <p:nvSpPr>
          <p:cNvPr id="30" name="Oval 29">
            <a:extLst>
              <a:ext uri="{FF2B5EF4-FFF2-40B4-BE49-F238E27FC236}">
                <a16:creationId xmlns:a16="http://schemas.microsoft.com/office/drawing/2014/main" id="{402CC6DD-F5D2-404C-BE14-D5C0E1D001DE}"/>
              </a:ext>
            </a:extLst>
          </p:cNvPr>
          <p:cNvSpPr/>
          <p:nvPr/>
        </p:nvSpPr>
        <p:spPr>
          <a:xfrm>
            <a:off x="993512" y="4223433"/>
            <a:ext cx="587829" cy="587829"/>
          </a:xfrm>
          <a:prstGeom prst="ellipse">
            <a:avLst/>
          </a:prstGeom>
          <a:solidFill>
            <a:schemeClr val="bg1"/>
          </a:solidFill>
          <a:ln w="508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FFFFFF"/>
              </a:solidFill>
              <a:latin typeface="Lato Light" panose="020F0502020204030203" pitchFamily="34" charset="0"/>
            </a:endParaRPr>
          </a:p>
        </p:txBody>
      </p:sp>
      <p:sp>
        <p:nvSpPr>
          <p:cNvPr id="31" name="Oval 30">
            <a:extLst>
              <a:ext uri="{FF2B5EF4-FFF2-40B4-BE49-F238E27FC236}">
                <a16:creationId xmlns:a16="http://schemas.microsoft.com/office/drawing/2014/main" id="{D69703D9-E26A-E347-A3F6-5BCC974F0A37}"/>
              </a:ext>
            </a:extLst>
          </p:cNvPr>
          <p:cNvSpPr/>
          <p:nvPr/>
        </p:nvSpPr>
        <p:spPr>
          <a:xfrm>
            <a:off x="2496084" y="4223433"/>
            <a:ext cx="587829" cy="587829"/>
          </a:xfrm>
          <a:prstGeom prst="ellipse">
            <a:avLst/>
          </a:prstGeom>
          <a:solidFill>
            <a:schemeClr val="bg1"/>
          </a:solid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FFFFFF"/>
              </a:solidFill>
              <a:latin typeface="Lato Light" panose="020F0502020204030203" pitchFamily="34" charset="0"/>
            </a:endParaRPr>
          </a:p>
        </p:txBody>
      </p:sp>
      <p:sp>
        <p:nvSpPr>
          <p:cNvPr id="32" name="Oval 31">
            <a:extLst>
              <a:ext uri="{FF2B5EF4-FFF2-40B4-BE49-F238E27FC236}">
                <a16:creationId xmlns:a16="http://schemas.microsoft.com/office/drawing/2014/main" id="{382E9E0C-C0E5-AC44-B233-1E5F79858076}"/>
              </a:ext>
            </a:extLst>
          </p:cNvPr>
          <p:cNvSpPr/>
          <p:nvPr/>
        </p:nvSpPr>
        <p:spPr>
          <a:xfrm>
            <a:off x="3998657" y="4223433"/>
            <a:ext cx="587829" cy="587829"/>
          </a:xfrm>
          <a:prstGeom prst="ellipse">
            <a:avLst/>
          </a:prstGeom>
          <a:solidFill>
            <a:schemeClr val="bg1"/>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FFFFFF"/>
              </a:solidFill>
              <a:latin typeface="Lato Light" panose="020F0502020204030203" pitchFamily="34" charset="0"/>
            </a:endParaRPr>
          </a:p>
        </p:txBody>
      </p:sp>
      <p:sp>
        <p:nvSpPr>
          <p:cNvPr id="33" name="Oval 32">
            <a:extLst>
              <a:ext uri="{FF2B5EF4-FFF2-40B4-BE49-F238E27FC236}">
                <a16:creationId xmlns:a16="http://schemas.microsoft.com/office/drawing/2014/main" id="{2D17B6CD-3D3C-FD4F-90FF-94BCB22DAE26}"/>
              </a:ext>
            </a:extLst>
          </p:cNvPr>
          <p:cNvSpPr/>
          <p:nvPr/>
        </p:nvSpPr>
        <p:spPr>
          <a:xfrm>
            <a:off x="5501400" y="4223433"/>
            <a:ext cx="587829" cy="587829"/>
          </a:xfrm>
          <a:prstGeom prst="ellipse">
            <a:avLst/>
          </a:prstGeom>
          <a:solidFill>
            <a:schemeClr val="bg1"/>
          </a:solidFill>
          <a:ln w="508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FFFFFF"/>
              </a:solidFill>
              <a:latin typeface="Lato Light" panose="020F0502020204030203" pitchFamily="34" charset="0"/>
            </a:endParaRPr>
          </a:p>
        </p:txBody>
      </p:sp>
      <p:sp>
        <p:nvSpPr>
          <p:cNvPr id="34" name="Oval 33">
            <a:extLst>
              <a:ext uri="{FF2B5EF4-FFF2-40B4-BE49-F238E27FC236}">
                <a16:creationId xmlns:a16="http://schemas.microsoft.com/office/drawing/2014/main" id="{3363EDB9-5606-C349-9CE5-111ACC52F803}"/>
              </a:ext>
            </a:extLst>
          </p:cNvPr>
          <p:cNvSpPr/>
          <p:nvPr/>
        </p:nvSpPr>
        <p:spPr>
          <a:xfrm>
            <a:off x="7003802" y="4223433"/>
            <a:ext cx="587829" cy="587829"/>
          </a:xfrm>
          <a:prstGeom prst="ellipse">
            <a:avLst/>
          </a:prstGeom>
          <a:solidFill>
            <a:schemeClr val="bg1"/>
          </a:solid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en-US" dirty="0">
              <a:solidFill>
                <a:srgbClr val="FFFFFF"/>
              </a:solidFill>
              <a:latin typeface="Lato Light" panose="020F0502020204030203" pitchFamily="34" charset="0"/>
            </a:endParaRPr>
          </a:p>
        </p:txBody>
      </p:sp>
      <p:sp>
        <p:nvSpPr>
          <p:cNvPr id="35" name="Subtitle 2">
            <a:extLst>
              <a:ext uri="{FF2B5EF4-FFF2-40B4-BE49-F238E27FC236}">
                <a16:creationId xmlns:a16="http://schemas.microsoft.com/office/drawing/2014/main" id="{75A591DC-7CA7-5B4B-96F0-71B1F331E1E9}"/>
              </a:ext>
            </a:extLst>
          </p:cNvPr>
          <p:cNvSpPr txBox="1">
            <a:spLocks/>
          </p:cNvSpPr>
          <p:nvPr/>
        </p:nvSpPr>
        <p:spPr>
          <a:xfrm>
            <a:off x="8463786" y="4918480"/>
            <a:ext cx="2966214" cy="715773"/>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just" defTabSz="543818">
              <a:lnSpc>
                <a:spcPts val="1750"/>
              </a:lnSpc>
            </a:pPr>
            <a:r>
              <a:rPr lang="en-US" sz="1200" dirty="0" err="1">
                <a:solidFill>
                  <a:srgbClr val="7F7F7F"/>
                </a:solidFill>
                <a:latin typeface="Lato Light" panose="020F0502020204030203" pitchFamily="34" charset="0"/>
                <a:ea typeface="Open Sans Light" panose="020B0306030504020204" pitchFamily="34" charset="0"/>
                <a:cs typeface="Open Sans Light" panose="020B0306030504020204" pitchFamily="34" charset="0"/>
              </a:rPr>
              <a:t>Geef</a:t>
            </a:r>
            <a:r>
              <a:rPr lang="en-US" sz="1200" dirty="0">
                <a:solidFill>
                  <a:srgbClr val="7F7F7F"/>
                </a:solidFill>
                <a:latin typeface="Lato Light" panose="020F0502020204030203" pitchFamily="34" charset="0"/>
                <a:ea typeface="Open Sans Light" panose="020B0306030504020204" pitchFamily="34" charset="0"/>
                <a:cs typeface="Open Sans Light" panose="020B0306030504020204" pitchFamily="34" charset="0"/>
              </a:rPr>
              <a:t> </a:t>
            </a:r>
            <a:r>
              <a:rPr lang="en-US" sz="1200" dirty="0" err="1">
                <a:solidFill>
                  <a:srgbClr val="7F7F7F"/>
                </a:solidFill>
                <a:latin typeface="Lato Light" panose="020F0502020204030203" pitchFamily="34" charset="0"/>
                <a:ea typeface="Open Sans Light" panose="020B0306030504020204" pitchFamily="34" charset="0"/>
                <a:cs typeface="Open Sans Light" panose="020B0306030504020204" pitchFamily="34" charset="0"/>
              </a:rPr>
              <a:t>aan</a:t>
            </a:r>
            <a:r>
              <a:rPr lang="en-US" sz="1200" dirty="0">
                <a:solidFill>
                  <a:srgbClr val="7F7F7F"/>
                </a:solidFill>
                <a:latin typeface="Lato Light" panose="020F0502020204030203" pitchFamily="34" charset="0"/>
                <a:ea typeface="Open Sans Light" panose="020B0306030504020204" pitchFamily="34" charset="0"/>
                <a:cs typeface="Open Sans Light" panose="020B0306030504020204" pitchFamily="34" charset="0"/>
              </a:rPr>
              <a:t> wat je </a:t>
            </a:r>
            <a:r>
              <a:rPr lang="en-US" sz="1200" dirty="0" err="1">
                <a:solidFill>
                  <a:srgbClr val="7F7F7F"/>
                </a:solidFill>
                <a:latin typeface="Lato Light" panose="020F0502020204030203" pitchFamily="34" charset="0"/>
                <a:ea typeface="Open Sans Light" panose="020B0306030504020204" pitchFamily="34" charset="0"/>
                <a:cs typeface="Open Sans Light" panose="020B0306030504020204" pitchFamily="34" charset="0"/>
              </a:rPr>
              <a:t>meetbaar</a:t>
            </a:r>
            <a:r>
              <a:rPr lang="en-US" sz="1200" dirty="0">
                <a:solidFill>
                  <a:srgbClr val="7F7F7F"/>
                </a:solidFill>
                <a:latin typeface="Lato Light" panose="020F0502020204030203" pitchFamily="34" charset="0"/>
                <a:ea typeface="Open Sans Light" panose="020B0306030504020204" pitchFamily="34" charset="0"/>
                <a:cs typeface="Open Sans Light" panose="020B0306030504020204" pitchFamily="34" charset="0"/>
              </a:rPr>
              <a:t> in </a:t>
            </a:r>
            <a:r>
              <a:rPr lang="en-US" sz="1200" dirty="0" err="1">
                <a:solidFill>
                  <a:srgbClr val="7F7F7F"/>
                </a:solidFill>
                <a:latin typeface="Lato Light" panose="020F0502020204030203" pitchFamily="34" charset="0"/>
                <a:ea typeface="Open Sans Light" panose="020B0306030504020204" pitchFamily="34" charset="0"/>
                <a:cs typeface="Open Sans Light" panose="020B0306030504020204" pitchFamily="34" charset="0"/>
              </a:rPr>
              <a:t>getal</a:t>
            </a:r>
            <a:r>
              <a:rPr lang="en-US" sz="1200" dirty="0">
                <a:solidFill>
                  <a:srgbClr val="7F7F7F"/>
                </a:solidFill>
                <a:latin typeface="Lato Light" panose="020F0502020204030203" pitchFamily="34" charset="0"/>
                <a:ea typeface="Open Sans Light" panose="020B0306030504020204" pitchFamily="34" charset="0"/>
                <a:cs typeface="Open Sans Light" panose="020B0306030504020204" pitchFamily="34" charset="0"/>
              </a:rPr>
              <a:t> of percentage </a:t>
            </a:r>
            <a:r>
              <a:rPr lang="en-US" sz="1200" dirty="0" err="1">
                <a:solidFill>
                  <a:srgbClr val="7F7F7F"/>
                </a:solidFill>
                <a:latin typeface="Lato Light" panose="020F0502020204030203" pitchFamily="34" charset="0"/>
                <a:ea typeface="Open Sans Light" panose="020B0306030504020204" pitchFamily="34" charset="0"/>
                <a:cs typeface="Open Sans Light" panose="020B0306030504020204" pitchFamily="34" charset="0"/>
              </a:rPr>
              <a:t>wil</a:t>
            </a:r>
            <a:r>
              <a:rPr lang="en-US" sz="1200" dirty="0">
                <a:solidFill>
                  <a:srgbClr val="7F7F7F"/>
                </a:solidFill>
                <a:latin typeface="Lato Light" panose="020F0502020204030203" pitchFamily="34" charset="0"/>
                <a:ea typeface="Open Sans Light" panose="020B0306030504020204" pitchFamily="34" charset="0"/>
                <a:cs typeface="Open Sans Light" panose="020B0306030504020204" pitchFamily="34" charset="0"/>
              </a:rPr>
              <a:t> </a:t>
            </a:r>
            <a:r>
              <a:rPr lang="en-US" sz="1200" dirty="0" err="1">
                <a:solidFill>
                  <a:srgbClr val="7F7F7F"/>
                </a:solidFill>
                <a:latin typeface="Lato Light" panose="020F0502020204030203" pitchFamily="34" charset="0"/>
                <a:ea typeface="Open Sans Light" panose="020B0306030504020204" pitchFamily="34" charset="0"/>
                <a:cs typeface="Open Sans Light" panose="020B0306030504020204" pitchFamily="34" charset="0"/>
              </a:rPr>
              <a:t>bereiken</a:t>
            </a:r>
            <a:r>
              <a:rPr lang="en-US" sz="1200" dirty="0">
                <a:solidFill>
                  <a:srgbClr val="7F7F7F"/>
                </a:solidFill>
                <a:latin typeface="Lato Light" panose="020F0502020204030203" pitchFamily="34" charset="0"/>
                <a:ea typeface="Open Sans Light" panose="020B0306030504020204" pitchFamily="34" charset="0"/>
                <a:cs typeface="Open Sans Light" panose="020B0306030504020204" pitchFamily="34" charset="0"/>
              </a:rPr>
              <a:t> op </a:t>
            </a:r>
            <a:r>
              <a:rPr lang="en-US" sz="1200" dirty="0" err="1">
                <a:solidFill>
                  <a:srgbClr val="7F7F7F"/>
                </a:solidFill>
                <a:latin typeface="Lato Light" panose="020F0502020204030203" pitchFamily="34" charset="0"/>
                <a:ea typeface="Open Sans Light" panose="020B0306030504020204" pitchFamily="34" charset="0"/>
                <a:cs typeface="Open Sans Light" panose="020B0306030504020204" pitchFamily="34" charset="0"/>
              </a:rPr>
              <a:t>een</a:t>
            </a:r>
            <a:r>
              <a:rPr lang="en-US" sz="1200" dirty="0">
                <a:solidFill>
                  <a:srgbClr val="7F7F7F"/>
                </a:solidFill>
                <a:latin typeface="Lato Light" panose="020F0502020204030203" pitchFamily="34" charset="0"/>
                <a:ea typeface="Open Sans Light" panose="020B0306030504020204" pitchFamily="34" charset="0"/>
                <a:cs typeface="Open Sans Light" panose="020B0306030504020204" pitchFamily="34" charset="0"/>
              </a:rPr>
              <a:t> concrete </a:t>
            </a:r>
            <a:r>
              <a:rPr lang="en-US" sz="1200" dirty="0" err="1">
                <a:solidFill>
                  <a:srgbClr val="7F7F7F"/>
                </a:solidFill>
                <a:latin typeface="Lato Light" panose="020F0502020204030203" pitchFamily="34" charset="0"/>
                <a:ea typeface="Open Sans Light" panose="020B0306030504020204" pitchFamily="34" charset="0"/>
                <a:cs typeface="Open Sans Light" panose="020B0306030504020204" pitchFamily="34" charset="0"/>
              </a:rPr>
              <a:t>einddatum</a:t>
            </a:r>
            <a:endParaRPr lang="en-US" sz="1200" dirty="0">
              <a:solidFill>
                <a:srgbClr val="7F7F7F"/>
              </a:solidFill>
              <a:latin typeface="Lato Light" panose="020F0502020204030203" pitchFamily="34" charset="0"/>
              <a:ea typeface="Open Sans Light" panose="020B0306030504020204" pitchFamily="34" charset="0"/>
              <a:cs typeface="Open Sans Light" panose="020B0306030504020204" pitchFamily="34" charset="0"/>
            </a:endParaRPr>
          </a:p>
        </p:txBody>
      </p:sp>
      <p:sp>
        <p:nvSpPr>
          <p:cNvPr id="36" name="TextBox 35">
            <a:extLst>
              <a:ext uri="{FF2B5EF4-FFF2-40B4-BE49-F238E27FC236}">
                <a16:creationId xmlns:a16="http://schemas.microsoft.com/office/drawing/2014/main" id="{AA129B9B-2A59-874E-9D15-EC83C17B1569}"/>
              </a:ext>
            </a:extLst>
          </p:cNvPr>
          <p:cNvSpPr txBox="1"/>
          <p:nvPr/>
        </p:nvSpPr>
        <p:spPr>
          <a:xfrm>
            <a:off x="8464808" y="4538431"/>
            <a:ext cx="801438" cy="338554"/>
          </a:xfrm>
          <a:prstGeom prst="rect">
            <a:avLst/>
          </a:prstGeom>
          <a:noFill/>
        </p:spPr>
        <p:txBody>
          <a:bodyPr wrap="none" rtlCol="0" anchor="ctr" anchorCtr="0">
            <a:spAutoFit/>
          </a:bodyPr>
          <a:lstStyle/>
          <a:p>
            <a:pPr defTabSz="914217"/>
            <a:r>
              <a:rPr lang="en-US" sz="1600" b="1" dirty="0">
                <a:solidFill>
                  <a:srgbClr val="000000"/>
                </a:solidFill>
                <a:latin typeface="Poppins" pitchFamily="2" charset="77"/>
                <a:ea typeface="League Spartan" charset="0"/>
                <a:cs typeface="Poppins" pitchFamily="2" charset="77"/>
              </a:rPr>
              <a:t>SMART</a:t>
            </a:r>
          </a:p>
        </p:txBody>
      </p:sp>
      <p:sp>
        <p:nvSpPr>
          <p:cNvPr id="42" name="TextBox 41">
            <a:extLst>
              <a:ext uri="{FF2B5EF4-FFF2-40B4-BE49-F238E27FC236}">
                <a16:creationId xmlns:a16="http://schemas.microsoft.com/office/drawing/2014/main" id="{D0EA1610-72F7-9647-ABC3-35A6248E77EE}"/>
              </a:ext>
            </a:extLst>
          </p:cNvPr>
          <p:cNvSpPr txBox="1"/>
          <p:nvPr/>
        </p:nvSpPr>
        <p:spPr>
          <a:xfrm>
            <a:off x="933326" y="4895397"/>
            <a:ext cx="704039" cy="246221"/>
          </a:xfrm>
          <a:prstGeom prst="rect">
            <a:avLst/>
          </a:prstGeom>
          <a:noFill/>
        </p:spPr>
        <p:txBody>
          <a:bodyPr wrap="none" rtlCol="0" anchor="ctr" anchorCtr="0">
            <a:spAutoFit/>
          </a:bodyPr>
          <a:lstStyle/>
          <a:p>
            <a:pPr algn="ctr" defTabSz="914217"/>
            <a:r>
              <a:rPr lang="en-US" sz="1000" b="1" dirty="0">
                <a:solidFill>
                  <a:srgbClr val="FFFFFF"/>
                </a:solidFill>
                <a:latin typeface="Poppins" pitchFamily="2" charset="77"/>
                <a:ea typeface="League Spartan" charset="0"/>
                <a:cs typeface="Poppins" pitchFamily="2" charset="77"/>
              </a:rPr>
              <a:t>SPECIFIEK</a:t>
            </a:r>
          </a:p>
        </p:txBody>
      </p:sp>
      <p:sp>
        <p:nvSpPr>
          <p:cNvPr id="43" name="Subtitle 2">
            <a:extLst>
              <a:ext uri="{FF2B5EF4-FFF2-40B4-BE49-F238E27FC236}">
                <a16:creationId xmlns:a16="http://schemas.microsoft.com/office/drawing/2014/main" id="{FC00C42A-8735-034A-B79B-8C8E7FCDD7B4}"/>
              </a:ext>
            </a:extLst>
          </p:cNvPr>
          <p:cNvSpPr txBox="1">
            <a:spLocks/>
          </p:cNvSpPr>
          <p:nvPr/>
        </p:nvSpPr>
        <p:spPr>
          <a:xfrm>
            <a:off x="809835" y="5121612"/>
            <a:ext cx="951018" cy="46166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ct val="100000"/>
              </a:lnSpc>
            </a:pPr>
            <a:r>
              <a:rPr lang="en-US" sz="900" dirty="0" err="1">
                <a:solidFill>
                  <a:srgbClr val="FFFFFF"/>
                </a:solidFill>
                <a:latin typeface="Lato Light" panose="020F0502020204030203" pitchFamily="34" charset="0"/>
                <a:ea typeface="Lato Light" panose="020F0502020204030203" pitchFamily="34" charset="0"/>
                <a:cs typeface="Mukta ExtraLight" panose="020B0000000000000000" pitchFamily="34" charset="77"/>
              </a:rPr>
              <a:t>Eenduidig</a:t>
            </a:r>
            <a:r>
              <a:rPr lang="en-US" sz="900" dirty="0">
                <a:solidFill>
                  <a:srgbClr val="FFFFFF"/>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rgbClr val="FFFFFF"/>
                </a:solidFill>
                <a:latin typeface="Lato Light" panose="020F0502020204030203" pitchFamily="34" charset="0"/>
                <a:ea typeface="Lato Light" panose="020F0502020204030203" pitchFamily="34" charset="0"/>
                <a:cs typeface="Mukta ExtraLight" panose="020B0000000000000000" pitchFamily="34" charset="77"/>
              </a:rPr>
              <a:t>voor</a:t>
            </a:r>
            <a:r>
              <a:rPr lang="en-US" sz="900" dirty="0">
                <a:solidFill>
                  <a:srgbClr val="FFFFFF"/>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rgbClr val="FFFFFF"/>
                </a:solidFill>
                <a:latin typeface="Lato Light" panose="020F0502020204030203" pitchFamily="34" charset="0"/>
                <a:ea typeface="Lato Light" panose="020F0502020204030203" pitchFamily="34" charset="0"/>
                <a:cs typeface="Mukta ExtraLight" panose="020B0000000000000000" pitchFamily="34" charset="77"/>
              </a:rPr>
              <a:t>één</a:t>
            </a:r>
            <a:r>
              <a:rPr lang="en-US" sz="900" dirty="0">
                <a:solidFill>
                  <a:srgbClr val="FFFFFF"/>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rgbClr val="FFFFFF"/>
                </a:solidFill>
                <a:latin typeface="Lato Light" panose="020F0502020204030203" pitchFamily="34" charset="0"/>
                <a:ea typeface="Lato Light" panose="020F0502020204030203" pitchFamily="34" charset="0"/>
                <a:cs typeface="Mukta ExtraLight" panose="020B0000000000000000" pitchFamily="34" charset="77"/>
              </a:rPr>
              <a:t>uitleg</a:t>
            </a:r>
            <a:r>
              <a:rPr lang="en-US" sz="900" dirty="0">
                <a:solidFill>
                  <a:srgbClr val="FFFFFF"/>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rgbClr val="FFFFFF"/>
                </a:solidFill>
                <a:latin typeface="Lato Light" panose="020F0502020204030203" pitchFamily="34" charset="0"/>
                <a:ea typeface="Lato Light" panose="020F0502020204030203" pitchFamily="34" charset="0"/>
                <a:cs typeface="Mukta ExtraLight" panose="020B0000000000000000" pitchFamily="34" charset="77"/>
              </a:rPr>
              <a:t>vatbaar</a:t>
            </a:r>
            <a:endParaRPr lang="en-US" sz="900" dirty="0">
              <a:solidFill>
                <a:srgbClr val="FFFFFF"/>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4" name="TextBox 43">
            <a:extLst>
              <a:ext uri="{FF2B5EF4-FFF2-40B4-BE49-F238E27FC236}">
                <a16:creationId xmlns:a16="http://schemas.microsoft.com/office/drawing/2014/main" id="{A7358534-D1F9-EC4F-9677-FED5DB82395C}"/>
              </a:ext>
            </a:extLst>
          </p:cNvPr>
          <p:cNvSpPr txBox="1"/>
          <p:nvPr/>
        </p:nvSpPr>
        <p:spPr>
          <a:xfrm>
            <a:off x="2399985" y="4895397"/>
            <a:ext cx="784189" cy="246221"/>
          </a:xfrm>
          <a:prstGeom prst="rect">
            <a:avLst/>
          </a:prstGeom>
          <a:noFill/>
        </p:spPr>
        <p:txBody>
          <a:bodyPr wrap="none" rtlCol="0" anchor="ctr" anchorCtr="0">
            <a:spAutoFit/>
          </a:bodyPr>
          <a:lstStyle/>
          <a:p>
            <a:pPr algn="ctr" defTabSz="914217"/>
            <a:r>
              <a:rPr lang="en-US" sz="1000" b="1" dirty="0">
                <a:solidFill>
                  <a:srgbClr val="FFFFFF"/>
                </a:solidFill>
                <a:latin typeface="Poppins" pitchFamily="2" charset="77"/>
                <a:ea typeface="League Spartan" charset="0"/>
                <a:cs typeface="Poppins" pitchFamily="2" charset="77"/>
              </a:rPr>
              <a:t>MEETBAAR</a:t>
            </a:r>
          </a:p>
        </p:txBody>
      </p:sp>
      <p:sp>
        <p:nvSpPr>
          <p:cNvPr id="45" name="Subtitle 2">
            <a:extLst>
              <a:ext uri="{FF2B5EF4-FFF2-40B4-BE49-F238E27FC236}">
                <a16:creationId xmlns:a16="http://schemas.microsoft.com/office/drawing/2014/main" id="{D0554930-C800-B643-9839-F887ADD76D3C}"/>
              </a:ext>
            </a:extLst>
          </p:cNvPr>
          <p:cNvSpPr txBox="1">
            <a:spLocks/>
          </p:cNvSpPr>
          <p:nvPr/>
        </p:nvSpPr>
        <p:spPr>
          <a:xfrm>
            <a:off x="2316568" y="5121612"/>
            <a:ext cx="951018" cy="46166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ct val="100000"/>
              </a:lnSpc>
            </a:pPr>
            <a:r>
              <a:rPr lang="en-US" sz="900" dirty="0" err="1">
                <a:solidFill>
                  <a:srgbClr val="FFFFFF"/>
                </a:solidFill>
                <a:latin typeface="Lato Light" panose="020F0502020204030203" pitchFamily="34" charset="0"/>
                <a:ea typeface="Lato Light" panose="020F0502020204030203" pitchFamily="34" charset="0"/>
                <a:cs typeface="Mukta ExtraLight" panose="020B0000000000000000" pitchFamily="34" charset="77"/>
              </a:rPr>
              <a:t>Gebruik</a:t>
            </a:r>
            <a:r>
              <a:rPr lang="en-US" sz="900" dirty="0">
                <a:solidFill>
                  <a:srgbClr val="FFFFFF"/>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rgbClr val="FFFFFF"/>
                </a:solidFill>
                <a:latin typeface="Lato Light" panose="020F0502020204030203" pitchFamily="34" charset="0"/>
                <a:ea typeface="Lato Light" panose="020F0502020204030203" pitchFamily="34" charset="0"/>
                <a:cs typeface="Mukta ExtraLight" panose="020B0000000000000000" pitchFamily="34" charset="77"/>
              </a:rPr>
              <a:t>getallen</a:t>
            </a:r>
            <a:r>
              <a:rPr lang="en-US" sz="900" dirty="0">
                <a:solidFill>
                  <a:srgbClr val="FFFFFF"/>
                </a:solidFill>
                <a:latin typeface="Lato Light" panose="020F0502020204030203" pitchFamily="34" charset="0"/>
                <a:ea typeface="Lato Light" panose="020F0502020204030203" pitchFamily="34" charset="0"/>
                <a:cs typeface="Mukta ExtraLight" panose="020B0000000000000000" pitchFamily="34" charset="77"/>
              </a:rPr>
              <a:t> en/of percentages</a:t>
            </a:r>
          </a:p>
        </p:txBody>
      </p:sp>
      <p:sp>
        <p:nvSpPr>
          <p:cNvPr id="46" name="TextBox 45">
            <a:extLst>
              <a:ext uri="{FF2B5EF4-FFF2-40B4-BE49-F238E27FC236}">
                <a16:creationId xmlns:a16="http://schemas.microsoft.com/office/drawing/2014/main" id="{196AECE1-A4C7-664D-BE2B-38D6DDEA11D0}"/>
              </a:ext>
            </a:extLst>
          </p:cNvPr>
          <p:cNvSpPr txBox="1"/>
          <p:nvPr/>
        </p:nvSpPr>
        <p:spPr>
          <a:xfrm>
            <a:off x="3870101" y="4895397"/>
            <a:ext cx="857928" cy="246221"/>
          </a:xfrm>
          <a:prstGeom prst="rect">
            <a:avLst/>
          </a:prstGeom>
          <a:noFill/>
        </p:spPr>
        <p:txBody>
          <a:bodyPr wrap="none" rtlCol="0" anchor="ctr" anchorCtr="0">
            <a:spAutoFit/>
          </a:bodyPr>
          <a:lstStyle/>
          <a:p>
            <a:pPr algn="ctr" defTabSz="914217"/>
            <a:r>
              <a:rPr lang="en-US" sz="1000" b="1" dirty="0">
                <a:solidFill>
                  <a:srgbClr val="FFFFFF"/>
                </a:solidFill>
                <a:latin typeface="Poppins" pitchFamily="2" charset="77"/>
                <a:ea typeface="League Spartan" charset="0"/>
                <a:cs typeface="Poppins" pitchFamily="2" charset="77"/>
              </a:rPr>
              <a:t>ACCEPTABEL</a:t>
            </a:r>
          </a:p>
        </p:txBody>
      </p:sp>
      <p:sp>
        <p:nvSpPr>
          <p:cNvPr id="47" name="Subtitle 2">
            <a:extLst>
              <a:ext uri="{FF2B5EF4-FFF2-40B4-BE49-F238E27FC236}">
                <a16:creationId xmlns:a16="http://schemas.microsoft.com/office/drawing/2014/main" id="{DCEE6547-2DF4-0A47-A1B8-4AC34935B185}"/>
              </a:ext>
            </a:extLst>
          </p:cNvPr>
          <p:cNvSpPr txBox="1">
            <a:spLocks/>
          </p:cNvSpPr>
          <p:nvPr/>
        </p:nvSpPr>
        <p:spPr>
          <a:xfrm>
            <a:off x="3823554" y="5121612"/>
            <a:ext cx="951018" cy="32316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ct val="100000"/>
              </a:lnSpc>
            </a:pPr>
            <a:r>
              <a:rPr lang="en-US" sz="900" dirty="0" err="1">
                <a:solidFill>
                  <a:srgbClr val="FFFFFF"/>
                </a:solidFill>
                <a:latin typeface="Lato Light" panose="020F0502020204030203" pitchFamily="34" charset="0"/>
                <a:ea typeface="Lato Light" panose="020F0502020204030203" pitchFamily="34" charset="0"/>
                <a:cs typeface="Mukta ExtraLight" panose="020B0000000000000000" pitchFamily="34" charset="77"/>
              </a:rPr>
              <a:t>Voldoende</a:t>
            </a:r>
            <a:r>
              <a:rPr lang="en-US" sz="900" dirty="0">
                <a:solidFill>
                  <a:srgbClr val="FFFFFF"/>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rgbClr val="FFFFFF"/>
                </a:solidFill>
                <a:latin typeface="Lato Light" panose="020F0502020204030203" pitchFamily="34" charset="0"/>
                <a:ea typeface="Lato Light" panose="020F0502020204030203" pitchFamily="34" charset="0"/>
                <a:cs typeface="Mukta ExtraLight" panose="020B0000000000000000" pitchFamily="34" charset="77"/>
              </a:rPr>
              <a:t>uitdagend</a:t>
            </a:r>
            <a:endParaRPr lang="en-US" sz="900" dirty="0">
              <a:solidFill>
                <a:srgbClr val="FFFFFF"/>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48" name="TextBox 47">
            <a:extLst>
              <a:ext uri="{FF2B5EF4-FFF2-40B4-BE49-F238E27FC236}">
                <a16:creationId xmlns:a16="http://schemas.microsoft.com/office/drawing/2014/main" id="{83BAD9EE-35FB-4B4C-A291-7C2326977C5C}"/>
              </a:ext>
            </a:extLst>
          </p:cNvPr>
          <p:cNvSpPr txBox="1"/>
          <p:nvPr/>
        </p:nvSpPr>
        <p:spPr>
          <a:xfrm>
            <a:off x="5367017" y="4895397"/>
            <a:ext cx="851516" cy="246221"/>
          </a:xfrm>
          <a:prstGeom prst="rect">
            <a:avLst/>
          </a:prstGeom>
          <a:noFill/>
        </p:spPr>
        <p:txBody>
          <a:bodyPr wrap="none" rtlCol="0" anchor="ctr" anchorCtr="0">
            <a:spAutoFit/>
          </a:bodyPr>
          <a:lstStyle/>
          <a:p>
            <a:pPr algn="ctr" defTabSz="914217"/>
            <a:r>
              <a:rPr lang="en-US" sz="1000" b="1" dirty="0">
                <a:solidFill>
                  <a:srgbClr val="FFFFFF"/>
                </a:solidFill>
                <a:latin typeface="Poppins" pitchFamily="2" charset="77"/>
                <a:ea typeface="League Spartan" charset="0"/>
                <a:cs typeface="Poppins" pitchFamily="2" charset="77"/>
              </a:rPr>
              <a:t>REALISTISCH</a:t>
            </a:r>
          </a:p>
        </p:txBody>
      </p:sp>
      <p:sp>
        <p:nvSpPr>
          <p:cNvPr id="49" name="Subtitle 2">
            <a:extLst>
              <a:ext uri="{FF2B5EF4-FFF2-40B4-BE49-F238E27FC236}">
                <a16:creationId xmlns:a16="http://schemas.microsoft.com/office/drawing/2014/main" id="{0798464A-1305-7447-8DBC-5553F3F58AAC}"/>
              </a:ext>
            </a:extLst>
          </p:cNvPr>
          <p:cNvSpPr txBox="1">
            <a:spLocks/>
          </p:cNvSpPr>
          <p:nvPr/>
        </p:nvSpPr>
        <p:spPr>
          <a:xfrm>
            <a:off x="5317266" y="5121612"/>
            <a:ext cx="951018" cy="18466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ct val="100000"/>
              </a:lnSpc>
            </a:pPr>
            <a:r>
              <a:rPr lang="en-US" sz="900" dirty="0" err="1">
                <a:solidFill>
                  <a:srgbClr val="FFFFFF"/>
                </a:solidFill>
                <a:latin typeface="Lato Light" panose="020F0502020204030203" pitchFamily="34" charset="0"/>
                <a:ea typeface="Lato Light" panose="020F0502020204030203" pitchFamily="34" charset="0"/>
                <a:cs typeface="Mukta ExtraLight" panose="020B0000000000000000" pitchFamily="34" charset="77"/>
              </a:rPr>
              <a:t>Haalbaar</a:t>
            </a:r>
            <a:endParaRPr lang="en-US" sz="900" dirty="0">
              <a:solidFill>
                <a:srgbClr val="FFFFFF"/>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50" name="TextBox 49">
            <a:extLst>
              <a:ext uri="{FF2B5EF4-FFF2-40B4-BE49-F238E27FC236}">
                <a16:creationId xmlns:a16="http://schemas.microsoft.com/office/drawing/2014/main" id="{77F757B8-A42F-144F-85CA-574FEAB89B97}"/>
              </a:ext>
            </a:extLst>
          </p:cNvPr>
          <p:cNvSpPr txBox="1"/>
          <p:nvPr/>
        </p:nvSpPr>
        <p:spPr>
          <a:xfrm>
            <a:off x="6757898" y="4895397"/>
            <a:ext cx="1080745" cy="246221"/>
          </a:xfrm>
          <a:prstGeom prst="rect">
            <a:avLst/>
          </a:prstGeom>
          <a:noFill/>
        </p:spPr>
        <p:txBody>
          <a:bodyPr wrap="none" rtlCol="0" anchor="ctr" anchorCtr="0">
            <a:spAutoFit/>
          </a:bodyPr>
          <a:lstStyle/>
          <a:p>
            <a:pPr algn="ctr" defTabSz="914217"/>
            <a:r>
              <a:rPr lang="en-US" sz="1000" b="1" dirty="0">
                <a:solidFill>
                  <a:srgbClr val="FFFFFF"/>
                </a:solidFill>
                <a:latin typeface="Poppins" pitchFamily="2" charset="77"/>
                <a:ea typeface="League Spartan" charset="0"/>
                <a:cs typeface="Poppins" pitchFamily="2" charset="77"/>
              </a:rPr>
              <a:t>TIJDSGEBONDEN</a:t>
            </a:r>
          </a:p>
        </p:txBody>
      </p:sp>
      <p:sp>
        <p:nvSpPr>
          <p:cNvPr id="51" name="Subtitle 2">
            <a:extLst>
              <a:ext uri="{FF2B5EF4-FFF2-40B4-BE49-F238E27FC236}">
                <a16:creationId xmlns:a16="http://schemas.microsoft.com/office/drawing/2014/main" id="{ED6D591E-E418-2349-A1A6-16691791E47D}"/>
              </a:ext>
            </a:extLst>
          </p:cNvPr>
          <p:cNvSpPr txBox="1">
            <a:spLocks/>
          </p:cNvSpPr>
          <p:nvPr/>
        </p:nvSpPr>
        <p:spPr>
          <a:xfrm>
            <a:off x="6822759" y="5121612"/>
            <a:ext cx="951018" cy="46166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ct val="100000"/>
              </a:lnSpc>
            </a:pPr>
            <a:r>
              <a:rPr lang="en-US" sz="900" dirty="0" err="1">
                <a:solidFill>
                  <a:srgbClr val="FFFFFF"/>
                </a:solidFill>
                <a:latin typeface="Lato Light" panose="020F0502020204030203" pitchFamily="34" charset="0"/>
                <a:ea typeface="Lato Light" panose="020F0502020204030203" pitchFamily="34" charset="0"/>
                <a:cs typeface="Mukta ExtraLight" panose="020B0000000000000000" pitchFamily="34" charset="77"/>
              </a:rPr>
              <a:t>Geef</a:t>
            </a:r>
            <a:r>
              <a:rPr lang="en-US" sz="900" dirty="0">
                <a:solidFill>
                  <a:srgbClr val="FFFFFF"/>
                </a:solidFill>
                <a:latin typeface="Lato Light" panose="020F0502020204030203" pitchFamily="34" charset="0"/>
                <a:ea typeface="Lato Light" panose="020F0502020204030203" pitchFamily="34" charset="0"/>
                <a:cs typeface="Mukta ExtraLight" panose="020B0000000000000000" pitchFamily="34" charset="77"/>
              </a:rPr>
              <a:t> </a:t>
            </a:r>
            <a:r>
              <a:rPr lang="en-US" sz="900" dirty="0" err="1">
                <a:solidFill>
                  <a:srgbClr val="FFFFFF"/>
                </a:solidFill>
                <a:latin typeface="Lato Light" panose="020F0502020204030203" pitchFamily="34" charset="0"/>
                <a:ea typeface="Lato Light" panose="020F0502020204030203" pitchFamily="34" charset="0"/>
                <a:cs typeface="Mukta ExtraLight" panose="020B0000000000000000" pitchFamily="34" charset="77"/>
              </a:rPr>
              <a:t>een</a:t>
            </a:r>
            <a:r>
              <a:rPr lang="en-US" sz="900" dirty="0">
                <a:solidFill>
                  <a:srgbClr val="FFFFFF"/>
                </a:solidFill>
                <a:latin typeface="Lato Light" panose="020F0502020204030203" pitchFamily="34" charset="0"/>
                <a:ea typeface="Lato Light" panose="020F0502020204030203" pitchFamily="34" charset="0"/>
                <a:cs typeface="Mukta ExtraLight" panose="020B0000000000000000" pitchFamily="34" charset="77"/>
              </a:rPr>
              <a:t> concrete </a:t>
            </a:r>
            <a:r>
              <a:rPr lang="en-US" sz="900" dirty="0" err="1">
                <a:solidFill>
                  <a:srgbClr val="FFFFFF"/>
                </a:solidFill>
                <a:latin typeface="Lato Light" panose="020F0502020204030203" pitchFamily="34" charset="0"/>
                <a:ea typeface="Lato Light" panose="020F0502020204030203" pitchFamily="34" charset="0"/>
                <a:cs typeface="Mukta ExtraLight" panose="020B0000000000000000" pitchFamily="34" charset="77"/>
              </a:rPr>
              <a:t>einddatum</a:t>
            </a:r>
            <a:endParaRPr lang="en-US" sz="900" dirty="0">
              <a:solidFill>
                <a:srgbClr val="FFFFFF"/>
              </a:solidFill>
              <a:latin typeface="Lato Light" panose="020F0502020204030203" pitchFamily="34" charset="0"/>
              <a:ea typeface="Lato Light" panose="020F0502020204030203" pitchFamily="34" charset="0"/>
              <a:cs typeface="Mukta ExtraLight" panose="020B0000000000000000" pitchFamily="34" charset="77"/>
            </a:endParaRPr>
          </a:p>
        </p:txBody>
      </p:sp>
      <p:pic>
        <p:nvPicPr>
          <p:cNvPr id="52" name="Picture 3">
            <a:extLst>
              <a:ext uri="{FF2B5EF4-FFF2-40B4-BE49-F238E27FC236}">
                <a16:creationId xmlns:a16="http://schemas.microsoft.com/office/drawing/2014/main" id="{2C0E7708-DCC5-4529-BAED-D6CD5504C0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el 13">
            <a:extLst>
              <a:ext uri="{FF2B5EF4-FFF2-40B4-BE49-F238E27FC236}">
                <a16:creationId xmlns:a16="http://schemas.microsoft.com/office/drawing/2014/main" id="{6202B106-6D1E-44F3-851C-76E9750403B2}"/>
              </a:ext>
            </a:extLst>
          </p:cNvPr>
          <p:cNvSpPr>
            <a:spLocks noGrp="1"/>
          </p:cNvSpPr>
          <p:nvPr>
            <p:ph type="title"/>
          </p:nvPr>
        </p:nvSpPr>
        <p:spPr/>
        <p:txBody>
          <a:bodyPr/>
          <a:lstStyle/>
          <a:p>
            <a:r>
              <a:rPr lang="nl-NL" dirty="0"/>
              <a:t>SMART-doelstelling</a:t>
            </a:r>
            <a:br>
              <a:rPr lang="nl-NL" dirty="0"/>
            </a:br>
            <a:r>
              <a:rPr lang="nl-NL" sz="1600" dirty="0"/>
              <a:t>George T. </a:t>
            </a:r>
            <a:r>
              <a:rPr lang="nl-NL" sz="1600" dirty="0" err="1"/>
              <a:t>Doran</a:t>
            </a:r>
            <a:endParaRPr lang="nl-NL" sz="1600" dirty="0"/>
          </a:p>
        </p:txBody>
      </p:sp>
      <p:pic>
        <p:nvPicPr>
          <p:cNvPr id="1026" name="Picture 2" descr="De bronafbeelding bekijken">
            <a:extLst>
              <a:ext uri="{FF2B5EF4-FFF2-40B4-BE49-F238E27FC236}">
                <a16:creationId xmlns:a16="http://schemas.microsoft.com/office/drawing/2014/main" id="{D466BE8E-9684-4390-A310-B5801470EB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084" y="4223432"/>
            <a:ext cx="587830" cy="587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ten voor agenda icon png">
            <a:extLst>
              <a:ext uri="{FF2B5EF4-FFF2-40B4-BE49-F238E27FC236}">
                <a16:creationId xmlns:a16="http://schemas.microsoft.com/office/drawing/2014/main" id="{06E6E44D-B034-49B1-877E-C3D1B28A30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595" t="5484" r="6133" b="4679"/>
          <a:stretch/>
        </p:blipFill>
        <p:spPr bwMode="auto">
          <a:xfrm>
            <a:off x="7061738" y="4267774"/>
            <a:ext cx="490810" cy="495661"/>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De bronafbeelding bekijken">
            <a:extLst>
              <a:ext uri="{FF2B5EF4-FFF2-40B4-BE49-F238E27FC236}">
                <a16:creationId xmlns:a16="http://schemas.microsoft.com/office/drawing/2014/main" id="{6DEB5371-B048-483C-8DCC-75350423FF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298" y="4279130"/>
            <a:ext cx="616267" cy="6162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 bronafbeelding bekijken">
            <a:extLst>
              <a:ext uri="{FF2B5EF4-FFF2-40B4-BE49-F238E27FC236}">
                <a16:creationId xmlns:a16="http://schemas.microsoft.com/office/drawing/2014/main" id="{759FB115-0C01-4B13-8390-140D5AC90E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1483" y="4221641"/>
            <a:ext cx="609134" cy="60913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fbeeldingsresultaten voor wortel icon png">
            <a:extLst>
              <a:ext uri="{FF2B5EF4-FFF2-40B4-BE49-F238E27FC236}">
                <a16:creationId xmlns:a16="http://schemas.microsoft.com/office/drawing/2014/main" id="{9480C9B1-3C09-4B8F-B08F-011C30816DC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288" t="13735" r="15763" b="19811"/>
          <a:stretch/>
        </p:blipFill>
        <p:spPr bwMode="auto">
          <a:xfrm>
            <a:off x="5560717" y="4277201"/>
            <a:ext cx="482969" cy="48010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828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B8EF19-981D-42FB-8F44-EE97E30500B6}"/>
              </a:ext>
            </a:extLst>
          </p:cNvPr>
          <p:cNvSpPr>
            <a:spLocks noGrp="1"/>
          </p:cNvSpPr>
          <p:nvPr>
            <p:ph type="title"/>
          </p:nvPr>
        </p:nvSpPr>
        <p:spPr/>
        <p:txBody>
          <a:bodyPr/>
          <a:lstStyle/>
          <a:p>
            <a:r>
              <a:rPr lang="nl-NL" dirty="0"/>
              <a:t>Type onderzoeksvraag &amp; onderzoeksmethode</a:t>
            </a:r>
          </a:p>
        </p:txBody>
      </p:sp>
      <p:sp>
        <p:nvSpPr>
          <p:cNvPr id="4" name="Tijdelijke aanduiding voor voettekst 3">
            <a:extLst>
              <a:ext uri="{FF2B5EF4-FFF2-40B4-BE49-F238E27FC236}">
                <a16:creationId xmlns:a16="http://schemas.microsoft.com/office/drawing/2014/main" id="{D16241D5-57E8-4161-9C04-D3005CEE79CD}"/>
              </a:ext>
            </a:extLst>
          </p:cNvPr>
          <p:cNvSpPr>
            <a:spLocks noGrp="1"/>
          </p:cNvSpPr>
          <p:nvPr>
            <p:ph type="ftr" sz="quarter" idx="11"/>
          </p:nvPr>
        </p:nvSpPr>
        <p:spPr/>
        <p:txBody>
          <a:bodyPr/>
          <a:lstStyle/>
          <a:p>
            <a:r>
              <a:rPr lang="nl-NL"/>
              <a:t>Onderzoek &amp; Statistiek</a:t>
            </a:r>
          </a:p>
        </p:txBody>
      </p:sp>
      <p:pic>
        <p:nvPicPr>
          <p:cNvPr id="5" name="Picture 2" descr="Afbeeldingsresultaten voor praktijkgericht onderzoek van der velde">
            <a:extLst>
              <a:ext uri="{FF2B5EF4-FFF2-40B4-BE49-F238E27FC236}">
                <a16:creationId xmlns:a16="http://schemas.microsoft.com/office/drawing/2014/main" id="{34B54420-2093-4319-8239-F9C7CDBB9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70" y="1802235"/>
            <a:ext cx="2578909" cy="360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 6">
            <a:extLst>
              <a:ext uri="{FF2B5EF4-FFF2-40B4-BE49-F238E27FC236}">
                <a16:creationId xmlns:a16="http://schemas.microsoft.com/office/drawing/2014/main" id="{553D5068-B88B-4F04-8E07-696108EB5A81}"/>
              </a:ext>
            </a:extLst>
          </p:cNvPr>
          <p:cNvGraphicFramePr>
            <a:graphicFrameLocks noGrp="1"/>
          </p:cNvGraphicFramePr>
          <p:nvPr>
            <p:extLst>
              <p:ext uri="{D42A27DB-BD31-4B8C-83A1-F6EECF244321}">
                <p14:modId xmlns:p14="http://schemas.microsoft.com/office/powerpoint/2010/main" val="2585440637"/>
              </p:ext>
            </p:extLst>
          </p:nvPr>
        </p:nvGraphicFramePr>
        <p:xfrm>
          <a:off x="3044054" y="1873763"/>
          <a:ext cx="8128000" cy="2936240"/>
        </p:xfrm>
        <a:graphic>
          <a:graphicData uri="http://schemas.openxmlformats.org/drawingml/2006/table">
            <a:tbl>
              <a:tblPr firstRow="1" bandRow="1">
                <a:tableStyleId>{5C22544A-7EE6-4342-B048-85BDC9FD1C3A}</a:tableStyleId>
              </a:tblPr>
              <a:tblGrid>
                <a:gridCol w="2477857">
                  <a:extLst>
                    <a:ext uri="{9D8B030D-6E8A-4147-A177-3AD203B41FA5}">
                      <a16:colId xmlns:a16="http://schemas.microsoft.com/office/drawing/2014/main" val="1512106314"/>
                    </a:ext>
                  </a:extLst>
                </a:gridCol>
                <a:gridCol w="5650143">
                  <a:extLst>
                    <a:ext uri="{9D8B030D-6E8A-4147-A177-3AD203B41FA5}">
                      <a16:colId xmlns:a16="http://schemas.microsoft.com/office/drawing/2014/main" val="3089824592"/>
                    </a:ext>
                  </a:extLst>
                </a:gridCol>
              </a:tblGrid>
              <a:tr h="370840">
                <a:tc>
                  <a:txBody>
                    <a:bodyPr/>
                    <a:lstStyle/>
                    <a:p>
                      <a:r>
                        <a:rPr lang="nl-NL" sz="1600" b="0" dirty="0"/>
                        <a:t>Type onderzoeksvraag</a:t>
                      </a:r>
                    </a:p>
                  </a:txBody>
                  <a:tcPr/>
                </a:tc>
                <a:tc>
                  <a:txBody>
                    <a:bodyPr/>
                    <a:lstStyle/>
                    <a:p>
                      <a:r>
                        <a:rPr lang="nl-NL" sz="1600" b="0" dirty="0"/>
                        <a:t>Passende onderzoeksmethode</a:t>
                      </a:r>
                    </a:p>
                  </a:txBody>
                  <a:tcPr>
                    <a:solidFill>
                      <a:srgbClr val="C00000"/>
                    </a:solidFill>
                  </a:tcPr>
                </a:tc>
                <a:extLst>
                  <a:ext uri="{0D108BD9-81ED-4DB2-BD59-A6C34878D82A}">
                    <a16:rowId xmlns:a16="http://schemas.microsoft.com/office/drawing/2014/main" val="2174310794"/>
                  </a:ext>
                </a:extLst>
              </a:tr>
              <a:tr h="370840">
                <a:tc>
                  <a:txBody>
                    <a:bodyPr/>
                    <a:lstStyle/>
                    <a:p>
                      <a:r>
                        <a:rPr lang="nl-NL" sz="1400" dirty="0"/>
                        <a:t>Beschrijvend</a:t>
                      </a:r>
                    </a:p>
                  </a:txBody>
                  <a:tcPr>
                    <a:solidFill>
                      <a:schemeClr val="bg1">
                        <a:lumMod val="85000"/>
                      </a:schemeClr>
                    </a:solidFill>
                  </a:tcPr>
                </a:tc>
                <a:tc>
                  <a:txBody>
                    <a:bodyPr/>
                    <a:lstStyle/>
                    <a:p>
                      <a:r>
                        <a:rPr lang="nl-NL" sz="1400" dirty="0"/>
                        <a:t>Een combinatie van kwantitatief [deskresearch of secundaire analyses] en kwalitatief onderzoek [bijvoorbeeld focusgroepen; casestudy]</a:t>
                      </a:r>
                    </a:p>
                  </a:txBody>
                  <a:tcPr>
                    <a:solidFill>
                      <a:schemeClr val="bg1">
                        <a:lumMod val="85000"/>
                      </a:schemeClr>
                    </a:solidFill>
                  </a:tcPr>
                </a:tc>
                <a:extLst>
                  <a:ext uri="{0D108BD9-81ED-4DB2-BD59-A6C34878D82A}">
                    <a16:rowId xmlns:a16="http://schemas.microsoft.com/office/drawing/2014/main" val="3550024592"/>
                  </a:ext>
                </a:extLst>
              </a:tr>
              <a:tr h="370840">
                <a:tc>
                  <a:txBody>
                    <a:bodyPr/>
                    <a:lstStyle/>
                    <a:p>
                      <a:r>
                        <a:rPr lang="nl-NL" sz="1400" dirty="0"/>
                        <a:t>Exploratief</a:t>
                      </a:r>
                    </a:p>
                  </a:txBody>
                  <a:tcPr>
                    <a:solidFill>
                      <a:schemeClr val="bg1">
                        <a:lumMod val="95000"/>
                      </a:schemeClr>
                    </a:solidFill>
                  </a:tcPr>
                </a:tc>
                <a:tc>
                  <a:txBody>
                    <a:bodyPr/>
                    <a:lstStyle/>
                    <a:p>
                      <a:r>
                        <a:rPr lang="nl-NL" sz="1400" dirty="0"/>
                        <a:t>Kwalitatief onderzoek, bijvoorbeeld via interviews met sleutelfiguren en/of experts</a:t>
                      </a:r>
                    </a:p>
                  </a:txBody>
                  <a:tcPr>
                    <a:solidFill>
                      <a:schemeClr val="bg1">
                        <a:lumMod val="95000"/>
                      </a:schemeClr>
                    </a:solidFill>
                  </a:tcPr>
                </a:tc>
                <a:extLst>
                  <a:ext uri="{0D108BD9-81ED-4DB2-BD59-A6C34878D82A}">
                    <a16:rowId xmlns:a16="http://schemas.microsoft.com/office/drawing/2014/main" val="1639257661"/>
                  </a:ext>
                </a:extLst>
              </a:tr>
              <a:tr h="370840">
                <a:tc>
                  <a:txBody>
                    <a:bodyPr/>
                    <a:lstStyle/>
                    <a:p>
                      <a:r>
                        <a:rPr lang="nl-NL" sz="1400" dirty="0"/>
                        <a:t>Toetsend</a:t>
                      </a:r>
                    </a:p>
                  </a:txBody>
                  <a:tcPr>
                    <a:solidFill>
                      <a:schemeClr val="bg1">
                        <a:lumMod val="85000"/>
                      </a:schemeClr>
                    </a:solidFill>
                  </a:tcPr>
                </a:tc>
                <a:tc>
                  <a:txBody>
                    <a:bodyPr/>
                    <a:lstStyle/>
                    <a:p>
                      <a:r>
                        <a:rPr lang="nl-NL" sz="1400" dirty="0"/>
                        <a:t>Kwantitatief onderzoek, bijvoorbeeld via een vragenlijststudie</a:t>
                      </a:r>
                    </a:p>
                  </a:txBody>
                  <a:tcPr>
                    <a:solidFill>
                      <a:schemeClr val="bg1">
                        <a:lumMod val="85000"/>
                      </a:schemeClr>
                    </a:solidFill>
                  </a:tcPr>
                </a:tc>
                <a:extLst>
                  <a:ext uri="{0D108BD9-81ED-4DB2-BD59-A6C34878D82A}">
                    <a16:rowId xmlns:a16="http://schemas.microsoft.com/office/drawing/2014/main" val="3665803812"/>
                  </a:ext>
                </a:extLst>
              </a:tr>
              <a:tr h="370840">
                <a:tc>
                  <a:txBody>
                    <a:bodyPr/>
                    <a:lstStyle/>
                    <a:p>
                      <a:r>
                        <a:rPr lang="nl-NL" sz="1400" dirty="0"/>
                        <a:t>Evaluatief</a:t>
                      </a:r>
                    </a:p>
                  </a:txBody>
                  <a:tcPr>
                    <a:solidFill>
                      <a:schemeClr val="bg1">
                        <a:lumMod val="95000"/>
                      </a:schemeClr>
                    </a:solidFill>
                  </a:tcPr>
                </a:tc>
                <a:tc>
                  <a:txBody>
                    <a:bodyPr/>
                    <a:lstStyle/>
                    <a:p>
                      <a:r>
                        <a:rPr lang="nl-NL" sz="1400" dirty="0"/>
                        <a:t>Een combinatie van kwantitatief [bijvoorbeeld via vragenlijsten] en kwalitatief onderzoek [bijvoorbeeld interviews] of één van de twee. Minimaal omvat deze kwantitatieve en/of kwalitatieve studie één meting voorafgaand aan het implementeren van de interventie [voormeting] en één meting na afloop van de implementatie [nameting]</a:t>
                      </a:r>
                    </a:p>
                  </a:txBody>
                  <a:tcPr>
                    <a:solidFill>
                      <a:schemeClr val="bg1">
                        <a:lumMod val="95000"/>
                      </a:schemeClr>
                    </a:solidFill>
                  </a:tcPr>
                </a:tc>
                <a:extLst>
                  <a:ext uri="{0D108BD9-81ED-4DB2-BD59-A6C34878D82A}">
                    <a16:rowId xmlns:a16="http://schemas.microsoft.com/office/drawing/2014/main" val="19835901"/>
                  </a:ext>
                </a:extLst>
              </a:tr>
            </a:tbl>
          </a:graphicData>
        </a:graphic>
      </p:graphicFrame>
      <p:pic>
        <p:nvPicPr>
          <p:cNvPr id="9" name="Afbeelding 8" descr="Afbeelding met tekening&#10;&#10;Automatisch gegenereerde beschrijving">
            <a:extLst>
              <a:ext uri="{FF2B5EF4-FFF2-40B4-BE49-F238E27FC236}">
                <a16:creationId xmlns:a16="http://schemas.microsoft.com/office/drawing/2014/main" id="{3D56ACE8-A0B3-4013-A17D-AA4A63AB4E98}"/>
              </a:ext>
            </a:extLst>
          </p:cNvPr>
          <p:cNvPicPr>
            <a:picLocks noChangeAspect="1"/>
          </p:cNvPicPr>
          <p:nvPr/>
        </p:nvPicPr>
        <p:blipFill rotWithShape="1">
          <a:blip r:embed="rId3">
            <a:extLst>
              <a:ext uri="{28A0092B-C50C-407E-A947-70E740481C1C}">
                <a14:useLocalDpi xmlns:a14="http://schemas.microsoft.com/office/drawing/2010/main" val="0"/>
              </a:ext>
            </a:extLst>
          </a:blip>
          <a:srcRect t="32475" r="-1529" b="23882"/>
          <a:stretch/>
        </p:blipFill>
        <p:spPr>
          <a:xfrm>
            <a:off x="552555" y="6148552"/>
            <a:ext cx="1674138" cy="648163"/>
          </a:xfrm>
          <a:prstGeom prst="rect">
            <a:avLst/>
          </a:prstGeom>
        </p:spPr>
      </p:pic>
      <p:pic>
        <p:nvPicPr>
          <p:cNvPr id="10" name="Afbeelding 9">
            <a:extLst>
              <a:ext uri="{FF2B5EF4-FFF2-40B4-BE49-F238E27FC236}">
                <a16:creationId xmlns:a16="http://schemas.microsoft.com/office/drawing/2014/main" id="{64F782EA-6042-4382-AAA5-E500F6446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157" y="5744589"/>
            <a:ext cx="1648933" cy="490732"/>
          </a:xfrm>
          <a:prstGeom prst="rect">
            <a:avLst/>
          </a:prstGeom>
        </p:spPr>
      </p:pic>
      <p:sp>
        <p:nvSpPr>
          <p:cNvPr id="11" name="Tijdelijke aanduiding voor dianummer 10">
            <a:extLst>
              <a:ext uri="{FF2B5EF4-FFF2-40B4-BE49-F238E27FC236}">
                <a16:creationId xmlns:a16="http://schemas.microsoft.com/office/drawing/2014/main" id="{6029E4EA-43F4-4A65-94F8-50C7FFE745C3}"/>
              </a:ext>
            </a:extLst>
          </p:cNvPr>
          <p:cNvSpPr>
            <a:spLocks noGrp="1"/>
          </p:cNvSpPr>
          <p:nvPr>
            <p:ph type="sldNum" sz="quarter" idx="12"/>
          </p:nvPr>
        </p:nvSpPr>
        <p:spPr/>
        <p:txBody>
          <a:bodyPr/>
          <a:lstStyle/>
          <a:p>
            <a:fld id="{BD2C07DF-3CF3-41EE-A18E-119FE81334F7}" type="slidenum">
              <a:rPr lang="nl-NL" smtClean="0"/>
              <a:t>21</a:t>
            </a:fld>
            <a:endParaRPr lang="nl-NL"/>
          </a:p>
        </p:txBody>
      </p:sp>
      <p:pic>
        <p:nvPicPr>
          <p:cNvPr id="12" name="Picture 3">
            <a:extLst>
              <a:ext uri="{FF2B5EF4-FFF2-40B4-BE49-F238E27FC236}">
                <a16:creationId xmlns:a16="http://schemas.microsoft.com/office/drawing/2014/main" id="{1CA38802-E397-40A5-8C1C-2FC752FDA4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7836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180D133-56AE-4AB5-8A4E-8C6C3EC6DA3A}"/>
              </a:ext>
            </a:extLst>
          </p:cNvPr>
          <p:cNvSpPr>
            <a:spLocks noGrp="1"/>
          </p:cNvSpPr>
          <p:nvPr>
            <p:ph type="title"/>
          </p:nvPr>
        </p:nvSpPr>
        <p:spPr>
          <a:xfrm>
            <a:off x="838200" y="365125"/>
            <a:ext cx="10515600" cy="1325563"/>
          </a:xfrm>
        </p:spPr>
        <p:txBody>
          <a:bodyPr/>
          <a:lstStyle/>
          <a:p>
            <a:r>
              <a:rPr lang="nl-NL" dirty="0"/>
              <a:t>Type onderzoeksvragen</a:t>
            </a:r>
            <a:endParaRPr lang="nl-NL" sz="1600" dirty="0"/>
          </a:p>
        </p:txBody>
      </p:sp>
      <p:sp>
        <p:nvSpPr>
          <p:cNvPr id="56322" name="Tijdelijke aanduiding voor voettekst 2">
            <a:extLst>
              <a:ext uri="{FF2B5EF4-FFF2-40B4-BE49-F238E27FC236}">
                <a16:creationId xmlns:a16="http://schemas.microsoft.com/office/drawing/2014/main" id="{55520435-56DC-4ED3-8B72-D2DA39E99122}"/>
              </a:ext>
            </a:extLst>
          </p:cNvPr>
          <p:cNvSpPr>
            <a:spLocks noGrp="1"/>
          </p:cNvSpPr>
          <p:nvPr>
            <p:ph type="ftr" sz="quarter" idx="11"/>
          </p:nvPr>
        </p:nvSpPr>
        <p:spPr>
          <a:xfrm>
            <a:off x="4038600" y="6356350"/>
            <a:ext cx="4114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1pPr>
            <a:lvl2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2pPr>
            <a:lvl3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3pPr>
            <a:lvl4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4pPr>
            <a:lvl5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5pPr>
            <a:lvl6pPr marL="2281245"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6pPr>
            <a:lvl7pPr marL="2696017"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7pPr>
            <a:lvl8pPr marL="3110789"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8pPr>
            <a:lvl9pPr marL="3525561"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tab pos="656722" algn="l"/>
                <a:tab pos="1313444" algn="l"/>
                <a:tab pos="1970166" algn="l"/>
                <a:tab pos="2626888" algn="l"/>
              </a:tabLst>
              <a:defRPr/>
            </a:pPr>
            <a:r>
              <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Arial Unicode MS" pitchFamily="34" charset="-128"/>
                <a:cs typeface="+mn-cs"/>
              </a:rPr>
              <a:t>Onderzoek &amp; Statistiek</a:t>
            </a:r>
          </a:p>
        </p:txBody>
      </p:sp>
      <p:pic>
        <p:nvPicPr>
          <p:cNvPr id="8" name="Picture 3">
            <a:extLst>
              <a:ext uri="{FF2B5EF4-FFF2-40B4-BE49-F238E27FC236}">
                <a16:creationId xmlns:a16="http://schemas.microsoft.com/office/drawing/2014/main" id="{C5A0913D-4A81-480F-BB31-3DE3872FDC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jdelijke aanduiding voor inhoud 3">
            <a:extLst>
              <a:ext uri="{FF2B5EF4-FFF2-40B4-BE49-F238E27FC236}">
                <a16:creationId xmlns:a16="http://schemas.microsoft.com/office/drawing/2014/main" id="{ED853D36-9154-42C5-BDA8-AACDB3B27F47}"/>
              </a:ext>
            </a:extLst>
          </p:cNvPr>
          <p:cNvSpPr>
            <a:spLocks noGrp="1"/>
          </p:cNvSpPr>
          <p:nvPr>
            <p:ph idx="1"/>
          </p:nvPr>
        </p:nvSpPr>
        <p:spPr>
          <a:xfrm>
            <a:off x="942975" y="1690688"/>
            <a:ext cx="8229600" cy="4525963"/>
          </a:xfrm>
        </p:spPr>
        <p:txBody>
          <a:bodyPr>
            <a:normAutofit/>
          </a:bodyPr>
          <a:lstStyle/>
          <a:p>
            <a:pPr>
              <a:buFont typeface="Courier New" panose="02070309020205020404" pitchFamily="49" charset="0"/>
              <a:buChar char="o"/>
              <a:defRPr/>
            </a:pPr>
            <a:r>
              <a:rPr lang="nl-NL" sz="1600" b="1" dirty="0">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Beschrijvend</a:t>
            </a:r>
            <a:r>
              <a:rPr lang="nl-NL" sz="1600" dirty="0">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 [descriptief] onderzoek</a:t>
            </a:r>
          </a:p>
          <a:p>
            <a:pPr marL="697230" lvl="1" indent="-285750">
              <a:buFont typeface="Courier New" panose="02070309020205020404" pitchFamily="49" charset="0"/>
              <a:buChar char="o"/>
              <a:defRPr/>
            </a:pPr>
            <a:r>
              <a:rPr lang="nl-NL" sz="1600" dirty="0">
                <a:latin typeface="Calibri" panose="020F0502020204030204" pitchFamily="34" charset="0"/>
                <a:cs typeface="Calibri" panose="020F0502020204030204" pitchFamily="34" charset="0"/>
              </a:rPr>
              <a:t>Vastleggen van </a:t>
            </a:r>
            <a:r>
              <a:rPr lang="nl-NL" sz="1600" i="1" dirty="0">
                <a:latin typeface="Calibri" panose="020F0502020204030204" pitchFamily="34" charset="0"/>
                <a:cs typeface="Calibri" panose="020F0502020204030204" pitchFamily="34" charset="0"/>
              </a:rPr>
              <a:t>feitelijke gegevens</a:t>
            </a:r>
          </a:p>
          <a:p>
            <a:pPr marL="1245870" lvl="2" indent="-285750" fontAlgn="auto">
              <a:spcAft>
                <a:spcPts val="0"/>
              </a:spcAft>
              <a:buClr>
                <a:schemeClr val="accent1">
                  <a:shade val="75000"/>
                </a:schemeClr>
              </a:buClr>
              <a:buFont typeface="Courier New" panose="02070309020205020404" pitchFamily="49" charset="0"/>
              <a:buChar char="o"/>
              <a:defRPr/>
            </a:pPr>
            <a:r>
              <a:rPr lang="nl-NL" sz="1600" dirty="0">
                <a:latin typeface="Calibri" panose="020F0502020204030204" pitchFamily="34" charset="0"/>
                <a:cs typeface="Calibri" panose="020F0502020204030204" pitchFamily="34" charset="0"/>
              </a:rPr>
              <a:t>b.v. ‘</a:t>
            </a:r>
            <a:r>
              <a:rPr lang="nl-NL" sz="1600" i="1" dirty="0">
                <a:latin typeface="Calibri" panose="020F0502020204030204" pitchFamily="34" charset="0"/>
                <a:cs typeface="Calibri" panose="020F0502020204030204" pitchFamily="34" charset="0"/>
              </a:rPr>
              <a:t>Hoe lang kijken mensen naar een advertentie</a:t>
            </a:r>
            <a:r>
              <a:rPr lang="nl-NL" sz="1600" dirty="0">
                <a:latin typeface="Calibri" panose="020F0502020204030204" pitchFamily="34" charset="0"/>
                <a:cs typeface="Calibri" panose="020F0502020204030204" pitchFamily="34" charset="0"/>
              </a:rPr>
              <a:t>?’</a:t>
            </a:r>
          </a:p>
          <a:p>
            <a:pPr marL="1245870" lvl="2" indent="-285750" fontAlgn="auto">
              <a:spcAft>
                <a:spcPts val="0"/>
              </a:spcAft>
              <a:buClr>
                <a:schemeClr val="accent1">
                  <a:shade val="75000"/>
                </a:schemeClr>
              </a:buClr>
              <a:buFont typeface="Courier New" panose="02070309020205020404" pitchFamily="49" charset="0"/>
              <a:buChar char="o"/>
              <a:defRPr/>
            </a:pPr>
            <a:endParaRPr lang="nl-NL" sz="1600" dirty="0">
              <a:latin typeface="Calibri" panose="020F0502020204030204" pitchFamily="34" charset="0"/>
              <a:cs typeface="Calibri" panose="020F0502020204030204" pitchFamily="34" charset="0"/>
            </a:endParaRPr>
          </a:p>
          <a:p>
            <a:pPr>
              <a:buFont typeface="Courier New" panose="02070309020205020404" pitchFamily="49" charset="0"/>
              <a:buChar char="o"/>
              <a:defRPr/>
            </a:pPr>
            <a:r>
              <a:rPr lang="nl-NL" sz="1600" b="1" dirty="0">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Exploratief</a:t>
            </a:r>
            <a:r>
              <a:rPr lang="nl-NL" sz="1600" dirty="0">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 onderzoek</a:t>
            </a:r>
          </a:p>
          <a:p>
            <a:pPr marL="697230" lvl="1" indent="-285750">
              <a:buFont typeface="Courier New" panose="02070309020205020404" pitchFamily="49" charset="0"/>
              <a:buChar char="o"/>
              <a:defRPr/>
            </a:pPr>
            <a:r>
              <a:rPr lang="nl-NL" sz="1600" dirty="0">
                <a:latin typeface="Calibri" panose="020F0502020204030204" pitchFamily="34" charset="0"/>
                <a:cs typeface="Calibri" panose="020F0502020204030204" pitchFamily="34" charset="0"/>
              </a:rPr>
              <a:t>Het ontdekken van </a:t>
            </a:r>
            <a:r>
              <a:rPr lang="nl-NL" sz="1600" i="1" dirty="0">
                <a:latin typeface="Calibri" panose="020F0502020204030204" pitchFamily="34" charset="0"/>
                <a:cs typeface="Calibri" panose="020F0502020204030204" pitchFamily="34" charset="0"/>
              </a:rPr>
              <a:t>verbanden</a:t>
            </a:r>
            <a:r>
              <a:rPr lang="nl-NL" sz="1600" dirty="0">
                <a:latin typeface="Calibri" panose="020F0502020204030204" pitchFamily="34" charset="0"/>
                <a:cs typeface="Calibri" panose="020F0502020204030204" pitchFamily="34" charset="0"/>
              </a:rPr>
              <a:t> of </a:t>
            </a:r>
            <a:r>
              <a:rPr lang="nl-NL" sz="1600" i="1" dirty="0">
                <a:latin typeface="Calibri" panose="020F0502020204030204" pitchFamily="34" charset="0"/>
                <a:cs typeface="Calibri" panose="020F0502020204030204" pitchFamily="34" charset="0"/>
              </a:rPr>
              <a:t>redenen</a:t>
            </a:r>
          </a:p>
          <a:p>
            <a:pPr marL="1245870" lvl="2" indent="-285750" fontAlgn="auto">
              <a:spcAft>
                <a:spcPts val="0"/>
              </a:spcAft>
              <a:buClr>
                <a:schemeClr val="accent1">
                  <a:shade val="75000"/>
                </a:schemeClr>
              </a:buClr>
              <a:buFont typeface="Courier New" panose="02070309020205020404" pitchFamily="49" charset="0"/>
              <a:buChar char="o"/>
              <a:defRPr/>
            </a:pPr>
            <a:r>
              <a:rPr lang="nl-NL" sz="1600" dirty="0">
                <a:latin typeface="Calibri" panose="020F0502020204030204" pitchFamily="34" charset="0"/>
                <a:cs typeface="Calibri" panose="020F0502020204030204" pitchFamily="34" charset="0"/>
              </a:rPr>
              <a:t>b.v. ‘</a:t>
            </a:r>
            <a:r>
              <a:rPr lang="nl-NL" sz="1600" i="1" dirty="0">
                <a:latin typeface="Calibri" panose="020F0502020204030204" pitchFamily="34" charset="0"/>
                <a:cs typeface="Calibri" panose="020F0502020204030204" pitchFamily="34" charset="0"/>
              </a:rPr>
              <a:t>In hoeverre is een tv-commercial van invloed op de koopintentie</a:t>
            </a:r>
            <a:r>
              <a:rPr lang="nl-NL" sz="1600" dirty="0">
                <a:latin typeface="Calibri" panose="020F0502020204030204" pitchFamily="34" charset="0"/>
                <a:cs typeface="Calibri" panose="020F0502020204030204" pitchFamily="34" charset="0"/>
              </a:rPr>
              <a:t>?’</a:t>
            </a:r>
          </a:p>
          <a:p>
            <a:pPr marL="1245870" lvl="2" indent="-285750" fontAlgn="auto">
              <a:spcAft>
                <a:spcPts val="0"/>
              </a:spcAft>
              <a:buClr>
                <a:schemeClr val="accent1">
                  <a:shade val="75000"/>
                </a:schemeClr>
              </a:buClr>
              <a:buFont typeface="Courier New" panose="02070309020205020404" pitchFamily="49" charset="0"/>
              <a:buChar char="o"/>
              <a:defRPr/>
            </a:pPr>
            <a:endParaRPr lang="nl-NL" sz="1600" dirty="0">
              <a:latin typeface="Calibri" panose="020F0502020204030204" pitchFamily="34" charset="0"/>
              <a:cs typeface="Calibri" panose="020F0502020204030204" pitchFamily="34" charset="0"/>
            </a:endParaRPr>
          </a:p>
          <a:p>
            <a:pPr>
              <a:buFont typeface="Courier New" panose="02070309020205020404" pitchFamily="49" charset="0"/>
              <a:buChar char="o"/>
              <a:defRPr/>
            </a:pPr>
            <a:r>
              <a:rPr lang="nl-NL" sz="1600" b="1" dirty="0">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Toetsend</a:t>
            </a:r>
            <a:r>
              <a:rPr lang="nl-NL" sz="1600" dirty="0">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 of verklarend onderzoek</a:t>
            </a:r>
          </a:p>
          <a:p>
            <a:pPr marL="697230" lvl="1" indent="-285750">
              <a:buFont typeface="Courier New" panose="02070309020205020404" pitchFamily="49" charset="0"/>
              <a:buChar char="o"/>
              <a:defRPr/>
            </a:pPr>
            <a:r>
              <a:rPr lang="nl-NL" sz="1600" dirty="0">
                <a:latin typeface="Calibri" panose="020F0502020204030204" pitchFamily="34" charset="0"/>
                <a:cs typeface="Calibri" panose="020F0502020204030204" pitchFamily="34" charset="0"/>
              </a:rPr>
              <a:t>Achterhalen of een </a:t>
            </a:r>
            <a:r>
              <a:rPr lang="nl-NL" sz="1600" i="1" dirty="0">
                <a:latin typeface="Calibri" panose="020F0502020204030204" pitchFamily="34" charset="0"/>
                <a:cs typeface="Calibri" panose="020F0502020204030204" pitchFamily="34" charset="0"/>
              </a:rPr>
              <a:t>hypothese</a:t>
            </a:r>
            <a:r>
              <a:rPr lang="nl-NL" sz="1600" dirty="0">
                <a:latin typeface="Calibri" panose="020F0502020204030204" pitchFamily="34" charset="0"/>
                <a:cs typeface="Calibri" panose="020F0502020204030204" pitchFamily="34" charset="0"/>
              </a:rPr>
              <a:t> of </a:t>
            </a:r>
            <a:r>
              <a:rPr lang="nl-NL" sz="1600" i="1" dirty="0">
                <a:latin typeface="Calibri" panose="020F0502020204030204" pitchFamily="34" charset="0"/>
                <a:cs typeface="Calibri" panose="020F0502020204030204" pitchFamily="34" charset="0"/>
              </a:rPr>
              <a:t>aanname</a:t>
            </a:r>
            <a:r>
              <a:rPr lang="nl-NL" sz="1600" dirty="0">
                <a:latin typeface="Calibri" panose="020F0502020204030204" pitchFamily="34" charset="0"/>
                <a:cs typeface="Calibri" panose="020F0502020204030204" pitchFamily="34" charset="0"/>
              </a:rPr>
              <a:t> klopt</a:t>
            </a:r>
          </a:p>
          <a:p>
            <a:pPr marL="960120" lvl="2" indent="0" fontAlgn="auto">
              <a:spcAft>
                <a:spcPts val="0"/>
              </a:spcAft>
              <a:buClr>
                <a:schemeClr val="accent1">
                  <a:shade val="75000"/>
                </a:schemeClr>
              </a:buClr>
              <a:buNone/>
              <a:defRPr/>
            </a:pPr>
            <a:r>
              <a:rPr lang="nl-NL" sz="1600" dirty="0">
                <a:latin typeface="Calibri" panose="020F0502020204030204" pitchFamily="34" charset="0"/>
                <a:cs typeface="Calibri" panose="020F0502020204030204" pitchFamily="34" charset="0"/>
              </a:rPr>
              <a:t>b.v. ‘</a:t>
            </a:r>
            <a:r>
              <a:rPr lang="nl-NL" sz="1600" i="1" dirty="0">
                <a:latin typeface="Calibri" panose="020F0502020204030204" pitchFamily="34" charset="0"/>
                <a:cs typeface="Calibri" panose="020F0502020204030204" pitchFamily="34" charset="0"/>
              </a:rPr>
              <a:t>Neemt de verkoop toe door eventmarketing</a:t>
            </a:r>
            <a:r>
              <a:rPr lang="nl-NL" sz="1600" dirty="0">
                <a:latin typeface="Calibri" panose="020F0502020204030204" pitchFamily="34" charset="0"/>
                <a:cs typeface="Calibri" panose="020F0502020204030204" pitchFamily="34" charset="0"/>
              </a:rPr>
              <a:t>?’</a:t>
            </a:r>
          </a:p>
          <a:p>
            <a:endParaRPr lang="nl-NL" dirty="0"/>
          </a:p>
        </p:txBody>
      </p:sp>
      <p:sp>
        <p:nvSpPr>
          <p:cNvPr id="2" name="Tijdelijke aanduiding voor dianummer 1">
            <a:extLst>
              <a:ext uri="{FF2B5EF4-FFF2-40B4-BE49-F238E27FC236}">
                <a16:creationId xmlns:a16="http://schemas.microsoft.com/office/drawing/2014/main" id="{9574BBF8-0B70-4C00-BE93-F81B49F420C6}"/>
              </a:ext>
            </a:extLst>
          </p:cNvPr>
          <p:cNvSpPr>
            <a:spLocks noGrp="1"/>
          </p:cNvSpPr>
          <p:nvPr>
            <p:ph type="sldNum" sz="quarter" idx="12"/>
          </p:nvPr>
        </p:nvSpPr>
        <p:spPr/>
        <p:txBody>
          <a:bodyPr/>
          <a:lstStyle/>
          <a:p>
            <a:fld id="{BD2C07DF-3CF3-41EE-A18E-119FE81334F7}" type="slidenum">
              <a:rPr lang="nl-NL" smtClean="0"/>
              <a:t>22</a:t>
            </a:fld>
            <a:endParaRPr lang="nl-NL"/>
          </a:p>
        </p:txBody>
      </p:sp>
    </p:spTree>
    <p:extLst>
      <p:ext uri="{BB962C8B-B14F-4D97-AF65-F5344CB8AC3E}">
        <p14:creationId xmlns:p14="http://schemas.microsoft.com/office/powerpoint/2010/main" val="25683063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180D133-56AE-4AB5-8A4E-8C6C3EC6DA3A}"/>
              </a:ext>
            </a:extLst>
          </p:cNvPr>
          <p:cNvSpPr>
            <a:spLocks noGrp="1"/>
          </p:cNvSpPr>
          <p:nvPr>
            <p:ph type="title"/>
          </p:nvPr>
        </p:nvSpPr>
        <p:spPr/>
        <p:txBody>
          <a:bodyPr/>
          <a:lstStyle/>
          <a:p>
            <a:r>
              <a:rPr lang="nl-NL" dirty="0"/>
              <a:t>Kwalitatief onderzoek</a:t>
            </a:r>
          </a:p>
        </p:txBody>
      </p:sp>
      <p:sp>
        <p:nvSpPr>
          <p:cNvPr id="56322" name="Tijdelijke aanduiding voor voettekst 2">
            <a:extLst>
              <a:ext uri="{FF2B5EF4-FFF2-40B4-BE49-F238E27FC236}">
                <a16:creationId xmlns:a16="http://schemas.microsoft.com/office/drawing/2014/main" id="{55520435-56DC-4ED3-8B72-D2DA39E99122}"/>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1pPr>
            <a:lvl2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2pPr>
            <a:lvl3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3pPr>
            <a:lvl4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4pPr>
            <a:lvl5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5pPr>
            <a:lvl6pPr marL="2281245"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6pPr>
            <a:lvl7pPr marL="2696017"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7pPr>
            <a:lvl8pPr marL="3110789"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8pPr>
            <a:lvl9pPr marL="3525561"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tab pos="656722" algn="l"/>
                <a:tab pos="1313444" algn="l"/>
                <a:tab pos="1970166" algn="l"/>
                <a:tab pos="2626888" algn="l"/>
              </a:tabLst>
              <a:defRPr/>
            </a:pPr>
            <a:r>
              <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Arial Unicode MS" pitchFamily="34" charset="-128"/>
                <a:cs typeface="+mn-cs"/>
              </a:rPr>
              <a:t>Onderzoek &amp; Statistiek</a:t>
            </a:r>
          </a:p>
        </p:txBody>
      </p:sp>
      <p:pic>
        <p:nvPicPr>
          <p:cNvPr id="56324" name="Picture 1">
            <a:extLst>
              <a:ext uri="{FF2B5EF4-FFF2-40B4-BE49-F238E27FC236}">
                <a16:creationId xmlns:a16="http://schemas.microsoft.com/office/drawing/2014/main" id="{84343A05-E7E0-4CD7-8F46-927EE6F17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186" y="1449145"/>
            <a:ext cx="6729826" cy="2452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3">
            <a:extLst>
              <a:ext uri="{FF2B5EF4-FFF2-40B4-BE49-F238E27FC236}">
                <a16:creationId xmlns:a16="http://schemas.microsoft.com/office/drawing/2014/main" id="{C5A0913D-4A81-480F-BB31-3DE3872FDC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fbeelding 8">
            <a:extLst>
              <a:ext uri="{FF2B5EF4-FFF2-40B4-BE49-F238E27FC236}">
                <a16:creationId xmlns:a16="http://schemas.microsoft.com/office/drawing/2014/main" id="{BADD7295-112A-4135-8C2E-E279543795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725" y="1629000"/>
            <a:ext cx="2538461" cy="3600000"/>
          </a:xfrm>
          <a:prstGeom prst="rect">
            <a:avLst/>
          </a:prstGeom>
          <a:ln>
            <a:noFill/>
          </a:ln>
          <a:effectLst/>
        </p:spPr>
      </p:pic>
      <p:sp>
        <p:nvSpPr>
          <p:cNvPr id="2" name="Tijdelijke aanduiding voor dianummer 1">
            <a:extLst>
              <a:ext uri="{FF2B5EF4-FFF2-40B4-BE49-F238E27FC236}">
                <a16:creationId xmlns:a16="http://schemas.microsoft.com/office/drawing/2014/main" id="{819B31C5-B9FF-4824-959F-3137BF26467B}"/>
              </a:ext>
            </a:extLst>
          </p:cNvPr>
          <p:cNvSpPr>
            <a:spLocks noGrp="1"/>
          </p:cNvSpPr>
          <p:nvPr>
            <p:ph type="sldNum" sz="quarter" idx="12"/>
          </p:nvPr>
        </p:nvSpPr>
        <p:spPr/>
        <p:txBody>
          <a:bodyPr/>
          <a:lstStyle/>
          <a:p>
            <a:fld id="{BD2C07DF-3CF3-41EE-A18E-119FE81334F7}" type="slidenum">
              <a:rPr lang="nl-NL" smtClean="0"/>
              <a:t>23</a:t>
            </a:fld>
            <a:endParaRPr lang="nl-NL"/>
          </a:p>
        </p:txBody>
      </p:sp>
    </p:spTree>
    <p:extLst>
      <p:ext uri="{BB962C8B-B14F-4D97-AF65-F5344CB8AC3E}">
        <p14:creationId xmlns:p14="http://schemas.microsoft.com/office/powerpoint/2010/main" val="8641639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5E1190C-796A-48C8-8A23-75064D5EC5F4}"/>
              </a:ext>
            </a:extLst>
          </p:cNvPr>
          <p:cNvSpPr>
            <a:spLocks noGrp="1"/>
          </p:cNvSpPr>
          <p:nvPr>
            <p:ph type="title"/>
          </p:nvPr>
        </p:nvSpPr>
        <p:spPr/>
        <p:txBody>
          <a:bodyPr/>
          <a:lstStyle/>
          <a:p>
            <a:r>
              <a:rPr lang="nl-NL" dirty="0"/>
              <a:t>Kwantitatief onderzoek</a:t>
            </a:r>
          </a:p>
        </p:txBody>
      </p:sp>
      <p:sp>
        <p:nvSpPr>
          <p:cNvPr id="57346" name="Tijdelijke aanduiding voor voettekst 2">
            <a:extLst>
              <a:ext uri="{FF2B5EF4-FFF2-40B4-BE49-F238E27FC236}">
                <a16:creationId xmlns:a16="http://schemas.microsoft.com/office/drawing/2014/main" id="{2F213614-5C11-4F24-8332-D25ADA7109A2}"/>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1pPr>
            <a:lvl2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2pPr>
            <a:lvl3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3pPr>
            <a:lvl4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4pPr>
            <a:lvl5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5pPr>
            <a:lvl6pPr marL="2281245"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6pPr>
            <a:lvl7pPr marL="2696017"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7pPr>
            <a:lvl8pPr marL="3110789"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8pPr>
            <a:lvl9pPr marL="3525561"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tab pos="656722" algn="l"/>
                <a:tab pos="1313444" algn="l"/>
                <a:tab pos="1970166" algn="l"/>
                <a:tab pos="2626888" algn="l"/>
              </a:tabLst>
              <a:defRPr/>
            </a:pPr>
            <a:r>
              <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Arial Unicode MS" pitchFamily="34" charset="-128"/>
                <a:cs typeface="+mn-cs"/>
              </a:rPr>
              <a:t>Onderzoek &amp; Statistiek</a:t>
            </a:r>
          </a:p>
        </p:txBody>
      </p:sp>
      <p:pic>
        <p:nvPicPr>
          <p:cNvPr id="57348" name="Picture 1">
            <a:extLst>
              <a:ext uri="{FF2B5EF4-FFF2-40B4-BE49-F238E27FC236}">
                <a16:creationId xmlns:a16="http://schemas.microsoft.com/office/drawing/2014/main" id="{642518A0-8EA5-4F2A-A81B-4F307D8E9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186" y="1430427"/>
            <a:ext cx="6788873" cy="273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 name="Picture 3">
            <a:extLst>
              <a:ext uri="{FF2B5EF4-FFF2-40B4-BE49-F238E27FC236}">
                <a16:creationId xmlns:a16="http://schemas.microsoft.com/office/drawing/2014/main" id="{3196E8C2-2CEB-47D7-8035-A1D455FF96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fbeelding 6">
            <a:extLst>
              <a:ext uri="{FF2B5EF4-FFF2-40B4-BE49-F238E27FC236}">
                <a16:creationId xmlns:a16="http://schemas.microsoft.com/office/drawing/2014/main" id="{011350EA-85BE-4E5B-ACC8-87F03BE08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725" y="1629000"/>
            <a:ext cx="2538461" cy="3600000"/>
          </a:xfrm>
          <a:prstGeom prst="rect">
            <a:avLst/>
          </a:prstGeom>
          <a:ln>
            <a:noFill/>
          </a:ln>
          <a:effectLst/>
        </p:spPr>
      </p:pic>
      <p:sp>
        <p:nvSpPr>
          <p:cNvPr id="2" name="Tijdelijke aanduiding voor dianummer 1">
            <a:extLst>
              <a:ext uri="{FF2B5EF4-FFF2-40B4-BE49-F238E27FC236}">
                <a16:creationId xmlns:a16="http://schemas.microsoft.com/office/drawing/2014/main" id="{BB03A1D1-E12B-46FC-B7D1-5F38DAC0C2B5}"/>
              </a:ext>
            </a:extLst>
          </p:cNvPr>
          <p:cNvSpPr>
            <a:spLocks noGrp="1"/>
          </p:cNvSpPr>
          <p:nvPr>
            <p:ph type="sldNum" sz="quarter" idx="12"/>
          </p:nvPr>
        </p:nvSpPr>
        <p:spPr/>
        <p:txBody>
          <a:bodyPr/>
          <a:lstStyle/>
          <a:p>
            <a:fld id="{BD2C07DF-3CF3-41EE-A18E-119FE81334F7}" type="slidenum">
              <a:rPr lang="nl-NL" smtClean="0"/>
              <a:t>24</a:t>
            </a:fld>
            <a:endParaRPr lang="nl-NL"/>
          </a:p>
        </p:txBody>
      </p:sp>
    </p:spTree>
    <p:extLst>
      <p:ext uri="{BB962C8B-B14F-4D97-AF65-F5344CB8AC3E}">
        <p14:creationId xmlns:p14="http://schemas.microsoft.com/office/powerpoint/2010/main" val="39449538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5E1190C-796A-48C8-8A23-75064D5EC5F4}"/>
              </a:ext>
            </a:extLst>
          </p:cNvPr>
          <p:cNvSpPr>
            <a:spLocks noGrp="1"/>
          </p:cNvSpPr>
          <p:nvPr>
            <p:ph type="title"/>
          </p:nvPr>
        </p:nvSpPr>
        <p:spPr/>
        <p:txBody>
          <a:bodyPr/>
          <a:lstStyle/>
          <a:p>
            <a:r>
              <a:rPr lang="nl-NL" dirty="0"/>
              <a:t>Kwalitatief / kwantitatief onderzoek</a:t>
            </a:r>
          </a:p>
        </p:txBody>
      </p:sp>
      <p:sp>
        <p:nvSpPr>
          <p:cNvPr id="57346" name="Tijdelijke aanduiding voor voettekst 2">
            <a:extLst>
              <a:ext uri="{FF2B5EF4-FFF2-40B4-BE49-F238E27FC236}">
                <a16:creationId xmlns:a16="http://schemas.microsoft.com/office/drawing/2014/main" id="{2F213614-5C11-4F24-8332-D25ADA7109A2}"/>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1pPr>
            <a:lvl2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2pPr>
            <a:lvl3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3pPr>
            <a:lvl4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4pPr>
            <a:lvl5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5pPr>
            <a:lvl6pPr marL="2281245"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6pPr>
            <a:lvl7pPr marL="2696017"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7pPr>
            <a:lvl8pPr marL="3110789"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8pPr>
            <a:lvl9pPr marL="3525561"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tab pos="656722" algn="l"/>
                <a:tab pos="1313444" algn="l"/>
                <a:tab pos="1970166" algn="l"/>
                <a:tab pos="2626888" algn="l"/>
              </a:tabLst>
              <a:defRPr/>
            </a:pPr>
            <a:r>
              <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Arial Unicode MS" pitchFamily="34" charset="-128"/>
                <a:cs typeface="+mn-cs"/>
              </a:rPr>
              <a:t>Onderzoek &amp; Statistiek</a:t>
            </a:r>
          </a:p>
        </p:txBody>
      </p:sp>
      <p:pic>
        <p:nvPicPr>
          <p:cNvPr id="6" name="Picture 3">
            <a:extLst>
              <a:ext uri="{FF2B5EF4-FFF2-40B4-BE49-F238E27FC236}">
                <a16:creationId xmlns:a16="http://schemas.microsoft.com/office/drawing/2014/main" id="{3196E8C2-2CEB-47D7-8035-A1D455FF96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dianummer 1">
            <a:extLst>
              <a:ext uri="{FF2B5EF4-FFF2-40B4-BE49-F238E27FC236}">
                <a16:creationId xmlns:a16="http://schemas.microsoft.com/office/drawing/2014/main" id="{BB03A1D1-E12B-46FC-B7D1-5F38DAC0C2B5}"/>
              </a:ext>
            </a:extLst>
          </p:cNvPr>
          <p:cNvSpPr>
            <a:spLocks noGrp="1"/>
          </p:cNvSpPr>
          <p:nvPr>
            <p:ph type="sldNum" sz="quarter" idx="12"/>
          </p:nvPr>
        </p:nvSpPr>
        <p:spPr/>
        <p:txBody>
          <a:bodyPr/>
          <a:lstStyle/>
          <a:p>
            <a:fld id="{BD2C07DF-3CF3-41EE-A18E-119FE81334F7}" type="slidenum">
              <a:rPr lang="nl-NL" smtClean="0"/>
              <a:t>25</a:t>
            </a:fld>
            <a:endParaRPr lang="nl-NL"/>
          </a:p>
        </p:txBody>
      </p:sp>
      <p:sp>
        <p:nvSpPr>
          <p:cNvPr id="8" name="Tijdelijke aanduiding voor tekst 2">
            <a:extLst>
              <a:ext uri="{FF2B5EF4-FFF2-40B4-BE49-F238E27FC236}">
                <a16:creationId xmlns:a16="http://schemas.microsoft.com/office/drawing/2014/main" id="{99948453-3C48-47CC-BEEF-EF628144525C}"/>
              </a:ext>
            </a:extLst>
          </p:cNvPr>
          <p:cNvSpPr txBox="1">
            <a:spLocks/>
          </p:cNvSpPr>
          <p:nvPr/>
        </p:nvSpPr>
        <p:spPr bwMode="auto">
          <a:xfrm>
            <a:off x="703118" y="1371600"/>
            <a:ext cx="539288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28600" tIns="228600" rIns="228600" bIns="0" numCol="1" anchor="t" anchorCtr="0" compatLnSpc="1">
            <a:prstTxWarp prst="textNoShape">
              <a:avLst/>
            </a:prstTxWarp>
            <a:noAutofit/>
          </a:bodyPr>
          <a:lstStyle>
            <a:lvl1pPr marL="0" indent="0" algn="l" rtl="0" eaLnBrk="1" fontAlgn="base" hangingPunct="1">
              <a:lnSpc>
                <a:spcPts val="2400"/>
              </a:lnSpc>
              <a:spcBef>
                <a:spcPts val="0"/>
              </a:spcBef>
              <a:spcAft>
                <a:spcPct val="0"/>
              </a:spcAft>
              <a:buFont typeface="Arial" panose="020B0604020202020204" pitchFamily="34" charset="0"/>
              <a:buNone/>
              <a:defRPr sz="1800" kern="1200">
                <a:solidFill>
                  <a:schemeClr val="tx1"/>
                </a:solidFill>
                <a:latin typeface="+mj-lt"/>
                <a:ea typeface="+mn-ea"/>
                <a:cs typeface="Dax Offc Medium" panose="020B0604030101020102" pitchFamily="34" charset="0"/>
              </a:defRPr>
            </a:lvl1pPr>
            <a:lvl2pPr marL="228600" indent="-228600" algn="l" rtl="0" eaLnBrk="1" fontAlgn="base" hangingPunct="1">
              <a:lnSpc>
                <a:spcPts val="2400"/>
              </a:lnSpc>
              <a:spcBef>
                <a:spcPts val="0"/>
              </a:spcBef>
              <a:spcAft>
                <a:spcPct val="0"/>
              </a:spcAft>
              <a:buClr>
                <a:schemeClr val="tx2"/>
              </a:buClr>
              <a:buFont typeface="Arial" panose="020B0604020202020204" pitchFamily="34" charset="0"/>
              <a:buChar char="•"/>
              <a:tabLst>
                <a:tab pos="228600" algn="l"/>
              </a:tabLst>
              <a:defRPr sz="1800" kern="1200">
                <a:solidFill>
                  <a:schemeClr val="tx1"/>
                </a:solidFill>
                <a:latin typeface="+mj-lt"/>
                <a:ea typeface="+mn-ea"/>
                <a:cs typeface="Dax Offc" panose="020B0504030101020102" pitchFamily="34" charset="0"/>
              </a:defRPr>
            </a:lvl2pPr>
            <a:lvl3pPr marL="228600" indent="0" algn="l" rtl="0" eaLnBrk="1" fontAlgn="base" hangingPunct="1">
              <a:lnSpc>
                <a:spcPts val="2400"/>
              </a:lnSpc>
              <a:spcBef>
                <a:spcPts val="0"/>
              </a:spcBef>
              <a:spcAft>
                <a:spcPct val="0"/>
              </a:spcAft>
              <a:buFont typeface="Arial" panose="020B0604020202020204" pitchFamily="34" charset="0"/>
              <a:buNone/>
              <a:defRPr lang="nl-NL" sz="1800" kern="1200" cap="none" baseline="0" dirty="0" smtClean="0">
                <a:solidFill>
                  <a:schemeClr val="tx1">
                    <a:lumMod val="65000"/>
                    <a:lumOff val="35000"/>
                  </a:schemeClr>
                </a:solidFill>
                <a:latin typeface="+mj-lt"/>
                <a:ea typeface="+mn-ea"/>
                <a:cs typeface="Dax Offc Light" panose="020B0504030101020102" pitchFamily="34" charset="0"/>
              </a:defRPr>
            </a:lvl3pPr>
            <a:lvl4pPr marL="0" indent="0" algn="l" rtl="0" eaLnBrk="1" fontAlgn="base" hangingPunct="1">
              <a:lnSpc>
                <a:spcPts val="1800"/>
              </a:lnSpc>
              <a:spcBef>
                <a:spcPts val="0"/>
              </a:spcBef>
              <a:spcAft>
                <a:spcPct val="0"/>
              </a:spcAft>
              <a:buFont typeface="Arial" panose="020B0604020202020204" pitchFamily="34" charset="0"/>
              <a:buNone/>
              <a:defRPr sz="1400" kern="1200">
                <a:solidFill>
                  <a:schemeClr val="tx2"/>
                </a:solidFill>
                <a:latin typeface="Dax Offc" panose="020B0504030101020102" pitchFamily="34" charset="0"/>
                <a:ea typeface="+mn-ea"/>
                <a:cs typeface="Dax Offc" panose="020B0504030101020102" pitchFamily="34" charset="0"/>
              </a:defRPr>
            </a:lvl4pPr>
            <a:lvl5pPr marL="1828800" indent="0" algn="l" rtl="0" eaLnBrk="1" fontAlgn="base" hangingPunct="1">
              <a:spcBef>
                <a:spcPct val="20000"/>
              </a:spcBef>
              <a:spcAft>
                <a:spcPct val="0"/>
              </a:spcAft>
              <a:buFont typeface="Arial" panose="020B0604020202020204" pitchFamily="34" charset="0"/>
              <a:buNone/>
              <a:defRPr sz="2000" kern="1200">
                <a:solidFill>
                  <a:schemeClr val="tx1"/>
                </a:solidFill>
                <a:latin typeface="Dax Offc" panose="020B0504030101020102" pitchFamily="34" charset="0"/>
                <a:ea typeface="+mn-ea"/>
                <a:cs typeface="Dax Offc" panose="020B0504030101020102"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ct val="0"/>
              </a:spcBef>
            </a:pPr>
            <a:r>
              <a:rPr lang="nl-NL" altLang="nl-NL" sz="1600" b="1" dirty="0">
                <a:solidFill>
                  <a:srgbClr val="C00000"/>
                </a:solidFill>
                <a:ea typeface="Dax Offc Medium" charset="0"/>
                <a:cs typeface="Dax Offc Medium" charset="0"/>
              </a:rPr>
              <a:t>Kwalitatief</a:t>
            </a:r>
            <a:r>
              <a:rPr lang="nl-NL" altLang="nl-NL" sz="1600" dirty="0">
                <a:ea typeface="Dax Offc Medium" charset="0"/>
                <a:cs typeface="Dax Offc Medium" charset="0"/>
              </a:rPr>
              <a:t>: gericht op exploreren en begrijpen, subjectief, vaak open vragen, resultaten worden weergegeven in beschrijvingen die soms worden gecategoriseerd en van frequenties worden voorzien</a:t>
            </a:r>
          </a:p>
          <a:p>
            <a:pPr>
              <a:spcBef>
                <a:spcPct val="0"/>
              </a:spcBef>
            </a:pPr>
            <a:r>
              <a:rPr lang="nl-NL" altLang="nl-NL" sz="1600" i="1" dirty="0">
                <a:ea typeface="Dax Offc Medium" charset="0"/>
                <a:cs typeface="Dax Offc Medium" charset="0"/>
              </a:rPr>
              <a:t>Kwalitatief onderzoek</a:t>
            </a:r>
            <a:r>
              <a:rPr lang="nl-NL" altLang="nl-NL" sz="1600" dirty="0">
                <a:ea typeface="Dax Offc Medium" charset="0"/>
                <a:cs typeface="Dax Offc Medium" charset="0"/>
              </a:rPr>
              <a:t>: dit zijn met name vragen die gaan over </a:t>
            </a:r>
            <a:r>
              <a:rPr lang="nl-NL" altLang="nl-NL" sz="1600" i="1" dirty="0">
                <a:ea typeface="Dax Offc Medium" charset="0"/>
                <a:cs typeface="Dax Offc Medium" charset="0"/>
              </a:rPr>
              <a:t>beleving</a:t>
            </a:r>
            <a:r>
              <a:rPr lang="nl-NL" altLang="nl-NL" sz="1600" dirty="0">
                <a:ea typeface="Dax Offc Medium" charset="0"/>
                <a:cs typeface="Dax Offc Medium" charset="0"/>
              </a:rPr>
              <a:t> en achterliggende </a:t>
            </a:r>
            <a:r>
              <a:rPr lang="nl-NL" altLang="nl-NL" sz="1600" i="1" dirty="0">
                <a:ea typeface="Dax Offc Medium" charset="0"/>
                <a:cs typeface="Dax Offc Medium" charset="0"/>
              </a:rPr>
              <a:t>motieven</a:t>
            </a:r>
            <a:r>
              <a:rPr lang="nl-NL" altLang="nl-NL" sz="1600" dirty="0">
                <a:ea typeface="Dax Offc Medium" charset="0"/>
                <a:cs typeface="Dax Offc Medium" charset="0"/>
              </a:rPr>
              <a:t> of </a:t>
            </a:r>
            <a:r>
              <a:rPr lang="nl-NL" altLang="nl-NL" sz="1600" i="1" dirty="0">
                <a:ea typeface="Dax Offc Medium" charset="0"/>
                <a:cs typeface="Dax Offc Medium" charset="0"/>
              </a:rPr>
              <a:t>processen</a:t>
            </a:r>
            <a:r>
              <a:rPr lang="nl-NL" altLang="nl-NL" sz="1600" dirty="0">
                <a:ea typeface="Dax Offc Medium" charset="0"/>
                <a:cs typeface="Dax Offc Medium" charset="0"/>
              </a:rPr>
              <a:t>. Typisch is een onderzoeksvraag die begint met </a:t>
            </a:r>
            <a:r>
              <a:rPr lang="nl-NL" altLang="nl-NL" sz="1600" b="1" dirty="0">
                <a:ea typeface="Dax Offc Medium" charset="0"/>
                <a:cs typeface="Dax Offc Medium" charset="0"/>
              </a:rPr>
              <a:t>'Waarom ...'..</a:t>
            </a:r>
          </a:p>
          <a:p>
            <a:pPr>
              <a:spcBef>
                <a:spcPct val="0"/>
              </a:spcBef>
            </a:pPr>
            <a:endParaRPr lang="nl-NL" altLang="nl-NL" sz="1600" dirty="0">
              <a:ea typeface="Dax Offc Medium" charset="0"/>
              <a:cs typeface="Dax Offc Medium" charset="0"/>
            </a:endParaRPr>
          </a:p>
        </p:txBody>
      </p:sp>
      <p:sp>
        <p:nvSpPr>
          <p:cNvPr id="9" name="Tijdelijke aanduiding voor tekst 3">
            <a:extLst>
              <a:ext uri="{FF2B5EF4-FFF2-40B4-BE49-F238E27FC236}">
                <a16:creationId xmlns:a16="http://schemas.microsoft.com/office/drawing/2014/main" id="{1A3C27A4-3AFA-4833-9306-408E57A4F87E}"/>
              </a:ext>
            </a:extLst>
          </p:cNvPr>
          <p:cNvSpPr txBox="1">
            <a:spLocks/>
          </p:cNvSpPr>
          <p:nvPr/>
        </p:nvSpPr>
        <p:spPr bwMode="auto">
          <a:xfrm>
            <a:off x="6095999" y="1371600"/>
            <a:ext cx="560557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28600" tIns="228600" rIns="228600" bIns="0" numCol="1" anchor="t" anchorCtr="0" compatLnSpc="1">
            <a:prstTxWarp prst="textNoShape">
              <a:avLst/>
            </a:prstTxWarp>
            <a:noAutofit/>
          </a:bodyPr>
          <a:lstStyle>
            <a:lvl1pPr marL="0" indent="0" algn="l" rtl="0" eaLnBrk="1" fontAlgn="base" hangingPunct="1">
              <a:lnSpc>
                <a:spcPts val="2400"/>
              </a:lnSpc>
              <a:spcBef>
                <a:spcPts val="0"/>
              </a:spcBef>
              <a:spcAft>
                <a:spcPct val="0"/>
              </a:spcAft>
              <a:buFont typeface="Arial" panose="020B0604020202020204" pitchFamily="34" charset="0"/>
              <a:buNone/>
              <a:defRPr sz="1800" kern="1200">
                <a:solidFill>
                  <a:schemeClr val="tx1"/>
                </a:solidFill>
                <a:latin typeface="+mj-lt"/>
                <a:ea typeface="+mn-ea"/>
                <a:cs typeface="Dax Offc Medium" panose="020B0604030101020102" pitchFamily="34" charset="0"/>
              </a:defRPr>
            </a:lvl1pPr>
            <a:lvl2pPr marL="228600" indent="-228600" algn="l" rtl="0" eaLnBrk="1" fontAlgn="base" hangingPunct="1">
              <a:lnSpc>
                <a:spcPts val="2400"/>
              </a:lnSpc>
              <a:spcBef>
                <a:spcPts val="0"/>
              </a:spcBef>
              <a:spcAft>
                <a:spcPct val="0"/>
              </a:spcAft>
              <a:buClr>
                <a:schemeClr val="tx2"/>
              </a:buClr>
              <a:buFont typeface="Arial" panose="020B0604020202020204" pitchFamily="34" charset="0"/>
              <a:buChar char="•"/>
              <a:tabLst>
                <a:tab pos="228600" algn="l"/>
              </a:tabLst>
              <a:defRPr sz="1800" kern="1200">
                <a:solidFill>
                  <a:schemeClr val="tx1"/>
                </a:solidFill>
                <a:latin typeface="+mj-lt"/>
                <a:ea typeface="+mn-ea"/>
                <a:cs typeface="Dax Offc" panose="020B0504030101020102" pitchFamily="34" charset="0"/>
              </a:defRPr>
            </a:lvl2pPr>
            <a:lvl3pPr marL="228600" indent="0" algn="l" rtl="0" eaLnBrk="1" fontAlgn="base" hangingPunct="1">
              <a:lnSpc>
                <a:spcPts val="2400"/>
              </a:lnSpc>
              <a:spcBef>
                <a:spcPts val="0"/>
              </a:spcBef>
              <a:spcAft>
                <a:spcPct val="0"/>
              </a:spcAft>
              <a:buFont typeface="Arial" panose="020B0604020202020204" pitchFamily="34" charset="0"/>
              <a:buNone/>
              <a:defRPr sz="1800" kern="1200" cap="none" baseline="0">
                <a:solidFill>
                  <a:schemeClr val="tx1">
                    <a:lumMod val="65000"/>
                    <a:lumOff val="35000"/>
                  </a:schemeClr>
                </a:solidFill>
                <a:latin typeface="+mj-lt"/>
                <a:ea typeface="+mn-ea"/>
                <a:cs typeface="Dax Offc Light" panose="020B0504030101020102" pitchFamily="34" charset="0"/>
              </a:defRPr>
            </a:lvl3pPr>
            <a:lvl4pPr marL="1371600" indent="0" algn="l" rtl="0" eaLnBrk="1" fontAlgn="base" hangingPunct="1">
              <a:spcBef>
                <a:spcPct val="20000"/>
              </a:spcBef>
              <a:spcAft>
                <a:spcPct val="0"/>
              </a:spcAft>
              <a:buFont typeface="Arial" panose="020B0604020202020204" pitchFamily="34" charset="0"/>
              <a:buNone/>
              <a:defRPr sz="2000" kern="1200">
                <a:solidFill>
                  <a:schemeClr val="tx1"/>
                </a:solidFill>
                <a:latin typeface="Dax Offc" panose="020B0504030101020102" pitchFamily="34" charset="0"/>
                <a:ea typeface="+mn-ea"/>
                <a:cs typeface="Dax Offc" panose="020B0504030101020102" pitchFamily="34" charset="0"/>
              </a:defRPr>
            </a:lvl4pPr>
            <a:lvl5pPr marL="1828800" indent="0" algn="l" rtl="0" eaLnBrk="1" fontAlgn="base" hangingPunct="1">
              <a:spcBef>
                <a:spcPct val="20000"/>
              </a:spcBef>
              <a:spcAft>
                <a:spcPct val="0"/>
              </a:spcAft>
              <a:buFont typeface="Arial" panose="020B0604020202020204" pitchFamily="34" charset="0"/>
              <a:buNone/>
              <a:defRPr sz="2000" kern="1200">
                <a:solidFill>
                  <a:schemeClr val="tx1"/>
                </a:solidFill>
                <a:latin typeface="Dax Offc" panose="020B0504030101020102" pitchFamily="34" charset="0"/>
                <a:ea typeface="+mn-ea"/>
                <a:cs typeface="Dax Offc" panose="020B0504030101020102"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ct val="0"/>
              </a:spcBef>
            </a:pPr>
            <a:r>
              <a:rPr lang="nl-NL" altLang="nl-NL" sz="1600" b="1" dirty="0">
                <a:solidFill>
                  <a:srgbClr val="0070C0"/>
                </a:solidFill>
                <a:ea typeface="Dax Offc Medium" charset="0"/>
                <a:cs typeface="Dax Offc Medium" charset="0"/>
              </a:rPr>
              <a:t>Kwantitatief</a:t>
            </a:r>
            <a:r>
              <a:rPr lang="nl-NL" altLang="nl-NL" sz="1600" dirty="0">
                <a:ea typeface="Dax Offc Medium" charset="0"/>
                <a:cs typeface="Dax Offc Medium" charset="0"/>
              </a:rPr>
              <a:t>: gericht beschrijven en toetsen, objectief, vaak gesloten vragen, resultaten worden uitgedrukt in cijfers</a:t>
            </a:r>
          </a:p>
          <a:p>
            <a:pPr>
              <a:spcBef>
                <a:spcPct val="0"/>
              </a:spcBef>
            </a:pPr>
            <a:r>
              <a:rPr lang="nl-NL" altLang="nl-NL" sz="1600" i="1" dirty="0">
                <a:ea typeface="Dax Offc Medium" charset="0"/>
                <a:cs typeface="Dax Offc Medium" charset="0"/>
              </a:rPr>
              <a:t>Kwantitatief onderzoek</a:t>
            </a:r>
            <a:r>
              <a:rPr lang="nl-NL" altLang="nl-NL" sz="1600" dirty="0">
                <a:ea typeface="Dax Offc Medium" charset="0"/>
                <a:cs typeface="Dax Offc Medium" charset="0"/>
              </a:rPr>
              <a:t>: Dit zijn met name onderzoeksvragen die erop gericht zijn om </a:t>
            </a:r>
            <a:r>
              <a:rPr lang="nl-NL" altLang="nl-NL" sz="1600" i="1" dirty="0">
                <a:ea typeface="Dax Offc Medium" charset="0"/>
                <a:cs typeface="Dax Offc Medium" charset="0"/>
              </a:rPr>
              <a:t>cijfermatige data</a:t>
            </a:r>
            <a:r>
              <a:rPr lang="nl-NL" altLang="nl-NL" sz="1600" dirty="0">
                <a:ea typeface="Dax Offc Medium" charset="0"/>
                <a:cs typeface="Dax Offc Medium" charset="0"/>
              </a:rPr>
              <a:t> te verzamelen, het liefst over een grote groep mensen. Typisch is een onderzoeksvraag die begint met </a:t>
            </a:r>
            <a:r>
              <a:rPr lang="nl-NL" altLang="nl-NL" sz="1600" b="1" dirty="0">
                <a:ea typeface="Dax Offc Medium" charset="0"/>
                <a:cs typeface="Dax Offc Medium" charset="0"/>
              </a:rPr>
              <a:t>'Hoeveel ...'</a:t>
            </a:r>
            <a:r>
              <a:rPr lang="nl-NL" altLang="nl-NL" sz="1600" dirty="0">
                <a:ea typeface="Dax Offc Medium" charset="0"/>
                <a:cs typeface="Dax Offc Medium" charset="0"/>
              </a:rPr>
              <a:t> of die vraagt naar intensiteit: </a:t>
            </a:r>
            <a:r>
              <a:rPr lang="nl-NL" altLang="nl-NL" sz="1600" b="1" dirty="0">
                <a:ea typeface="Dax Offc Medium" charset="0"/>
                <a:cs typeface="Dax Offc Medium" charset="0"/>
              </a:rPr>
              <a:t>'In welke mate/hoeverre...'. </a:t>
            </a:r>
          </a:p>
          <a:p>
            <a:pPr>
              <a:spcBef>
                <a:spcPct val="0"/>
              </a:spcBef>
            </a:pPr>
            <a:endParaRPr lang="nl-NL" altLang="nl-NL" sz="1600" dirty="0">
              <a:ea typeface="Dax Offc Medium" charset="0"/>
              <a:cs typeface="Dax Offc Medium" charset="0"/>
            </a:endParaRPr>
          </a:p>
        </p:txBody>
      </p:sp>
      <p:sp>
        <p:nvSpPr>
          <p:cNvPr id="10" name="Rechthoek 9">
            <a:extLst>
              <a:ext uri="{FF2B5EF4-FFF2-40B4-BE49-F238E27FC236}">
                <a16:creationId xmlns:a16="http://schemas.microsoft.com/office/drawing/2014/main" id="{392EC51A-2DFE-409A-B612-584ACF97CD54}"/>
              </a:ext>
            </a:extLst>
          </p:cNvPr>
          <p:cNvSpPr/>
          <p:nvPr/>
        </p:nvSpPr>
        <p:spPr>
          <a:xfrm>
            <a:off x="863852" y="4457610"/>
            <a:ext cx="10676985" cy="1077218"/>
          </a:xfrm>
          <a:prstGeom prst="rect">
            <a:avLst/>
          </a:prstGeom>
        </p:spPr>
        <p:txBody>
          <a:bodyPr wrap="square">
            <a:spAutoFit/>
          </a:bodyPr>
          <a:lstStyle/>
          <a:p>
            <a:pPr defTabSz="730250" eaLnBrk="0" fontAlgn="base" hangingPunct="0">
              <a:spcBef>
                <a:spcPct val="0"/>
              </a:spcBef>
              <a:spcAft>
                <a:spcPct val="0"/>
              </a:spcAft>
            </a:pPr>
            <a:r>
              <a:rPr lang="nl-NL" sz="1600" b="1" dirty="0">
                <a:solidFill>
                  <a:srgbClr val="00B050"/>
                </a:solidFill>
              </a:rPr>
              <a:t>Overeenkomsten</a:t>
            </a:r>
            <a:r>
              <a:rPr lang="nl-NL" sz="1600" dirty="0">
                <a:solidFill>
                  <a:srgbClr val="000000"/>
                </a:solidFill>
              </a:rPr>
              <a:t> zijn bijvoorbeeld: beide proberen antwoord te vinden op </a:t>
            </a:r>
            <a:r>
              <a:rPr lang="nl-NL" sz="1600" i="1" dirty="0">
                <a:solidFill>
                  <a:srgbClr val="000000"/>
                </a:solidFill>
              </a:rPr>
              <a:t>onderzoeksvragen</a:t>
            </a:r>
            <a:r>
              <a:rPr lang="nl-NL" sz="1600" dirty="0">
                <a:solidFill>
                  <a:srgbClr val="000000"/>
                </a:solidFill>
              </a:rPr>
              <a:t> door gerichte data te verzamelen onder respondenten/proefpersonen en na te gaan welke antwoorden dat geeft op de onderzoeksvragen. In beide gevallen wordt dezelfde </a:t>
            </a:r>
            <a:r>
              <a:rPr lang="nl-NL" sz="1600" b="1" i="1" dirty="0">
                <a:solidFill>
                  <a:srgbClr val="000000"/>
                </a:solidFill>
              </a:rPr>
              <a:t>cyclus voor praktijkgericht onderzoek </a:t>
            </a:r>
            <a:r>
              <a:rPr lang="nl-NL" sz="1600" dirty="0">
                <a:solidFill>
                  <a:srgbClr val="000000"/>
                </a:solidFill>
              </a:rPr>
              <a:t>doorlopen, alleen verschilt de inhoud van de fasen enigszins. </a:t>
            </a:r>
          </a:p>
          <a:p>
            <a:pPr defTabSz="730250" eaLnBrk="0" fontAlgn="base" hangingPunct="0">
              <a:spcBef>
                <a:spcPct val="0"/>
              </a:spcBef>
              <a:spcAft>
                <a:spcPct val="0"/>
              </a:spcAft>
            </a:pPr>
            <a:r>
              <a:rPr lang="nl-NL" sz="1600" dirty="0">
                <a:solidFill>
                  <a:srgbClr val="000000"/>
                </a:solidFill>
              </a:rPr>
              <a:t>Zo zul je bij kwantitatief onderzoek andere analyses op je data doen dan bij kwalitatief onderzoek.</a:t>
            </a:r>
          </a:p>
        </p:txBody>
      </p:sp>
    </p:spTree>
    <p:extLst>
      <p:ext uri="{BB962C8B-B14F-4D97-AF65-F5344CB8AC3E}">
        <p14:creationId xmlns:p14="http://schemas.microsoft.com/office/powerpoint/2010/main" val="4117860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D6EB0F-0B39-40F6-9527-FC86CD08BAB8}"/>
              </a:ext>
            </a:extLst>
          </p:cNvPr>
          <p:cNvSpPr>
            <a:spLocks noGrp="1"/>
          </p:cNvSpPr>
          <p:nvPr>
            <p:ph type="title"/>
          </p:nvPr>
        </p:nvSpPr>
        <p:spPr/>
        <p:txBody>
          <a:bodyPr/>
          <a:lstStyle/>
          <a:p>
            <a:r>
              <a:rPr lang="nl-NL" dirty="0">
                <a:solidFill>
                  <a:schemeClr val="bg1"/>
                </a:solidFill>
              </a:rPr>
              <a:t>Fase 1</a:t>
            </a:r>
          </a:p>
        </p:txBody>
      </p:sp>
      <p:sp>
        <p:nvSpPr>
          <p:cNvPr id="6" name="Tijdelijke aanduiding voor tekst 5">
            <a:extLst>
              <a:ext uri="{FF2B5EF4-FFF2-40B4-BE49-F238E27FC236}">
                <a16:creationId xmlns:a16="http://schemas.microsoft.com/office/drawing/2014/main" id="{49209086-4887-4C23-A86C-E89CC6545406}"/>
              </a:ext>
            </a:extLst>
          </p:cNvPr>
          <p:cNvSpPr>
            <a:spLocks noGrp="1"/>
          </p:cNvSpPr>
          <p:nvPr>
            <p:ph type="body" idx="1"/>
          </p:nvPr>
        </p:nvSpPr>
        <p:spPr/>
        <p:txBody>
          <a:bodyPr>
            <a:normAutofit/>
          </a:bodyPr>
          <a:lstStyle/>
          <a:p>
            <a:pPr marL="342900" indent="-342900">
              <a:buFont typeface="Courier New" panose="02070309020205020404" pitchFamily="49" charset="0"/>
              <a:buChar char="o"/>
            </a:pPr>
            <a:r>
              <a:rPr lang="nl-NL" sz="1800" dirty="0">
                <a:solidFill>
                  <a:schemeClr val="bg1">
                    <a:lumMod val="85000"/>
                  </a:schemeClr>
                </a:solidFill>
              </a:rPr>
              <a:t>Onderzoekstechnieken</a:t>
            </a:r>
          </a:p>
        </p:txBody>
      </p:sp>
      <p:sp>
        <p:nvSpPr>
          <p:cNvPr id="3" name="Tijdelijke aanduiding voor voettekst 2">
            <a:extLst>
              <a:ext uri="{FF2B5EF4-FFF2-40B4-BE49-F238E27FC236}">
                <a16:creationId xmlns:a16="http://schemas.microsoft.com/office/drawing/2014/main" id="{4BA74F16-1CEF-41C2-AF66-C56166F5B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988C6A72-4893-4324-908B-035EB08EEC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fbeelding 7">
            <a:extLst>
              <a:ext uri="{FF2B5EF4-FFF2-40B4-BE49-F238E27FC236}">
                <a16:creationId xmlns:a16="http://schemas.microsoft.com/office/drawing/2014/main" id="{E1BC8782-AF69-478A-8A48-3DCFC36B022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22388" t="5827" r="27268"/>
          <a:stretch/>
        </p:blipFill>
        <p:spPr>
          <a:xfrm>
            <a:off x="8296275" y="1709738"/>
            <a:ext cx="2500829" cy="3835766"/>
          </a:xfrm>
          <a:prstGeom prst="rect">
            <a:avLst/>
          </a:prstGeom>
        </p:spPr>
      </p:pic>
      <p:pic>
        <p:nvPicPr>
          <p:cNvPr id="9" name="Afbeelding 8" descr="Afbeelding met tekening&#10;&#10;Automatisch gegenereerde beschrijving">
            <a:hlinkClick r:id="rId5" action="ppaction://hlinksldjump"/>
            <a:extLst>
              <a:ext uri="{FF2B5EF4-FFF2-40B4-BE49-F238E27FC236}">
                <a16:creationId xmlns:a16="http://schemas.microsoft.com/office/drawing/2014/main" id="{34EE1AA0-FBF6-43FD-A553-188F99C52B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406" y="5948511"/>
            <a:ext cx="712144" cy="715815"/>
          </a:xfrm>
          <a:prstGeom prst="rect">
            <a:avLst/>
          </a:prstGeom>
        </p:spPr>
      </p:pic>
      <p:sp>
        <p:nvSpPr>
          <p:cNvPr id="2" name="Tijdelijke aanduiding voor dianummer 1">
            <a:extLst>
              <a:ext uri="{FF2B5EF4-FFF2-40B4-BE49-F238E27FC236}">
                <a16:creationId xmlns:a16="http://schemas.microsoft.com/office/drawing/2014/main" id="{49138F75-A318-47F9-8B81-AF3CA577FA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613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180D133-56AE-4AB5-8A4E-8C6C3EC6DA3A}"/>
              </a:ext>
            </a:extLst>
          </p:cNvPr>
          <p:cNvSpPr>
            <a:spLocks noGrp="1"/>
          </p:cNvSpPr>
          <p:nvPr>
            <p:ph type="title"/>
          </p:nvPr>
        </p:nvSpPr>
        <p:spPr>
          <a:xfrm>
            <a:off x="838200" y="365125"/>
            <a:ext cx="10515600" cy="1325563"/>
          </a:xfrm>
        </p:spPr>
        <p:txBody>
          <a:bodyPr/>
          <a:lstStyle/>
          <a:p>
            <a:r>
              <a:rPr lang="nl-NL" dirty="0"/>
              <a:t>Onderzoek &amp; onderzoekstechnieken</a:t>
            </a:r>
          </a:p>
        </p:txBody>
      </p:sp>
      <p:sp>
        <p:nvSpPr>
          <p:cNvPr id="4" name="Tijdelijke aanduiding voor inhoud 3">
            <a:extLst>
              <a:ext uri="{FF2B5EF4-FFF2-40B4-BE49-F238E27FC236}">
                <a16:creationId xmlns:a16="http://schemas.microsoft.com/office/drawing/2014/main" id="{2EC4545D-0CAF-4DB8-8C65-A43CF52281FC}"/>
              </a:ext>
            </a:extLst>
          </p:cNvPr>
          <p:cNvSpPr>
            <a:spLocks noGrp="1"/>
          </p:cNvSpPr>
          <p:nvPr>
            <p:ph idx="1"/>
          </p:nvPr>
        </p:nvSpPr>
        <p:spPr/>
        <p:txBody>
          <a:bodyPr>
            <a:noAutofit/>
          </a:bodyPr>
          <a:lstStyle/>
          <a:p>
            <a:pPr marL="0" indent="0">
              <a:buNone/>
            </a:pPr>
            <a:r>
              <a:rPr lang="nl-NL" sz="1600" dirty="0"/>
              <a:t>Onderzoek is het systematisch en objectief zoeken naar en het analyseren van gegevens die van belang zijn voor het vaststellen en oplossen van problemen.</a:t>
            </a:r>
          </a:p>
          <a:p>
            <a:endParaRPr lang="nl-NL" sz="1600" dirty="0"/>
          </a:p>
          <a:p>
            <a:pPr marL="0" indent="0">
              <a:lnSpc>
                <a:spcPct val="100000"/>
              </a:lnSpc>
              <a:spcBef>
                <a:spcPts val="0"/>
              </a:spcBef>
              <a:buNone/>
            </a:pPr>
            <a:r>
              <a:rPr lang="nl-NL" sz="1600" b="1" dirty="0"/>
              <a:t>Indelingen onderzoek</a:t>
            </a:r>
            <a:r>
              <a:rPr lang="nl-NL" sz="1600" dirty="0"/>
              <a:t>:</a:t>
            </a:r>
          </a:p>
          <a:p>
            <a:pPr>
              <a:lnSpc>
                <a:spcPct val="100000"/>
              </a:lnSpc>
              <a:spcBef>
                <a:spcPts val="0"/>
              </a:spcBef>
              <a:buFont typeface="Courier New" panose="02070309020205020404" pitchFamily="49" charset="0"/>
              <a:buChar char="o"/>
            </a:pPr>
            <a:r>
              <a:rPr lang="nl-NL" sz="1600" dirty="0"/>
              <a:t>Primaire gegevens versus Secundaire gegevens</a:t>
            </a:r>
          </a:p>
          <a:p>
            <a:pPr>
              <a:lnSpc>
                <a:spcPct val="100000"/>
              </a:lnSpc>
              <a:spcBef>
                <a:spcPts val="0"/>
              </a:spcBef>
              <a:buFont typeface="Courier New" panose="02070309020205020404" pitchFamily="49" charset="0"/>
              <a:buChar char="o"/>
            </a:pPr>
            <a:r>
              <a:rPr lang="nl-NL" sz="1600" dirty="0"/>
              <a:t>Kwalitatief onderzoek versus Kwantitatief onderzoek</a:t>
            </a:r>
          </a:p>
          <a:p>
            <a:pPr>
              <a:lnSpc>
                <a:spcPct val="100000"/>
              </a:lnSpc>
              <a:spcBef>
                <a:spcPts val="0"/>
              </a:spcBef>
              <a:buFont typeface="Courier New" panose="02070309020205020404" pitchFamily="49" charset="0"/>
              <a:buChar char="o"/>
            </a:pPr>
            <a:r>
              <a:rPr lang="nl-NL" sz="1600" dirty="0"/>
              <a:t>Deskresearch versus Fieldresearch</a:t>
            </a:r>
          </a:p>
          <a:p>
            <a:pPr>
              <a:lnSpc>
                <a:spcPct val="100000"/>
              </a:lnSpc>
              <a:spcBef>
                <a:spcPts val="0"/>
              </a:spcBef>
              <a:buFont typeface="Courier New" panose="02070309020205020404" pitchFamily="49" charset="0"/>
              <a:buChar char="o"/>
            </a:pPr>
            <a:r>
              <a:rPr lang="nl-NL" sz="1600" dirty="0"/>
              <a:t>Ad Hoc onderzoek versus Continu onderzoek</a:t>
            </a:r>
          </a:p>
          <a:p>
            <a:pPr>
              <a:lnSpc>
                <a:spcPct val="100000"/>
              </a:lnSpc>
              <a:spcBef>
                <a:spcPts val="0"/>
              </a:spcBef>
            </a:pPr>
            <a:endParaRPr lang="nl-NL" sz="1600" dirty="0"/>
          </a:p>
          <a:p>
            <a:pPr marL="0" indent="0">
              <a:lnSpc>
                <a:spcPct val="100000"/>
              </a:lnSpc>
              <a:spcBef>
                <a:spcPts val="0"/>
              </a:spcBef>
              <a:buNone/>
            </a:pPr>
            <a:r>
              <a:rPr lang="nl-NL" sz="1600" b="1" dirty="0"/>
              <a:t>Onderzoektechnieken</a:t>
            </a:r>
            <a:r>
              <a:rPr lang="nl-NL" sz="1600" dirty="0"/>
              <a:t>:</a:t>
            </a:r>
          </a:p>
          <a:p>
            <a:pPr>
              <a:lnSpc>
                <a:spcPct val="100000"/>
              </a:lnSpc>
              <a:spcBef>
                <a:spcPts val="0"/>
              </a:spcBef>
              <a:buFont typeface="Courier New" panose="02070309020205020404" pitchFamily="49" charset="0"/>
              <a:buChar char="o"/>
            </a:pPr>
            <a:r>
              <a:rPr lang="nl-NL" sz="1600" dirty="0"/>
              <a:t>Experimenteren [productuitzetting; testmarkt]</a:t>
            </a:r>
          </a:p>
          <a:p>
            <a:pPr>
              <a:lnSpc>
                <a:spcPct val="100000"/>
              </a:lnSpc>
              <a:spcBef>
                <a:spcPts val="0"/>
              </a:spcBef>
              <a:buFont typeface="Courier New" panose="02070309020205020404" pitchFamily="49" charset="0"/>
              <a:buChar char="o"/>
            </a:pPr>
            <a:r>
              <a:rPr lang="nl-NL" sz="1600" dirty="0"/>
              <a:t>Observaties &amp; Registratie</a:t>
            </a:r>
          </a:p>
          <a:p>
            <a:pPr>
              <a:lnSpc>
                <a:spcPct val="100000"/>
              </a:lnSpc>
              <a:spcBef>
                <a:spcPts val="0"/>
              </a:spcBef>
              <a:buFont typeface="Courier New" panose="02070309020205020404" pitchFamily="49" charset="0"/>
              <a:buChar char="o"/>
            </a:pPr>
            <a:r>
              <a:rPr lang="nl-NL" sz="1600" dirty="0"/>
              <a:t>Ondervraging &amp; Enquêtes</a:t>
            </a:r>
          </a:p>
          <a:p>
            <a:pPr>
              <a:lnSpc>
                <a:spcPct val="100000"/>
              </a:lnSpc>
              <a:spcBef>
                <a:spcPts val="0"/>
              </a:spcBef>
              <a:buFont typeface="Courier New" panose="02070309020205020404" pitchFamily="49" charset="0"/>
              <a:buChar char="o"/>
            </a:pPr>
            <a:r>
              <a:rPr lang="nl-NL" sz="1600" dirty="0"/>
              <a:t>Digitale analyses [web analyses, </a:t>
            </a:r>
            <a:r>
              <a:rPr lang="nl-NL" sz="1600" dirty="0" err="1"/>
              <a:t>social</a:t>
            </a:r>
            <a:r>
              <a:rPr lang="nl-NL" sz="1600" dirty="0"/>
              <a:t> media monitors]</a:t>
            </a:r>
          </a:p>
        </p:txBody>
      </p:sp>
      <p:sp>
        <p:nvSpPr>
          <p:cNvPr id="56322" name="Tijdelijke aanduiding voor voettekst 2">
            <a:extLst>
              <a:ext uri="{FF2B5EF4-FFF2-40B4-BE49-F238E27FC236}">
                <a16:creationId xmlns:a16="http://schemas.microsoft.com/office/drawing/2014/main" id="{55520435-56DC-4ED3-8B72-D2DA39E99122}"/>
              </a:ext>
            </a:extLst>
          </p:cNvPr>
          <p:cNvSpPr>
            <a:spLocks noGrp="1"/>
          </p:cNvSpPr>
          <p:nvPr>
            <p:ph type="ftr" sz="quarter" idx="11"/>
          </p:nvPr>
        </p:nvSpPr>
        <p:spPr>
          <a:xfrm>
            <a:off x="4038600" y="6356350"/>
            <a:ext cx="4114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1pPr>
            <a:lvl2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2pPr>
            <a:lvl3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3pPr>
            <a:lvl4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4pPr>
            <a:lvl5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5pPr>
            <a:lvl6pPr marL="2281245"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6pPr>
            <a:lvl7pPr marL="2696017"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7pPr>
            <a:lvl8pPr marL="3110789"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8pPr>
            <a:lvl9pPr marL="3525561"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tab pos="656722" algn="l"/>
                <a:tab pos="1313444" algn="l"/>
                <a:tab pos="1970166" algn="l"/>
                <a:tab pos="2626888" algn="l"/>
              </a:tabLst>
              <a:defRPr/>
            </a:pPr>
            <a:r>
              <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Arial Unicode MS" pitchFamily="34" charset="-128"/>
                <a:cs typeface="+mn-cs"/>
              </a:rPr>
              <a:t>Onderzoek &amp; Statistiek</a:t>
            </a:r>
          </a:p>
        </p:txBody>
      </p:sp>
      <p:pic>
        <p:nvPicPr>
          <p:cNvPr id="8" name="Picture 3">
            <a:extLst>
              <a:ext uri="{FF2B5EF4-FFF2-40B4-BE49-F238E27FC236}">
                <a16:creationId xmlns:a16="http://schemas.microsoft.com/office/drawing/2014/main" id="{C5A0913D-4A81-480F-BB31-3DE3872FDC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Afbeelding 12" descr="Afbeelding met klok, teken, kamer&#10;&#10;Automatisch gegenereerde beschrijving">
            <a:extLst>
              <a:ext uri="{FF2B5EF4-FFF2-40B4-BE49-F238E27FC236}">
                <a16:creationId xmlns:a16="http://schemas.microsoft.com/office/drawing/2014/main" id="{620B480E-5B02-4CEB-A319-BA095D560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479" y="2798828"/>
            <a:ext cx="5389179" cy="3592786"/>
          </a:xfrm>
          <a:prstGeom prst="rect">
            <a:avLst/>
          </a:prstGeom>
        </p:spPr>
      </p:pic>
      <p:sp>
        <p:nvSpPr>
          <p:cNvPr id="2" name="Tijdelijke aanduiding voor dianummer 1">
            <a:extLst>
              <a:ext uri="{FF2B5EF4-FFF2-40B4-BE49-F238E27FC236}">
                <a16:creationId xmlns:a16="http://schemas.microsoft.com/office/drawing/2014/main" id="{F1E75610-1F33-476E-BA90-25B5142AF178}"/>
              </a:ext>
            </a:extLst>
          </p:cNvPr>
          <p:cNvSpPr>
            <a:spLocks noGrp="1"/>
          </p:cNvSpPr>
          <p:nvPr>
            <p:ph type="sldNum" sz="quarter" idx="12"/>
          </p:nvPr>
        </p:nvSpPr>
        <p:spPr/>
        <p:txBody>
          <a:bodyPr/>
          <a:lstStyle/>
          <a:p>
            <a:fld id="{BD2C07DF-3CF3-41EE-A18E-119FE81334F7}" type="slidenum">
              <a:rPr lang="nl-NL" smtClean="0"/>
              <a:t>27</a:t>
            </a:fld>
            <a:endParaRPr lang="nl-NL"/>
          </a:p>
        </p:txBody>
      </p:sp>
    </p:spTree>
    <p:extLst>
      <p:ext uri="{BB962C8B-B14F-4D97-AF65-F5344CB8AC3E}">
        <p14:creationId xmlns:p14="http://schemas.microsoft.com/office/powerpoint/2010/main" val="40793228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180D133-56AE-4AB5-8A4E-8C6C3EC6DA3A}"/>
              </a:ext>
            </a:extLst>
          </p:cNvPr>
          <p:cNvSpPr>
            <a:spLocks noGrp="1"/>
          </p:cNvSpPr>
          <p:nvPr>
            <p:ph type="title"/>
          </p:nvPr>
        </p:nvSpPr>
        <p:spPr>
          <a:xfrm>
            <a:off x="838200" y="365125"/>
            <a:ext cx="10515600" cy="1325563"/>
          </a:xfrm>
        </p:spPr>
        <p:txBody>
          <a:bodyPr/>
          <a:lstStyle/>
          <a:p>
            <a:r>
              <a:rPr lang="nl-NL" dirty="0"/>
              <a:t>Onderzoek &amp; Waarneming</a:t>
            </a:r>
            <a:br>
              <a:rPr lang="nl-NL" dirty="0"/>
            </a:br>
            <a:r>
              <a:rPr lang="nl-NL" sz="1600" dirty="0"/>
              <a:t>Onderzoekmethodes</a:t>
            </a:r>
          </a:p>
        </p:txBody>
      </p:sp>
      <p:sp>
        <p:nvSpPr>
          <p:cNvPr id="56322" name="Tijdelijke aanduiding voor voettekst 2">
            <a:extLst>
              <a:ext uri="{FF2B5EF4-FFF2-40B4-BE49-F238E27FC236}">
                <a16:creationId xmlns:a16="http://schemas.microsoft.com/office/drawing/2014/main" id="{55520435-56DC-4ED3-8B72-D2DA39E99122}"/>
              </a:ext>
            </a:extLst>
          </p:cNvPr>
          <p:cNvSpPr>
            <a:spLocks noGrp="1"/>
          </p:cNvSpPr>
          <p:nvPr>
            <p:ph type="ftr" sz="quarter" idx="11"/>
          </p:nvPr>
        </p:nvSpPr>
        <p:spPr>
          <a:xfrm>
            <a:off x="4038600" y="6356350"/>
            <a:ext cx="4114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1pPr>
            <a:lvl2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2pPr>
            <a:lvl3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3pPr>
            <a:lvl4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4pPr>
            <a:lvl5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5pPr>
            <a:lvl6pPr marL="2281245"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6pPr>
            <a:lvl7pPr marL="2696017"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7pPr>
            <a:lvl8pPr marL="3110789"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8pPr>
            <a:lvl9pPr marL="3525561"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tab pos="656722" algn="l"/>
                <a:tab pos="1313444" algn="l"/>
                <a:tab pos="1970166" algn="l"/>
                <a:tab pos="2626888" algn="l"/>
              </a:tabLst>
              <a:defRPr/>
            </a:pPr>
            <a:r>
              <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Arial Unicode MS" pitchFamily="34" charset="-128"/>
                <a:cs typeface="+mn-cs"/>
              </a:rPr>
              <a:t>Onderzoek &amp; Statistiek</a:t>
            </a:r>
          </a:p>
        </p:txBody>
      </p:sp>
      <p:pic>
        <p:nvPicPr>
          <p:cNvPr id="8" name="Picture 3">
            <a:extLst>
              <a:ext uri="{FF2B5EF4-FFF2-40B4-BE49-F238E27FC236}">
                <a16:creationId xmlns:a16="http://schemas.microsoft.com/office/drawing/2014/main" id="{C5A0913D-4A81-480F-BB31-3DE3872FDC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hoek 6">
            <a:extLst>
              <a:ext uri="{FF2B5EF4-FFF2-40B4-BE49-F238E27FC236}">
                <a16:creationId xmlns:a16="http://schemas.microsoft.com/office/drawing/2014/main" id="{5634138D-7EA0-486D-AC55-BD67B08FB19F}"/>
              </a:ext>
            </a:extLst>
          </p:cNvPr>
          <p:cNvSpPr/>
          <p:nvPr/>
        </p:nvSpPr>
        <p:spPr>
          <a:xfrm>
            <a:off x="9158246" y="2838577"/>
            <a:ext cx="2340000" cy="3242222"/>
          </a:xfrm>
          <a:prstGeom prst="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anchor="ct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Diepte interview</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Open interview</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Gesloten interview</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Half gestructureerd</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Vrij interview</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nl-NL" sz="1000" dirty="0">
              <a:solidFill>
                <a:prstClr val="black"/>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nl-NL" sz="1000" dirty="0">
              <a:solidFill>
                <a:prstClr val="black"/>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nl-NL" sz="1000" dirty="0">
              <a:solidFill>
                <a:prstClr val="black"/>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nl-NL" sz="1000" dirty="0">
              <a:solidFill>
                <a:prstClr val="black"/>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Rechthoek 8">
            <a:extLst>
              <a:ext uri="{FF2B5EF4-FFF2-40B4-BE49-F238E27FC236}">
                <a16:creationId xmlns:a16="http://schemas.microsoft.com/office/drawing/2014/main" id="{B530C495-F7E9-442A-9219-65C4078FA6AB}"/>
              </a:ext>
            </a:extLst>
          </p:cNvPr>
          <p:cNvSpPr/>
          <p:nvPr/>
        </p:nvSpPr>
        <p:spPr>
          <a:xfrm>
            <a:off x="6428243" y="2838577"/>
            <a:ext cx="2301349" cy="3242223"/>
          </a:xfrm>
          <a:prstGeom prst="rect">
            <a:avLst/>
          </a:prstGeom>
          <a:solidFill>
            <a:schemeClr val="bg1">
              <a:lumMod val="95000"/>
            </a:schemeClr>
          </a:solidFill>
          <a:ln>
            <a:noFill/>
          </a:ln>
          <a:effectLst/>
        </p:spPr>
        <p:style>
          <a:lnRef idx="2">
            <a:schemeClr val="accent4"/>
          </a:lnRef>
          <a:fillRef idx="1">
            <a:schemeClr val="lt1"/>
          </a:fillRef>
          <a:effectRef idx="0">
            <a:schemeClr val="accent4"/>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Laboratoriumobservatie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Veldobservatie [-experiment]</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Productuitzetting</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Testmarkt</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Split-run test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Organisatie</a:t>
            </a:r>
          </a:p>
          <a:p>
            <a:pPr marL="171450" lvl="0" indent="-171450">
              <a:buFont typeface="Courier New" panose="02070309020205020404" pitchFamily="49" charset="0"/>
              <a:buChar char="o"/>
              <a:defRPr/>
            </a:pPr>
            <a:r>
              <a:rPr lang="en-US" sz="1000" dirty="0">
                <a:solidFill>
                  <a:prstClr val="black"/>
                </a:solidFill>
                <a:latin typeface="Calibri" panose="020F0502020204030204" pitchFamily="34" charset="0"/>
                <a:cs typeface="Calibri" panose="020F0502020204030204" pitchFamily="34" charset="0"/>
              </a:rPr>
              <a:t>Rapid Plant Assessment [Goodson, 2008]</a:t>
            </a:r>
          </a:p>
          <a:p>
            <a:pPr marL="171450" lvl="0" indent="-171450">
              <a:buFont typeface="Courier New" panose="02070309020205020404" pitchFamily="49" charset="0"/>
              <a:buChar char="o"/>
              <a:defRPr/>
            </a:pPr>
            <a:r>
              <a:rPr lang="en-US" sz="1000" dirty="0">
                <a:solidFill>
                  <a:prstClr val="black"/>
                </a:solidFill>
                <a:latin typeface="Calibri" panose="020F0502020204030204" pitchFamily="34" charset="0"/>
                <a:cs typeface="Calibri" panose="020F0502020204030204" pitchFamily="34" charset="0"/>
              </a:rPr>
              <a:t>PEMM-</a:t>
            </a:r>
            <a:r>
              <a:rPr lang="en-US" sz="1000" dirty="0" err="1">
                <a:solidFill>
                  <a:prstClr val="black"/>
                </a:solidFill>
                <a:latin typeface="Calibri" panose="020F0502020204030204" pitchFamily="34" charset="0"/>
                <a:cs typeface="Calibri" panose="020F0502020204030204" pitchFamily="34" charset="0"/>
              </a:rPr>
              <a:t>analyse</a:t>
            </a:r>
            <a:r>
              <a:rPr lang="en-US" sz="1000" dirty="0">
                <a:solidFill>
                  <a:prstClr val="black"/>
                </a:solidFill>
                <a:latin typeface="Calibri" panose="020F0502020204030204" pitchFamily="34" charset="0"/>
                <a:cs typeface="Calibri" panose="020F0502020204030204" pitchFamily="34" charset="0"/>
              </a:rPr>
              <a:t> [Process &amp; Enterprise Maturity Model – Hammer, 2007]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Detailhandel </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Nielsen</a:t>
            </a: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methode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Nielsen</a:t>
            </a: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Store Audit</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Scanning</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Incognito ‘</a:t>
            </a:r>
            <a:r>
              <a:rPr kumimoji="0" lang="nl-NL" sz="10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Mystery</a:t>
            </a:r>
            <a:r>
              <a:rPr kumimoji="0" lang="nl-NL" sz="1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Shopper/</a:t>
            </a:r>
            <a:r>
              <a:rPr kumimoji="0" lang="nl-NL" sz="10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guest</a:t>
            </a: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Consumenten</a:t>
            </a: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Pantry Check</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Dustbin</a:t>
            </a: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Check</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nl-NL" sz="1000" dirty="0" err="1">
                <a:solidFill>
                  <a:prstClr val="black"/>
                </a:solidFill>
                <a:latin typeface="Calibri" panose="020F0502020204030204" pitchFamily="34" charset="0"/>
                <a:cs typeface="Calibri" panose="020F0502020204030204" pitchFamily="34" charset="0"/>
              </a:rPr>
              <a:t>Webtracking</a:t>
            </a:r>
            <a:endParaRPr lang="nl-NL" sz="1000" dirty="0">
              <a:solidFill>
                <a:prstClr val="black"/>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nl-NL" sz="1000" dirty="0">
                <a:solidFill>
                  <a:prstClr val="black"/>
                </a:solidFill>
                <a:latin typeface="Calibri" panose="020F0502020204030204" pitchFamily="34" charset="0"/>
                <a:cs typeface="Calibri" panose="020F0502020204030204" pitchFamily="34" charset="0"/>
              </a:rPr>
              <a:t>Klachten</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Klanttevredenheid</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Rechthoek 9">
            <a:extLst>
              <a:ext uri="{FF2B5EF4-FFF2-40B4-BE49-F238E27FC236}">
                <a16:creationId xmlns:a16="http://schemas.microsoft.com/office/drawing/2014/main" id="{488F1CBB-8AF1-4E65-A61E-0A0C9F1B60B0}"/>
              </a:ext>
            </a:extLst>
          </p:cNvPr>
          <p:cNvSpPr/>
          <p:nvPr/>
        </p:nvSpPr>
        <p:spPr>
          <a:xfrm>
            <a:off x="3684928" y="2847900"/>
            <a:ext cx="2340000" cy="3232899"/>
          </a:xfrm>
          <a:prstGeom prst="rect">
            <a:avLst/>
          </a:prstGeom>
          <a:solidFill>
            <a:schemeClr val="bg1">
              <a:lumMod val="95000"/>
            </a:schemeClr>
          </a:solidFill>
          <a:ln>
            <a:noFill/>
          </a:ln>
          <a:effectLst/>
        </p:spPr>
        <p:style>
          <a:lnRef idx="2">
            <a:schemeClr val="accent3"/>
          </a:lnRef>
          <a:fillRef idx="1">
            <a:schemeClr val="lt1"/>
          </a:fillRef>
          <a:effectRef idx="0">
            <a:schemeClr val="accent3"/>
          </a:effectRef>
          <a:fontRef idx="minor">
            <a:schemeClr val="dk1"/>
          </a:fontRef>
        </p:style>
        <p:txBody>
          <a:bodyPr anchor="ctr"/>
          <a:lstStyle/>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Delphi methode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Scenariotechniek</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Groepsdiscussie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Klantenpanel</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Focusgroepen</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Spiegelbijeenkomsten</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1000" dirty="0">
              <a:solidFill>
                <a:prstClr val="black"/>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1000" dirty="0">
              <a:solidFill>
                <a:prstClr val="black"/>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Rechthoek 10">
            <a:extLst>
              <a:ext uri="{FF2B5EF4-FFF2-40B4-BE49-F238E27FC236}">
                <a16:creationId xmlns:a16="http://schemas.microsoft.com/office/drawing/2014/main" id="{E6C62B68-3105-4F5C-8716-5776751D3EE1}"/>
              </a:ext>
            </a:extLst>
          </p:cNvPr>
          <p:cNvSpPr/>
          <p:nvPr/>
        </p:nvSpPr>
        <p:spPr>
          <a:xfrm>
            <a:off x="948269" y="2838577"/>
            <a:ext cx="2340000" cy="3242222"/>
          </a:xfrm>
          <a:prstGeom prst="rect">
            <a:avLst/>
          </a:prstGeom>
          <a:solidFill>
            <a:schemeClr val="bg1">
              <a:lumMod val="95000"/>
            </a:schemeClr>
          </a:solidFill>
          <a:ln>
            <a:noFill/>
          </a:ln>
          <a:effectLst/>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Schriftelijk</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Digitaal</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computergestuurd</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internet]</a:t>
            </a: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Telefonisch</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Mondeling face-</a:t>
            </a:r>
            <a:r>
              <a:rPr kumimoji="0" lang="nl-NL"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to</a:t>
            </a: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Indeling</a:t>
            </a:r>
            <a:r>
              <a:rPr kumimoji="0" lang="en-US" sz="1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0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naar</a:t>
            </a:r>
            <a:r>
              <a:rPr kumimoji="0" lang="en-US" sz="1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0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organisatie</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Omnibus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Pooling</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Multiclient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Indeling</a:t>
            </a:r>
            <a:r>
              <a:rPr kumimoji="0" lang="en-US" sz="1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0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naar</a:t>
            </a:r>
            <a:r>
              <a:rPr kumimoji="0" lang="en-US" sz="1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0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aard</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Continu</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Adhoc</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Indeling</a:t>
            </a:r>
            <a:r>
              <a:rPr kumimoji="0" lang="en-US" sz="1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0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naar</a:t>
            </a:r>
            <a:r>
              <a:rPr kumimoji="0" lang="en-US" sz="1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0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afname</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Straat</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In-home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In-use</a:t>
            </a: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Indeling</a:t>
            </a:r>
            <a:r>
              <a:rPr kumimoji="0" lang="en-US" sz="1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0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naar</a:t>
            </a:r>
            <a:r>
              <a:rPr kumimoji="0" lang="en-US" sz="10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0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opzet</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Single</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[Focus] </a:t>
            </a:r>
            <a:r>
              <a:rPr kumimoji="0" lang="en-US"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groep</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US" sz="1000" dirty="0">
              <a:solidFill>
                <a:prstClr val="black"/>
              </a:solidFill>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Rechthoek 11">
            <a:extLst>
              <a:ext uri="{FF2B5EF4-FFF2-40B4-BE49-F238E27FC236}">
                <a16:creationId xmlns:a16="http://schemas.microsoft.com/office/drawing/2014/main" id="{9A142B4C-A23F-4DC8-8478-7A07BDE0D1AB}"/>
              </a:ext>
            </a:extLst>
          </p:cNvPr>
          <p:cNvSpPr/>
          <p:nvPr/>
        </p:nvSpPr>
        <p:spPr>
          <a:xfrm>
            <a:off x="948269" y="2214211"/>
            <a:ext cx="2340000" cy="571504"/>
          </a:xfrm>
          <a:prstGeom prst="rect">
            <a:avLst/>
          </a:prstGeom>
          <a:solidFill>
            <a:srgbClr val="C00000"/>
          </a:solidFill>
          <a:ln w="34925">
            <a:noFill/>
          </a:ln>
          <a:effectLst/>
          <a:scene3d>
            <a:camera prst="orthographicFront">
              <a:rot lat="0" lon="0" rev="0"/>
            </a:camera>
            <a:lightRig rig="balanced" dir="t">
              <a:rot lat="0" lon="0" rev="8700000"/>
            </a:lightRig>
          </a:scene3d>
          <a:sp3d/>
        </p:spPr>
        <p:style>
          <a:lnRef idx="0">
            <a:schemeClr val="accent6"/>
          </a:lnRef>
          <a:fillRef idx="3">
            <a:schemeClr val="accent6"/>
          </a:fillRef>
          <a:effectRef idx="3">
            <a:schemeClr val="accent6"/>
          </a:effectRef>
          <a:fontRef idx="minor">
            <a:schemeClr val="lt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w="50800"/>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Enquêtes</a:t>
            </a:r>
          </a:p>
        </p:txBody>
      </p:sp>
      <p:sp>
        <p:nvSpPr>
          <p:cNvPr id="13" name="Rechthoek 12">
            <a:extLst>
              <a:ext uri="{FF2B5EF4-FFF2-40B4-BE49-F238E27FC236}">
                <a16:creationId xmlns:a16="http://schemas.microsoft.com/office/drawing/2014/main" id="{AF2A0753-BD34-40BF-8D53-F09A99EE0E59}"/>
              </a:ext>
            </a:extLst>
          </p:cNvPr>
          <p:cNvSpPr/>
          <p:nvPr/>
        </p:nvSpPr>
        <p:spPr>
          <a:xfrm>
            <a:off x="9158247" y="2214211"/>
            <a:ext cx="2340000" cy="571504"/>
          </a:xfrm>
          <a:prstGeom prst="rect">
            <a:avLst/>
          </a:prstGeom>
          <a:solidFill>
            <a:srgbClr val="F47710"/>
          </a:solidFill>
          <a:ln w="34925">
            <a:noFill/>
          </a:ln>
          <a:effectLst/>
          <a:scene3d>
            <a:camera prst="orthographicFront">
              <a:rot lat="0" lon="0" rev="0"/>
            </a:camera>
            <a:lightRig rig="balanced" dir="t">
              <a:rot lat="0" lon="0" rev="8700000"/>
            </a:lightRig>
          </a:scene3d>
          <a:sp3d/>
        </p:spPr>
        <p:style>
          <a:lnRef idx="0">
            <a:schemeClr val="accent2"/>
          </a:lnRef>
          <a:fillRef idx="3">
            <a:schemeClr val="accent2"/>
          </a:fillRef>
          <a:effectRef idx="3">
            <a:schemeClr val="accent2"/>
          </a:effectRef>
          <a:fontRef idx="minor">
            <a:schemeClr val="lt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w="50800"/>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Interviews</a:t>
            </a:r>
          </a:p>
        </p:txBody>
      </p:sp>
      <p:sp>
        <p:nvSpPr>
          <p:cNvPr id="14" name="Rechthoek 13">
            <a:extLst>
              <a:ext uri="{FF2B5EF4-FFF2-40B4-BE49-F238E27FC236}">
                <a16:creationId xmlns:a16="http://schemas.microsoft.com/office/drawing/2014/main" id="{87D21312-029D-4DB0-BB2D-679A0F0A86E4}"/>
              </a:ext>
            </a:extLst>
          </p:cNvPr>
          <p:cNvSpPr/>
          <p:nvPr/>
        </p:nvSpPr>
        <p:spPr>
          <a:xfrm>
            <a:off x="6421587" y="2214211"/>
            <a:ext cx="2340000" cy="571504"/>
          </a:xfrm>
          <a:prstGeom prst="rect">
            <a:avLst/>
          </a:prstGeom>
          <a:solidFill>
            <a:srgbClr val="0070C0"/>
          </a:solidFill>
          <a:ln w="34925">
            <a:noFill/>
          </a:ln>
          <a:effectLst/>
          <a:scene3d>
            <a:camera prst="orthographicFront">
              <a:rot lat="0" lon="0" rev="0"/>
            </a:camera>
            <a:lightRig rig="balanced" dir="t">
              <a:rot lat="0" lon="0" rev="8700000"/>
            </a:lightRig>
          </a:scene3d>
          <a:sp3d/>
        </p:spPr>
        <p:style>
          <a:lnRef idx="0">
            <a:schemeClr val="accent4"/>
          </a:lnRef>
          <a:fillRef idx="3">
            <a:schemeClr val="accent4"/>
          </a:fillRef>
          <a:effectRef idx="3">
            <a:schemeClr val="accent4"/>
          </a:effectRef>
          <a:fontRef idx="minor">
            <a:schemeClr val="lt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w="50800"/>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Observatie &amp; Registratie</a:t>
            </a:r>
          </a:p>
        </p:txBody>
      </p:sp>
      <p:sp>
        <p:nvSpPr>
          <p:cNvPr id="15" name="Rechthoek 14">
            <a:extLst>
              <a:ext uri="{FF2B5EF4-FFF2-40B4-BE49-F238E27FC236}">
                <a16:creationId xmlns:a16="http://schemas.microsoft.com/office/drawing/2014/main" id="{899911BE-928C-4A4E-A8EB-32B1DDA05A54}"/>
              </a:ext>
            </a:extLst>
          </p:cNvPr>
          <p:cNvSpPr/>
          <p:nvPr/>
        </p:nvSpPr>
        <p:spPr>
          <a:xfrm>
            <a:off x="3684928" y="2214211"/>
            <a:ext cx="2340000" cy="571504"/>
          </a:xfrm>
          <a:prstGeom prst="rect">
            <a:avLst/>
          </a:prstGeom>
          <a:solidFill>
            <a:srgbClr val="96BF0D"/>
          </a:solidFill>
          <a:ln w="34925">
            <a:noFill/>
          </a:ln>
          <a:effectLst/>
          <a:scene3d>
            <a:camera prst="orthographicFront">
              <a:rot lat="0" lon="0" rev="0"/>
            </a:camera>
            <a:lightRig rig="balanced" dir="t">
              <a:rot lat="0" lon="0" rev="8700000"/>
            </a:lightRig>
          </a:scene3d>
          <a:sp3d/>
        </p:spPr>
        <p:style>
          <a:lnRef idx="0">
            <a:schemeClr val="accent3"/>
          </a:lnRef>
          <a:fillRef idx="3">
            <a:schemeClr val="accent3"/>
          </a:fillRef>
          <a:effectRef idx="3">
            <a:schemeClr val="accent3"/>
          </a:effectRef>
          <a:fontRef idx="minor">
            <a:schemeClr val="lt1"/>
          </a:fontRef>
        </p:style>
        <p:txBody>
          <a:bodyPr anchor="ctr">
            <a:scene3d>
              <a:camera prst="orthographicFront"/>
              <a:lightRig rig="balanced" dir="t">
                <a:rot lat="0" lon="0" rev="2100000"/>
              </a:lightRig>
            </a:scene3d>
            <a:sp3d extrusionH="57150" prstMaterial="metal">
              <a:bevelT w="38100" h="25400"/>
              <a:contourClr>
                <a:schemeClr val="bg2"/>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w="50800"/>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Panelonderzoek</a:t>
            </a:r>
          </a:p>
        </p:txBody>
      </p:sp>
      <p:pic>
        <p:nvPicPr>
          <p:cNvPr id="18" name="Afbeelding 17" descr="Afbeelding met bord, klok, kamer, tekening&#10;&#10;Automatisch gegenereerde beschrijving">
            <a:extLst>
              <a:ext uri="{FF2B5EF4-FFF2-40B4-BE49-F238E27FC236}">
                <a16:creationId xmlns:a16="http://schemas.microsoft.com/office/drawing/2014/main" id="{0F6F6F29-99D5-4BDD-8670-42EAB7662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5809" y="1447213"/>
            <a:ext cx="904875" cy="904875"/>
          </a:xfrm>
          <a:prstGeom prst="rect">
            <a:avLst/>
          </a:prstGeom>
        </p:spPr>
      </p:pic>
      <p:pic>
        <p:nvPicPr>
          <p:cNvPr id="20" name="Afbeelding 19" descr="Afbeelding met tekening&#10;&#10;Automatisch gegenereerde beschrijving">
            <a:extLst>
              <a:ext uri="{FF2B5EF4-FFF2-40B4-BE49-F238E27FC236}">
                <a16:creationId xmlns:a16="http://schemas.microsoft.com/office/drawing/2014/main" id="{931A1355-0366-4203-BAE7-78709B4C5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8543" y="1434861"/>
            <a:ext cx="904875" cy="904875"/>
          </a:xfrm>
          <a:prstGeom prst="rect">
            <a:avLst/>
          </a:prstGeom>
        </p:spPr>
      </p:pic>
      <p:pic>
        <p:nvPicPr>
          <p:cNvPr id="22" name="Afbeelding 21">
            <a:extLst>
              <a:ext uri="{FF2B5EF4-FFF2-40B4-BE49-F238E27FC236}">
                <a16:creationId xmlns:a16="http://schemas.microsoft.com/office/drawing/2014/main" id="{65D94107-0D7F-4812-878E-BC341662A4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6243" y="1434861"/>
            <a:ext cx="957370" cy="957370"/>
          </a:xfrm>
          <a:prstGeom prst="rect">
            <a:avLst/>
          </a:prstGeom>
        </p:spPr>
      </p:pic>
      <p:pic>
        <p:nvPicPr>
          <p:cNvPr id="24" name="Afbeelding 23" descr="Afbeelding met klok, tekening&#10;&#10;Automatisch gegenereerde beschrijving">
            <a:extLst>
              <a:ext uri="{FF2B5EF4-FFF2-40B4-BE49-F238E27FC236}">
                <a16:creationId xmlns:a16="http://schemas.microsoft.com/office/drawing/2014/main" id="{2680DC0E-04BB-4B69-B0B1-92813C288C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5163" y="1500491"/>
            <a:ext cx="977576" cy="891740"/>
          </a:xfrm>
          <a:prstGeom prst="rect">
            <a:avLst/>
          </a:prstGeom>
        </p:spPr>
      </p:pic>
      <p:sp>
        <p:nvSpPr>
          <p:cNvPr id="2" name="Tijdelijke aanduiding voor dianummer 1">
            <a:extLst>
              <a:ext uri="{FF2B5EF4-FFF2-40B4-BE49-F238E27FC236}">
                <a16:creationId xmlns:a16="http://schemas.microsoft.com/office/drawing/2014/main" id="{153C909F-8BA2-49E0-947E-7446C82223A8}"/>
              </a:ext>
            </a:extLst>
          </p:cNvPr>
          <p:cNvSpPr>
            <a:spLocks noGrp="1"/>
          </p:cNvSpPr>
          <p:nvPr>
            <p:ph type="sldNum" sz="quarter" idx="12"/>
          </p:nvPr>
        </p:nvSpPr>
        <p:spPr/>
        <p:txBody>
          <a:bodyPr/>
          <a:lstStyle/>
          <a:p>
            <a:fld id="{BD2C07DF-3CF3-41EE-A18E-119FE81334F7}" type="slidenum">
              <a:rPr lang="nl-NL" smtClean="0"/>
              <a:t>28</a:t>
            </a:fld>
            <a:endParaRPr lang="nl-NL"/>
          </a:p>
        </p:txBody>
      </p:sp>
    </p:spTree>
    <p:extLst>
      <p:ext uri="{BB962C8B-B14F-4D97-AF65-F5344CB8AC3E}">
        <p14:creationId xmlns:p14="http://schemas.microsoft.com/office/powerpoint/2010/main" val="33063572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2694903-4784-4E4E-8F91-4565EDD97664}"/>
              </a:ext>
            </a:extLst>
          </p:cNvPr>
          <p:cNvSpPr>
            <a:spLocks noGrp="1"/>
          </p:cNvSpPr>
          <p:nvPr>
            <p:ph type="title"/>
          </p:nvPr>
        </p:nvSpPr>
        <p:spPr/>
        <p:txBody>
          <a:bodyPr/>
          <a:lstStyle/>
          <a:p>
            <a:r>
              <a:rPr lang="nl-NL" dirty="0"/>
              <a:t>Onderzoeksmethoden</a:t>
            </a:r>
            <a:br>
              <a:rPr lang="nl-NL" dirty="0"/>
            </a:br>
            <a:r>
              <a:rPr lang="nl-NL" sz="1600" dirty="0"/>
              <a:t>Vergelijking</a:t>
            </a:r>
          </a:p>
        </p:txBody>
      </p:sp>
      <p:sp>
        <p:nvSpPr>
          <p:cNvPr id="4" name="Tijdelijke aanduiding voor voettekst 3">
            <a:extLst>
              <a:ext uri="{FF2B5EF4-FFF2-40B4-BE49-F238E27FC236}">
                <a16:creationId xmlns:a16="http://schemas.microsoft.com/office/drawing/2014/main" id="{8440ACB4-560D-4413-AF53-2DA6B8F17D6D}"/>
              </a:ext>
            </a:extLst>
          </p:cNvPr>
          <p:cNvSpPr>
            <a:spLocks noGrp="1"/>
          </p:cNvSpPr>
          <p:nvPr>
            <p:ph type="ftr" sz="quarter" idx="11"/>
          </p:nvPr>
        </p:nvSpPr>
        <p:spPr/>
        <p:txBody>
          <a:bodyPr/>
          <a:lstStyle/>
          <a:p>
            <a:r>
              <a:rPr lang="nl-NL"/>
              <a:t>Onderzoek &amp; Statistiek</a:t>
            </a:r>
          </a:p>
        </p:txBody>
      </p:sp>
      <p:sp>
        <p:nvSpPr>
          <p:cNvPr id="5" name="Tijdelijke aanduiding voor dianummer 4">
            <a:extLst>
              <a:ext uri="{FF2B5EF4-FFF2-40B4-BE49-F238E27FC236}">
                <a16:creationId xmlns:a16="http://schemas.microsoft.com/office/drawing/2014/main" id="{195D225A-A658-4818-96A6-6A11E6B6F681}"/>
              </a:ext>
            </a:extLst>
          </p:cNvPr>
          <p:cNvSpPr>
            <a:spLocks noGrp="1"/>
          </p:cNvSpPr>
          <p:nvPr>
            <p:ph type="sldNum" sz="quarter" idx="12"/>
          </p:nvPr>
        </p:nvSpPr>
        <p:spPr/>
        <p:txBody>
          <a:bodyPr/>
          <a:lstStyle/>
          <a:p>
            <a:fld id="{BD2C07DF-3CF3-41EE-A18E-119FE81334F7}" type="slidenum">
              <a:rPr lang="nl-NL" smtClean="0"/>
              <a:t>29</a:t>
            </a:fld>
            <a:endParaRPr lang="nl-NL"/>
          </a:p>
        </p:txBody>
      </p:sp>
      <p:graphicFrame>
        <p:nvGraphicFramePr>
          <p:cNvPr id="7" name="Tabel 7">
            <a:extLst>
              <a:ext uri="{FF2B5EF4-FFF2-40B4-BE49-F238E27FC236}">
                <a16:creationId xmlns:a16="http://schemas.microsoft.com/office/drawing/2014/main" id="{0279DFA2-8C74-4823-B7DB-298A94E3320E}"/>
              </a:ext>
            </a:extLst>
          </p:cNvPr>
          <p:cNvGraphicFramePr>
            <a:graphicFrameLocks noGrp="1"/>
          </p:cNvGraphicFramePr>
          <p:nvPr>
            <p:extLst>
              <p:ext uri="{D42A27DB-BD31-4B8C-83A1-F6EECF244321}">
                <p14:modId xmlns:p14="http://schemas.microsoft.com/office/powerpoint/2010/main" val="1416192986"/>
              </p:ext>
            </p:extLst>
          </p:nvPr>
        </p:nvGraphicFramePr>
        <p:xfrm>
          <a:off x="2097988" y="1945150"/>
          <a:ext cx="8128000" cy="3779520"/>
        </p:xfrm>
        <a:graphic>
          <a:graphicData uri="http://schemas.openxmlformats.org/drawingml/2006/table">
            <a:tbl>
              <a:tblPr firstRow="1" bandRow="1">
                <a:tableStyleId>{9D7B26C5-4107-4FEC-AEDC-1716B250A1EF}</a:tableStyleId>
              </a:tblPr>
              <a:tblGrid>
                <a:gridCol w="2032000">
                  <a:extLst>
                    <a:ext uri="{9D8B030D-6E8A-4147-A177-3AD203B41FA5}">
                      <a16:colId xmlns:a16="http://schemas.microsoft.com/office/drawing/2014/main" val="338000158"/>
                    </a:ext>
                  </a:extLst>
                </a:gridCol>
                <a:gridCol w="2032000">
                  <a:extLst>
                    <a:ext uri="{9D8B030D-6E8A-4147-A177-3AD203B41FA5}">
                      <a16:colId xmlns:a16="http://schemas.microsoft.com/office/drawing/2014/main" val="179062347"/>
                    </a:ext>
                  </a:extLst>
                </a:gridCol>
                <a:gridCol w="2032000">
                  <a:extLst>
                    <a:ext uri="{9D8B030D-6E8A-4147-A177-3AD203B41FA5}">
                      <a16:colId xmlns:a16="http://schemas.microsoft.com/office/drawing/2014/main" val="4151571445"/>
                    </a:ext>
                  </a:extLst>
                </a:gridCol>
                <a:gridCol w="2032000">
                  <a:extLst>
                    <a:ext uri="{9D8B030D-6E8A-4147-A177-3AD203B41FA5}">
                      <a16:colId xmlns:a16="http://schemas.microsoft.com/office/drawing/2014/main" val="953249170"/>
                    </a:ext>
                  </a:extLst>
                </a:gridCol>
              </a:tblGrid>
              <a:tr h="370840">
                <a:tc>
                  <a:txBody>
                    <a:bodyPr/>
                    <a:lstStyle/>
                    <a:p>
                      <a:r>
                        <a:rPr lang="nl-NL" sz="1600" b="0" dirty="0"/>
                        <a:t>Schriftelijk (post)</a:t>
                      </a:r>
                    </a:p>
                  </a:txBody>
                  <a:tcPr/>
                </a:tc>
                <a:tc>
                  <a:txBody>
                    <a:bodyPr/>
                    <a:lstStyle/>
                    <a:p>
                      <a:r>
                        <a:rPr lang="nl-NL" sz="1600" b="0" dirty="0"/>
                        <a:t>Schriftelijk (online)</a:t>
                      </a:r>
                    </a:p>
                  </a:txBody>
                  <a:tcPr/>
                </a:tc>
                <a:tc>
                  <a:txBody>
                    <a:bodyPr/>
                    <a:lstStyle/>
                    <a:p>
                      <a:r>
                        <a:rPr lang="nl-NL" sz="1600" b="0" dirty="0"/>
                        <a:t>Telefonisch</a:t>
                      </a:r>
                    </a:p>
                  </a:txBody>
                  <a:tcPr/>
                </a:tc>
                <a:tc>
                  <a:txBody>
                    <a:bodyPr/>
                    <a:lstStyle/>
                    <a:p>
                      <a:r>
                        <a:rPr lang="nl-NL" sz="1600" b="0" dirty="0"/>
                        <a:t>Persoonlijk</a:t>
                      </a:r>
                    </a:p>
                  </a:txBody>
                  <a:tcPr/>
                </a:tc>
                <a:extLst>
                  <a:ext uri="{0D108BD9-81ED-4DB2-BD59-A6C34878D82A}">
                    <a16:rowId xmlns:a16="http://schemas.microsoft.com/office/drawing/2014/main" val="2894876616"/>
                  </a:ext>
                </a:extLst>
              </a:tr>
              <a:tr h="370840">
                <a:tc>
                  <a:txBody>
                    <a:bodyPr/>
                    <a:lstStyle/>
                    <a:p>
                      <a:r>
                        <a:rPr lang="nl-NL" sz="1400" dirty="0"/>
                        <a:t>Lage respons</a:t>
                      </a:r>
                    </a:p>
                  </a:txBody>
                  <a:tcPr/>
                </a:tc>
                <a:tc>
                  <a:txBody>
                    <a:bodyPr/>
                    <a:lstStyle/>
                    <a:p>
                      <a:r>
                        <a:rPr lang="nl-NL" sz="1400" dirty="0"/>
                        <a:t>Lage respons</a:t>
                      </a:r>
                    </a:p>
                  </a:txBody>
                  <a:tcPr/>
                </a:tc>
                <a:tc>
                  <a:txBody>
                    <a:bodyPr/>
                    <a:lstStyle/>
                    <a:p>
                      <a:r>
                        <a:rPr lang="nl-NL" sz="1400" dirty="0"/>
                        <a:t>Hoge respons</a:t>
                      </a:r>
                    </a:p>
                  </a:txBody>
                  <a:tcPr/>
                </a:tc>
                <a:tc>
                  <a:txBody>
                    <a:bodyPr/>
                    <a:lstStyle/>
                    <a:p>
                      <a:r>
                        <a:rPr lang="nl-NL" sz="1400" dirty="0"/>
                        <a:t>Hoge respons</a:t>
                      </a:r>
                    </a:p>
                  </a:txBody>
                  <a:tcPr/>
                </a:tc>
                <a:extLst>
                  <a:ext uri="{0D108BD9-81ED-4DB2-BD59-A6C34878D82A}">
                    <a16:rowId xmlns:a16="http://schemas.microsoft.com/office/drawing/2014/main" val="1784606761"/>
                  </a:ext>
                </a:extLst>
              </a:tr>
              <a:tr h="370840">
                <a:tc>
                  <a:txBody>
                    <a:bodyPr/>
                    <a:lstStyle/>
                    <a:p>
                      <a:r>
                        <a:rPr lang="nl-NL" sz="1400" dirty="0"/>
                        <a:t>Geen persoonlijk contact</a:t>
                      </a:r>
                    </a:p>
                  </a:txBody>
                  <a:tcPr/>
                </a:tc>
                <a:tc>
                  <a:txBody>
                    <a:bodyPr/>
                    <a:lstStyle/>
                    <a:p>
                      <a:r>
                        <a:rPr lang="nl-NL" sz="1400" dirty="0"/>
                        <a:t>Geen persoonlijk contact</a:t>
                      </a:r>
                    </a:p>
                  </a:txBody>
                  <a:tcPr/>
                </a:tc>
                <a:tc>
                  <a:txBody>
                    <a:bodyPr/>
                    <a:lstStyle/>
                    <a:p>
                      <a:r>
                        <a:rPr lang="nl-NL" sz="1400" dirty="0"/>
                        <a:t>Audiocontact</a:t>
                      </a:r>
                    </a:p>
                  </a:txBody>
                  <a:tcPr/>
                </a:tc>
                <a:tc>
                  <a:txBody>
                    <a:bodyPr/>
                    <a:lstStyle/>
                    <a:p>
                      <a:r>
                        <a:rPr lang="nl-NL" sz="1400" dirty="0"/>
                        <a:t>Face-</a:t>
                      </a:r>
                      <a:r>
                        <a:rPr lang="nl-NL" sz="1400" dirty="0" err="1"/>
                        <a:t>to</a:t>
                      </a:r>
                      <a:r>
                        <a:rPr lang="nl-NL" sz="1400" dirty="0"/>
                        <a:t>-face contact</a:t>
                      </a:r>
                    </a:p>
                  </a:txBody>
                  <a:tcPr/>
                </a:tc>
                <a:extLst>
                  <a:ext uri="{0D108BD9-81ED-4DB2-BD59-A6C34878D82A}">
                    <a16:rowId xmlns:a16="http://schemas.microsoft.com/office/drawing/2014/main" val="430855594"/>
                  </a:ext>
                </a:extLst>
              </a:tr>
              <a:tr h="370840">
                <a:tc>
                  <a:txBody>
                    <a:bodyPr/>
                    <a:lstStyle/>
                    <a:p>
                      <a:r>
                        <a:rPr lang="nl-NL" sz="1400" dirty="0"/>
                        <a:t>Geen mondelinge toelichting</a:t>
                      </a:r>
                    </a:p>
                  </a:txBody>
                  <a:tcPr/>
                </a:tc>
                <a:tc>
                  <a:txBody>
                    <a:bodyPr/>
                    <a:lstStyle/>
                    <a:p>
                      <a:r>
                        <a:rPr lang="nl-NL" sz="1400" dirty="0"/>
                        <a:t>Geen mondelinge toelichting (chat)</a:t>
                      </a:r>
                    </a:p>
                  </a:txBody>
                  <a:tcPr/>
                </a:tc>
                <a:tc>
                  <a:txBody>
                    <a:bodyPr/>
                    <a:lstStyle/>
                    <a:p>
                      <a:r>
                        <a:rPr lang="nl-NL" sz="1400" dirty="0"/>
                        <a:t>Mondelinge toelichting</a:t>
                      </a:r>
                    </a:p>
                  </a:txBody>
                  <a:tcPr/>
                </a:tc>
                <a:tc>
                  <a:txBody>
                    <a:bodyPr/>
                    <a:lstStyle/>
                    <a:p>
                      <a:r>
                        <a:rPr lang="nl-NL" sz="1400" dirty="0"/>
                        <a:t>Mondelinge toelichting</a:t>
                      </a:r>
                    </a:p>
                  </a:txBody>
                  <a:tcPr/>
                </a:tc>
                <a:extLst>
                  <a:ext uri="{0D108BD9-81ED-4DB2-BD59-A6C34878D82A}">
                    <a16:rowId xmlns:a16="http://schemas.microsoft.com/office/drawing/2014/main" val="2682965967"/>
                  </a:ext>
                </a:extLst>
              </a:tr>
              <a:tr h="370840">
                <a:tc>
                  <a:txBody>
                    <a:bodyPr/>
                    <a:lstStyle/>
                    <a:p>
                      <a:r>
                        <a:rPr lang="nl-NL" sz="1400" dirty="0"/>
                        <a:t>Vertraagde reactie</a:t>
                      </a:r>
                    </a:p>
                  </a:txBody>
                  <a:tcPr/>
                </a:tc>
                <a:tc>
                  <a:txBody>
                    <a:bodyPr/>
                    <a:lstStyle/>
                    <a:p>
                      <a:r>
                        <a:rPr lang="nl-NL" sz="1400" dirty="0"/>
                        <a:t>Snelle reactie</a:t>
                      </a:r>
                    </a:p>
                  </a:txBody>
                  <a:tcPr/>
                </a:tc>
                <a:tc>
                  <a:txBody>
                    <a:bodyPr/>
                    <a:lstStyle/>
                    <a:p>
                      <a:r>
                        <a:rPr lang="nl-NL" sz="1400" dirty="0"/>
                        <a:t>Snelle reactie</a:t>
                      </a:r>
                    </a:p>
                  </a:txBody>
                  <a:tcPr/>
                </a:tc>
                <a:tc>
                  <a:txBody>
                    <a:bodyPr/>
                    <a:lstStyle/>
                    <a:p>
                      <a:r>
                        <a:rPr lang="nl-NL" sz="1400" dirty="0"/>
                        <a:t>Snelle reactie</a:t>
                      </a:r>
                    </a:p>
                  </a:txBody>
                  <a:tcPr/>
                </a:tc>
                <a:extLst>
                  <a:ext uri="{0D108BD9-81ED-4DB2-BD59-A6C34878D82A}">
                    <a16:rowId xmlns:a16="http://schemas.microsoft.com/office/drawing/2014/main" val="3459900045"/>
                  </a:ext>
                </a:extLst>
              </a:tr>
              <a:tr h="370840">
                <a:tc>
                  <a:txBody>
                    <a:bodyPr/>
                    <a:lstStyle/>
                    <a:p>
                      <a:r>
                        <a:rPr lang="nl-NL" sz="1400" dirty="0"/>
                        <a:t>Relatief lage kosten</a:t>
                      </a:r>
                    </a:p>
                  </a:txBody>
                  <a:tcPr/>
                </a:tc>
                <a:tc>
                  <a:txBody>
                    <a:bodyPr/>
                    <a:lstStyle/>
                    <a:p>
                      <a:r>
                        <a:rPr lang="nl-NL" sz="1400" dirty="0"/>
                        <a:t>Erg lage kosten</a:t>
                      </a:r>
                    </a:p>
                  </a:txBody>
                  <a:tcPr/>
                </a:tc>
                <a:tc>
                  <a:txBody>
                    <a:bodyPr/>
                    <a:lstStyle/>
                    <a:p>
                      <a:r>
                        <a:rPr lang="nl-NL" sz="1400" dirty="0"/>
                        <a:t>Relatief hogere kosten</a:t>
                      </a:r>
                    </a:p>
                  </a:txBody>
                  <a:tcPr/>
                </a:tc>
                <a:tc>
                  <a:txBody>
                    <a:bodyPr/>
                    <a:lstStyle/>
                    <a:p>
                      <a:r>
                        <a:rPr lang="nl-NL" sz="1400" dirty="0"/>
                        <a:t>Hoge kosten</a:t>
                      </a:r>
                    </a:p>
                  </a:txBody>
                  <a:tcPr/>
                </a:tc>
                <a:extLst>
                  <a:ext uri="{0D108BD9-81ED-4DB2-BD59-A6C34878D82A}">
                    <a16:rowId xmlns:a16="http://schemas.microsoft.com/office/drawing/2014/main" val="2093709757"/>
                  </a:ext>
                </a:extLst>
              </a:tr>
              <a:tr h="370840">
                <a:tc>
                  <a:txBody>
                    <a:bodyPr/>
                    <a:lstStyle/>
                    <a:p>
                      <a:r>
                        <a:rPr lang="nl-NL" sz="1400" dirty="0"/>
                        <a:t>Eenvoudige regionale spreiding</a:t>
                      </a:r>
                    </a:p>
                  </a:txBody>
                  <a:tcPr/>
                </a:tc>
                <a:tc>
                  <a:txBody>
                    <a:bodyPr/>
                    <a:lstStyle/>
                    <a:p>
                      <a:r>
                        <a:rPr lang="nl-NL" sz="1400" dirty="0"/>
                        <a:t>Eenvoudige regionale spreiding</a:t>
                      </a:r>
                    </a:p>
                  </a:txBody>
                  <a:tcPr/>
                </a:tc>
                <a:tc>
                  <a:txBody>
                    <a:bodyPr/>
                    <a:lstStyle/>
                    <a:p>
                      <a:r>
                        <a:rPr lang="nl-NL" sz="1400" dirty="0"/>
                        <a:t>Eenvoudige regionale spreiding</a:t>
                      </a:r>
                    </a:p>
                  </a:txBody>
                  <a:tcPr/>
                </a:tc>
                <a:tc>
                  <a:txBody>
                    <a:bodyPr/>
                    <a:lstStyle/>
                    <a:p>
                      <a:r>
                        <a:rPr lang="nl-NL" sz="1400" dirty="0"/>
                        <a:t>Regionale spreiding kostbaar</a:t>
                      </a:r>
                    </a:p>
                  </a:txBody>
                  <a:tcPr/>
                </a:tc>
                <a:extLst>
                  <a:ext uri="{0D108BD9-81ED-4DB2-BD59-A6C34878D82A}">
                    <a16:rowId xmlns:a16="http://schemas.microsoft.com/office/drawing/2014/main" val="921207203"/>
                  </a:ext>
                </a:extLst>
              </a:tr>
              <a:tr h="370840">
                <a:tc>
                  <a:txBody>
                    <a:bodyPr/>
                    <a:lstStyle/>
                    <a:p>
                      <a:r>
                        <a:rPr lang="nl-NL" sz="1400" dirty="0"/>
                        <a:t>Anoniem</a:t>
                      </a:r>
                    </a:p>
                  </a:txBody>
                  <a:tcPr/>
                </a:tc>
                <a:tc>
                  <a:txBody>
                    <a:bodyPr/>
                    <a:lstStyle/>
                    <a:p>
                      <a:r>
                        <a:rPr lang="nl-NL" sz="1400" dirty="0"/>
                        <a:t>Anoniem</a:t>
                      </a:r>
                    </a:p>
                  </a:txBody>
                  <a:tcPr/>
                </a:tc>
                <a:tc>
                  <a:txBody>
                    <a:bodyPr/>
                    <a:lstStyle/>
                    <a:p>
                      <a:r>
                        <a:rPr lang="nl-NL" sz="1400" dirty="0"/>
                        <a:t>Matig anoniem</a:t>
                      </a:r>
                    </a:p>
                  </a:txBody>
                  <a:tcPr/>
                </a:tc>
                <a:tc>
                  <a:txBody>
                    <a:bodyPr/>
                    <a:lstStyle/>
                    <a:p>
                      <a:r>
                        <a:rPr lang="nl-NL" sz="1400" dirty="0"/>
                        <a:t>Niet anoniem</a:t>
                      </a:r>
                    </a:p>
                  </a:txBody>
                  <a:tcPr/>
                </a:tc>
                <a:extLst>
                  <a:ext uri="{0D108BD9-81ED-4DB2-BD59-A6C34878D82A}">
                    <a16:rowId xmlns:a16="http://schemas.microsoft.com/office/drawing/2014/main" val="2159655330"/>
                  </a:ext>
                </a:extLst>
              </a:tr>
              <a:tr h="370840">
                <a:tc>
                  <a:txBody>
                    <a:bodyPr/>
                    <a:lstStyle/>
                    <a:p>
                      <a:r>
                        <a:rPr lang="nl-NL" sz="1400" dirty="0"/>
                        <a:t>Eenvoudige en korte vragen</a:t>
                      </a:r>
                    </a:p>
                  </a:txBody>
                  <a:tcPr/>
                </a:tc>
                <a:tc>
                  <a:txBody>
                    <a:bodyPr/>
                    <a:lstStyle/>
                    <a:p>
                      <a:r>
                        <a:rPr lang="nl-NL" sz="1400" dirty="0"/>
                        <a:t>Eenvoudige en korte vragen</a:t>
                      </a:r>
                    </a:p>
                  </a:txBody>
                  <a:tcPr/>
                </a:tc>
                <a:tc>
                  <a:txBody>
                    <a:bodyPr/>
                    <a:lstStyle/>
                    <a:p>
                      <a:r>
                        <a:rPr lang="nl-NL" sz="1400" dirty="0"/>
                        <a:t>Eenvoudige en korte vragen</a:t>
                      </a:r>
                    </a:p>
                  </a:txBody>
                  <a:tcPr/>
                </a:tc>
                <a:tc>
                  <a:txBody>
                    <a:bodyPr/>
                    <a:lstStyle/>
                    <a:p>
                      <a:r>
                        <a:rPr lang="nl-NL" sz="1400" dirty="0"/>
                        <a:t>Gecompliceerde vragen mogelijk</a:t>
                      </a:r>
                    </a:p>
                  </a:txBody>
                  <a:tcPr/>
                </a:tc>
                <a:extLst>
                  <a:ext uri="{0D108BD9-81ED-4DB2-BD59-A6C34878D82A}">
                    <a16:rowId xmlns:a16="http://schemas.microsoft.com/office/drawing/2014/main" val="1066888159"/>
                  </a:ext>
                </a:extLst>
              </a:tr>
            </a:tbl>
          </a:graphicData>
        </a:graphic>
      </p:graphicFrame>
      <p:pic>
        <p:nvPicPr>
          <p:cNvPr id="9" name="Picture 3">
            <a:extLst>
              <a:ext uri="{FF2B5EF4-FFF2-40B4-BE49-F238E27FC236}">
                <a16:creationId xmlns:a16="http://schemas.microsoft.com/office/drawing/2014/main" id="{508D26AC-E1E4-4E0C-B59E-EA04D593DB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Afbeelding 11">
            <a:extLst>
              <a:ext uri="{FF2B5EF4-FFF2-40B4-BE49-F238E27FC236}">
                <a16:creationId xmlns:a16="http://schemas.microsoft.com/office/drawing/2014/main" id="{82ECC351-7D04-4C20-AD85-BD5C96641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125" y="5276354"/>
            <a:ext cx="785250" cy="1080000"/>
          </a:xfrm>
          <a:prstGeom prst="rect">
            <a:avLst/>
          </a:prstGeom>
          <a:ln>
            <a:noFill/>
          </a:ln>
          <a:effectLst/>
        </p:spPr>
      </p:pic>
      <p:sp>
        <p:nvSpPr>
          <p:cNvPr id="13" name="Tekstvak 12">
            <a:extLst>
              <a:ext uri="{FF2B5EF4-FFF2-40B4-BE49-F238E27FC236}">
                <a16:creationId xmlns:a16="http://schemas.microsoft.com/office/drawing/2014/main" id="{C5F0D9E9-F7AF-46B6-ADF0-0D88245B38C1}"/>
              </a:ext>
            </a:extLst>
          </p:cNvPr>
          <p:cNvSpPr txBox="1"/>
          <p:nvPr/>
        </p:nvSpPr>
        <p:spPr>
          <a:xfrm>
            <a:off x="10884888" y="6341808"/>
            <a:ext cx="53572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0" cap="none" spc="0" normalizeH="0" baseline="0" noProof="0" dirty="0">
                <a:ln>
                  <a:noFill/>
                </a:ln>
                <a:solidFill>
                  <a:srgbClr val="C00000"/>
                </a:solidFill>
                <a:effectLst/>
                <a:uLnTx/>
                <a:uFillTx/>
                <a:latin typeface="Calibri"/>
                <a:ea typeface="+mn-ea"/>
                <a:cs typeface="+mn-cs"/>
              </a:rPr>
              <a:t>Pag.69</a:t>
            </a:r>
          </a:p>
        </p:txBody>
      </p:sp>
    </p:spTree>
    <p:extLst>
      <p:ext uri="{BB962C8B-B14F-4D97-AF65-F5344CB8AC3E}">
        <p14:creationId xmlns:p14="http://schemas.microsoft.com/office/powerpoint/2010/main" val="3023199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D6EB0F-0B39-40F6-9527-FC86CD08BAB8}"/>
              </a:ext>
            </a:extLst>
          </p:cNvPr>
          <p:cNvSpPr>
            <a:spLocks noGrp="1"/>
          </p:cNvSpPr>
          <p:nvPr>
            <p:ph type="title"/>
          </p:nvPr>
        </p:nvSpPr>
        <p:spPr/>
        <p:txBody>
          <a:bodyPr/>
          <a:lstStyle/>
          <a:p>
            <a:r>
              <a:rPr lang="nl-NL" dirty="0" err="1">
                <a:solidFill>
                  <a:schemeClr val="bg1"/>
                </a:solidFill>
              </a:rPr>
              <a:t>Onderzoeksbenaderingen</a:t>
            </a:r>
            <a:endParaRPr lang="nl-NL" dirty="0">
              <a:solidFill>
                <a:schemeClr val="bg1"/>
              </a:solidFill>
            </a:endParaRPr>
          </a:p>
        </p:txBody>
      </p:sp>
      <p:sp>
        <p:nvSpPr>
          <p:cNvPr id="6" name="Tijdelijke aanduiding voor tekst 5">
            <a:extLst>
              <a:ext uri="{FF2B5EF4-FFF2-40B4-BE49-F238E27FC236}">
                <a16:creationId xmlns:a16="http://schemas.microsoft.com/office/drawing/2014/main" id="{49209086-4887-4C23-A86C-E89CC6545406}"/>
              </a:ext>
            </a:extLst>
          </p:cNvPr>
          <p:cNvSpPr>
            <a:spLocks noGrp="1"/>
          </p:cNvSpPr>
          <p:nvPr>
            <p:ph type="body" idx="1"/>
          </p:nvPr>
        </p:nvSpPr>
        <p:spPr/>
        <p:txBody>
          <a:bodyPr>
            <a:normAutofit/>
          </a:bodyPr>
          <a:lstStyle/>
          <a:p>
            <a:pPr marL="342900" indent="-342900">
              <a:buFont typeface="Courier New" panose="02070309020205020404" pitchFamily="49" charset="0"/>
              <a:buChar char="o"/>
            </a:pPr>
            <a:r>
              <a:rPr lang="nl-NL" sz="1800" dirty="0">
                <a:solidFill>
                  <a:schemeClr val="bg1">
                    <a:lumMod val="85000"/>
                  </a:schemeClr>
                </a:solidFill>
              </a:rPr>
              <a:t>Soorten onderzoekstechnieken</a:t>
            </a:r>
          </a:p>
        </p:txBody>
      </p:sp>
      <p:sp>
        <p:nvSpPr>
          <p:cNvPr id="3" name="Tijdelijke aanduiding voor voettekst 2">
            <a:extLst>
              <a:ext uri="{FF2B5EF4-FFF2-40B4-BE49-F238E27FC236}">
                <a16:creationId xmlns:a16="http://schemas.microsoft.com/office/drawing/2014/main" id="{4BA74F16-1CEF-41C2-AF66-C56166F5B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988C6A72-4893-4324-908B-035EB08EEC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fbeelding 8" descr="Afbeelding met tekening&#10;&#10;Automatisch gegenereerde beschrijving">
            <a:hlinkClick r:id="rId3" action="ppaction://hlinksldjump"/>
            <a:extLst>
              <a:ext uri="{FF2B5EF4-FFF2-40B4-BE49-F238E27FC236}">
                <a16:creationId xmlns:a16="http://schemas.microsoft.com/office/drawing/2014/main" id="{34EE1AA0-FBF6-43FD-A553-188F99C52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06" y="5948511"/>
            <a:ext cx="712144" cy="715815"/>
          </a:xfrm>
          <a:prstGeom prst="rect">
            <a:avLst/>
          </a:prstGeom>
        </p:spPr>
      </p:pic>
      <p:sp>
        <p:nvSpPr>
          <p:cNvPr id="2" name="Tijdelijke aanduiding voor dianummer 1">
            <a:extLst>
              <a:ext uri="{FF2B5EF4-FFF2-40B4-BE49-F238E27FC236}">
                <a16:creationId xmlns:a16="http://schemas.microsoft.com/office/drawing/2014/main" id="{49138F75-A318-47F9-8B81-AF3CA577FA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Afbeelding 9" descr="Afbeelding met klok&#10;&#10;Automatisch gegenereerde beschrijving">
            <a:extLst>
              <a:ext uri="{FF2B5EF4-FFF2-40B4-BE49-F238E27FC236}">
                <a16:creationId xmlns:a16="http://schemas.microsoft.com/office/drawing/2014/main" id="{1345F8B2-BDC5-4DB4-B080-0332496A9B2B}"/>
              </a:ext>
            </a:extLst>
          </p:cNvPr>
          <p:cNvPicPr>
            <a:picLocks noChangeAspect="1"/>
          </p:cNvPicPr>
          <p:nvPr/>
        </p:nvPicPr>
        <p:blipFill rotWithShape="1">
          <a:blip r:embed="rId5">
            <a:extLst>
              <a:ext uri="{28A0092B-C50C-407E-A947-70E740481C1C}">
                <a14:useLocalDpi xmlns:a14="http://schemas.microsoft.com/office/drawing/2010/main" val="0"/>
              </a:ext>
            </a:extLst>
          </a:blip>
          <a:srcRect l="26380" t="4812" r="27917"/>
          <a:stretch/>
        </p:blipFill>
        <p:spPr>
          <a:xfrm>
            <a:off x="9053518" y="2949583"/>
            <a:ext cx="2612621" cy="2746359"/>
          </a:xfrm>
          <a:prstGeom prst="rect">
            <a:avLst/>
          </a:prstGeom>
        </p:spPr>
      </p:pic>
    </p:spTree>
    <p:extLst>
      <p:ext uri="{BB962C8B-B14F-4D97-AF65-F5344CB8AC3E}">
        <p14:creationId xmlns:p14="http://schemas.microsoft.com/office/powerpoint/2010/main" val="1039753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ACFF37F-0C8C-4B2D-BEC8-0E6669C1688D}"/>
              </a:ext>
            </a:extLst>
          </p:cNvPr>
          <p:cNvSpPr>
            <a:spLocks noGrp="1"/>
          </p:cNvSpPr>
          <p:nvPr>
            <p:ph type="title"/>
          </p:nvPr>
        </p:nvSpPr>
        <p:spPr/>
        <p:txBody>
          <a:bodyPr/>
          <a:lstStyle/>
          <a:p>
            <a:r>
              <a:rPr lang="nl-NL" dirty="0" err="1"/>
              <a:t>Enquete</a:t>
            </a:r>
            <a:br>
              <a:rPr lang="nl-NL" dirty="0"/>
            </a:br>
            <a:endParaRPr lang="nl-NL" sz="1600" dirty="0"/>
          </a:p>
        </p:txBody>
      </p:sp>
      <p:sp>
        <p:nvSpPr>
          <p:cNvPr id="59394" name="Tijdelijke aanduiding voor voettekst 2">
            <a:extLst>
              <a:ext uri="{FF2B5EF4-FFF2-40B4-BE49-F238E27FC236}">
                <a16:creationId xmlns:a16="http://schemas.microsoft.com/office/drawing/2014/main" id="{35192456-050A-4A2C-A890-840DD52A25AE}"/>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1pPr>
            <a:lvl2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2pPr>
            <a:lvl3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3pPr>
            <a:lvl4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4pPr>
            <a:lvl5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5pPr>
            <a:lvl6pPr marL="2281245"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6pPr>
            <a:lvl7pPr marL="2696017"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7pPr>
            <a:lvl8pPr marL="3110789"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8pPr>
            <a:lvl9pPr marL="3525561"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tab pos="656722" algn="l"/>
                <a:tab pos="1313444" algn="l"/>
                <a:tab pos="1970166" algn="l"/>
                <a:tab pos="2626888" algn="l"/>
              </a:tabLst>
              <a:defRPr/>
            </a:pPr>
            <a:r>
              <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Arial Unicode MS" pitchFamily="34" charset="-128"/>
                <a:cs typeface="+mn-cs"/>
              </a:rPr>
              <a:t>Onderzoek &amp; Statistiek</a:t>
            </a:r>
          </a:p>
        </p:txBody>
      </p:sp>
      <p:pic>
        <p:nvPicPr>
          <p:cNvPr id="59396" name="Picture 1">
            <a:extLst>
              <a:ext uri="{FF2B5EF4-FFF2-40B4-BE49-F238E27FC236}">
                <a16:creationId xmlns:a16="http://schemas.microsoft.com/office/drawing/2014/main" id="{0B0087C2-B187-4ACC-B08A-1B94391CE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186" y="1385638"/>
            <a:ext cx="6788873" cy="27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3">
            <a:extLst>
              <a:ext uri="{FF2B5EF4-FFF2-40B4-BE49-F238E27FC236}">
                <a16:creationId xmlns:a16="http://schemas.microsoft.com/office/drawing/2014/main" id="{59032308-1845-42F8-B76B-F79BE3F7C3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fbeelding 8">
            <a:extLst>
              <a:ext uri="{FF2B5EF4-FFF2-40B4-BE49-F238E27FC236}">
                <a16:creationId xmlns:a16="http://schemas.microsoft.com/office/drawing/2014/main" id="{5876606B-EC33-4729-91B4-5731177614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725" y="1629000"/>
            <a:ext cx="2538461" cy="3600000"/>
          </a:xfrm>
          <a:prstGeom prst="rect">
            <a:avLst/>
          </a:prstGeom>
          <a:ln>
            <a:noFill/>
          </a:ln>
          <a:effectLst/>
        </p:spPr>
      </p:pic>
      <p:sp>
        <p:nvSpPr>
          <p:cNvPr id="2" name="Tijdelijke aanduiding voor dianummer 1">
            <a:extLst>
              <a:ext uri="{FF2B5EF4-FFF2-40B4-BE49-F238E27FC236}">
                <a16:creationId xmlns:a16="http://schemas.microsoft.com/office/drawing/2014/main" id="{3001D13D-3F54-4C1C-8612-E20AE3FBBB2D}"/>
              </a:ext>
            </a:extLst>
          </p:cNvPr>
          <p:cNvSpPr>
            <a:spLocks noGrp="1"/>
          </p:cNvSpPr>
          <p:nvPr>
            <p:ph type="sldNum" sz="quarter" idx="12"/>
          </p:nvPr>
        </p:nvSpPr>
        <p:spPr/>
        <p:txBody>
          <a:bodyPr/>
          <a:lstStyle/>
          <a:p>
            <a:fld id="{BD2C07DF-3CF3-41EE-A18E-119FE81334F7}" type="slidenum">
              <a:rPr lang="nl-NL" smtClean="0"/>
              <a:t>30</a:t>
            </a:fld>
            <a:endParaRPr lang="nl-NL"/>
          </a:p>
        </p:txBody>
      </p:sp>
    </p:spTree>
    <p:extLst>
      <p:ext uri="{BB962C8B-B14F-4D97-AF65-F5344CB8AC3E}">
        <p14:creationId xmlns:p14="http://schemas.microsoft.com/office/powerpoint/2010/main" val="32723988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Calibri Light" panose="020F0302020204030204" pitchFamily="34" charset="0"/>
                <a:cs typeface="Calibri Light" panose="020F0302020204030204" pitchFamily="34" charset="0"/>
              </a:rPr>
              <a:t>Interview</a:t>
            </a:r>
            <a:br>
              <a:rPr lang="nl-NL" sz="3600" dirty="0">
                <a:latin typeface="Calibri Light" panose="020F0302020204030204" pitchFamily="34" charset="0"/>
                <a:cs typeface="Calibri Light" panose="020F0302020204030204" pitchFamily="34" charset="0"/>
              </a:rPr>
            </a:br>
            <a:endParaRPr lang="nl-NL" sz="1600" dirty="0">
              <a:latin typeface="Calibri Light" panose="020F0302020204030204" pitchFamily="34" charset="0"/>
              <a:cs typeface="Calibri Light" panose="020F0302020204030204" pitchFamily="34" charset="0"/>
            </a:endParaRP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uit 23">
            <a:extLst>
              <a:ext uri="{FF2B5EF4-FFF2-40B4-BE49-F238E27FC236}">
                <a16:creationId xmlns:a16="http://schemas.microsoft.com/office/drawing/2014/main" id="{AAF49A2D-8325-4175-BAF4-2E88911DCC83}"/>
              </a:ext>
            </a:extLst>
          </p:cNvPr>
          <p:cNvSpPr/>
          <p:nvPr/>
        </p:nvSpPr>
        <p:spPr>
          <a:xfrm>
            <a:off x="3936000" y="1690688"/>
            <a:ext cx="4320000" cy="4320000"/>
          </a:xfrm>
          <a:prstGeom prst="diamond">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25" name="Rechte verbindingslijn met pijl 24">
            <a:extLst>
              <a:ext uri="{FF2B5EF4-FFF2-40B4-BE49-F238E27FC236}">
                <a16:creationId xmlns:a16="http://schemas.microsoft.com/office/drawing/2014/main" id="{57B13069-B6C7-4B03-AAF0-0AEDC3FB5FBC}"/>
              </a:ext>
            </a:extLst>
          </p:cNvPr>
          <p:cNvCxnSpPr/>
          <p:nvPr/>
        </p:nvCxnSpPr>
        <p:spPr>
          <a:xfrm>
            <a:off x="5247543" y="3046192"/>
            <a:ext cx="1696915" cy="1608992"/>
          </a:xfrm>
          <a:prstGeom prst="straightConnector1">
            <a:avLst/>
          </a:prstGeom>
          <a:ln w="34925">
            <a:solidFill>
              <a:srgbClr val="FFFFFF"/>
            </a:solidFill>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809FD298-CD9F-4F68-BE10-805DA6BA24FA}"/>
              </a:ext>
            </a:extLst>
          </p:cNvPr>
          <p:cNvCxnSpPr>
            <a:cxnSpLocks/>
          </p:cNvCxnSpPr>
          <p:nvPr/>
        </p:nvCxnSpPr>
        <p:spPr>
          <a:xfrm rot="16200000">
            <a:off x="5247543" y="3090153"/>
            <a:ext cx="1696915" cy="1608992"/>
          </a:xfrm>
          <a:prstGeom prst="straightConnector1">
            <a:avLst/>
          </a:prstGeom>
          <a:ln w="34925">
            <a:solidFill>
              <a:srgbClr val="FFFFFF"/>
            </a:solidFill>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27" name="Tekstvak 26">
            <a:extLst>
              <a:ext uri="{FF2B5EF4-FFF2-40B4-BE49-F238E27FC236}">
                <a16:creationId xmlns:a16="http://schemas.microsoft.com/office/drawing/2014/main" id="{8D595717-342B-4DD9-AB7D-8B487F5662FE}"/>
              </a:ext>
            </a:extLst>
          </p:cNvPr>
          <p:cNvSpPr txBox="1"/>
          <p:nvPr/>
        </p:nvSpPr>
        <p:spPr>
          <a:xfrm rot="2671751">
            <a:off x="4788121" y="4656264"/>
            <a:ext cx="91884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Open vragen</a:t>
            </a:r>
          </a:p>
        </p:txBody>
      </p:sp>
      <p:sp>
        <p:nvSpPr>
          <p:cNvPr id="28" name="Tekstvak 27">
            <a:extLst>
              <a:ext uri="{FF2B5EF4-FFF2-40B4-BE49-F238E27FC236}">
                <a16:creationId xmlns:a16="http://schemas.microsoft.com/office/drawing/2014/main" id="{4973A0A1-5AD7-4D93-86B8-D030CA77ECF4}"/>
              </a:ext>
            </a:extLst>
          </p:cNvPr>
          <p:cNvSpPr txBox="1"/>
          <p:nvPr/>
        </p:nvSpPr>
        <p:spPr>
          <a:xfrm rot="2671751">
            <a:off x="6453748" y="2827463"/>
            <a:ext cx="111921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Gesloten vragen</a:t>
            </a:r>
          </a:p>
        </p:txBody>
      </p:sp>
      <p:sp>
        <p:nvSpPr>
          <p:cNvPr id="29" name="Tekstvak 28">
            <a:extLst>
              <a:ext uri="{FF2B5EF4-FFF2-40B4-BE49-F238E27FC236}">
                <a16:creationId xmlns:a16="http://schemas.microsoft.com/office/drawing/2014/main" id="{B0F2F565-D42B-42DB-A391-E79B43CA8934}"/>
              </a:ext>
            </a:extLst>
          </p:cNvPr>
          <p:cNvSpPr txBox="1"/>
          <p:nvPr/>
        </p:nvSpPr>
        <p:spPr>
          <a:xfrm rot="18806712">
            <a:off x="6516607" y="4568340"/>
            <a:ext cx="106311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Gestructureerd</a:t>
            </a:r>
          </a:p>
        </p:txBody>
      </p:sp>
      <p:sp>
        <p:nvSpPr>
          <p:cNvPr id="30" name="Tekstvak 29">
            <a:extLst>
              <a:ext uri="{FF2B5EF4-FFF2-40B4-BE49-F238E27FC236}">
                <a16:creationId xmlns:a16="http://schemas.microsoft.com/office/drawing/2014/main" id="{F5CB0D9A-8874-4A37-8331-8F78A355C0FA}"/>
              </a:ext>
            </a:extLst>
          </p:cNvPr>
          <p:cNvSpPr txBox="1"/>
          <p:nvPr/>
        </p:nvSpPr>
        <p:spPr>
          <a:xfrm rot="18806712">
            <a:off x="4587330" y="2794944"/>
            <a:ext cx="120577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Ongestructureerd</a:t>
            </a:r>
          </a:p>
        </p:txBody>
      </p:sp>
      <p:pic>
        <p:nvPicPr>
          <p:cNvPr id="3" name="Afbeelding 2">
            <a:extLst>
              <a:ext uri="{FF2B5EF4-FFF2-40B4-BE49-F238E27FC236}">
                <a16:creationId xmlns:a16="http://schemas.microsoft.com/office/drawing/2014/main" id="{9F424D92-E5A0-4084-B847-C51D509AD5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3293" y="3260449"/>
            <a:ext cx="1206200" cy="1129807"/>
          </a:xfrm>
          <a:prstGeom prst="rect">
            <a:avLst/>
          </a:prstGeom>
        </p:spPr>
      </p:pic>
      <p:sp>
        <p:nvSpPr>
          <p:cNvPr id="2" name="Tijdelijke aanduiding voor voettekst 1">
            <a:extLst>
              <a:ext uri="{FF2B5EF4-FFF2-40B4-BE49-F238E27FC236}">
                <a16:creationId xmlns:a16="http://schemas.microsoft.com/office/drawing/2014/main" id="{96E30240-3D6D-4D69-B78D-DD87CE1001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8" name="Afbeelding 7" descr="Afbeelding met tekening&#10;&#10;Automatisch gegenereerde beschrijving">
            <a:extLst>
              <a:ext uri="{FF2B5EF4-FFF2-40B4-BE49-F238E27FC236}">
                <a16:creationId xmlns:a16="http://schemas.microsoft.com/office/drawing/2014/main" id="{4D917AB8-74F9-4975-8221-734F7A003B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9334" y="4278686"/>
            <a:ext cx="2065411" cy="1989978"/>
          </a:xfrm>
          <a:prstGeom prst="rect">
            <a:avLst/>
          </a:prstGeom>
        </p:spPr>
      </p:pic>
      <p:sp>
        <p:nvSpPr>
          <p:cNvPr id="5" name="Tijdelijke aanduiding voor dianummer 4">
            <a:extLst>
              <a:ext uri="{FF2B5EF4-FFF2-40B4-BE49-F238E27FC236}">
                <a16:creationId xmlns:a16="http://schemas.microsoft.com/office/drawing/2014/main" id="{4269A958-CBD2-498D-8DBE-13FBD29F4FBA}"/>
              </a:ext>
            </a:extLst>
          </p:cNvPr>
          <p:cNvSpPr>
            <a:spLocks noGrp="1"/>
          </p:cNvSpPr>
          <p:nvPr>
            <p:ph type="sldNum" sz="quarter" idx="12"/>
          </p:nvPr>
        </p:nvSpPr>
        <p:spPr/>
        <p:txBody>
          <a:bodyPr/>
          <a:lstStyle/>
          <a:p>
            <a:fld id="{BD2C07DF-3CF3-41EE-A18E-119FE81334F7}" type="slidenum">
              <a:rPr lang="nl-NL" smtClean="0"/>
              <a:t>31</a:t>
            </a:fld>
            <a:endParaRPr lang="nl-NL"/>
          </a:p>
        </p:txBody>
      </p:sp>
      <p:pic>
        <p:nvPicPr>
          <p:cNvPr id="15" name="Afbeelding 14" descr="Afbeelding met vliegtuig, zitten, groot, startbaan&#10;&#10;Automatisch gegenereerde beschrijving">
            <a:extLst>
              <a:ext uri="{FF2B5EF4-FFF2-40B4-BE49-F238E27FC236}">
                <a16:creationId xmlns:a16="http://schemas.microsoft.com/office/drawing/2014/main" id="{1C567D62-CD82-4CDF-B128-672BB68E3A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216" y="1629000"/>
            <a:ext cx="2543610" cy="3600000"/>
          </a:xfrm>
          <a:prstGeom prst="rect">
            <a:avLst/>
          </a:prstGeom>
          <a:ln>
            <a:noFill/>
          </a:ln>
          <a:effectLst/>
        </p:spPr>
      </p:pic>
    </p:spTree>
    <p:extLst>
      <p:ext uri="{BB962C8B-B14F-4D97-AF65-F5344CB8AC3E}">
        <p14:creationId xmlns:p14="http://schemas.microsoft.com/office/powerpoint/2010/main" val="2993209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1F4906C-BB4B-4D5E-8F46-0620CCEE16F7}"/>
              </a:ext>
            </a:extLst>
          </p:cNvPr>
          <p:cNvSpPr>
            <a:spLocks noGrp="1"/>
          </p:cNvSpPr>
          <p:nvPr>
            <p:ph type="title"/>
          </p:nvPr>
        </p:nvSpPr>
        <p:spPr/>
        <p:txBody>
          <a:bodyPr/>
          <a:lstStyle/>
          <a:p>
            <a:r>
              <a:rPr lang="nl-NL" dirty="0"/>
              <a:t>Interviews</a:t>
            </a:r>
            <a:br>
              <a:rPr lang="nl-NL" dirty="0"/>
            </a:br>
            <a:endParaRPr lang="nl-NL" sz="1600" dirty="0"/>
          </a:p>
        </p:txBody>
      </p:sp>
      <p:sp>
        <p:nvSpPr>
          <p:cNvPr id="58370" name="Tijdelijke aanduiding voor voettekst 2">
            <a:extLst>
              <a:ext uri="{FF2B5EF4-FFF2-40B4-BE49-F238E27FC236}">
                <a16:creationId xmlns:a16="http://schemas.microsoft.com/office/drawing/2014/main" id="{9F847E72-B5D1-45A4-AF26-C896C86618EC}"/>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1pPr>
            <a:lvl2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2pPr>
            <a:lvl3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3pPr>
            <a:lvl4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4pPr>
            <a:lvl5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5pPr>
            <a:lvl6pPr marL="2281245"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6pPr>
            <a:lvl7pPr marL="2696017"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7pPr>
            <a:lvl8pPr marL="3110789"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8pPr>
            <a:lvl9pPr marL="3525561"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tab pos="656722" algn="l"/>
                <a:tab pos="1313444" algn="l"/>
                <a:tab pos="1970166" algn="l"/>
                <a:tab pos="2626888" algn="l"/>
              </a:tabLst>
              <a:defRPr/>
            </a:pPr>
            <a:r>
              <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Arial Unicode MS" pitchFamily="34" charset="-128"/>
                <a:cs typeface="+mn-cs"/>
              </a:rPr>
              <a:t>Onderzoek &amp; Statistiek</a:t>
            </a:r>
          </a:p>
        </p:txBody>
      </p:sp>
      <p:pic>
        <p:nvPicPr>
          <p:cNvPr id="58372" name="Picture 1">
            <a:extLst>
              <a:ext uri="{FF2B5EF4-FFF2-40B4-BE49-F238E27FC236}">
                <a16:creationId xmlns:a16="http://schemas.microsoft.com/office/drawing/2014/main" id="{1BE8CD0F-F5F0-4A2A-83D7-624524B30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186" y="1409925"/>
            <a:ext cx="6788873" cy="250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3">
            <a:extLst>
              <a:ext uri="{FF2B5EF4-FFF2-40B4-BE49-F238E27FC236}">
                <a16:creationId xmlns:a16="http://schemas.microsoft.com/office/drawing/2014/main" id="{BACA8E4E-7115-48AF-863A-075D1ECA63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fbeelding 8">
            <a:extLst>
              <a:ext uri="{FF2B5EF4-FFF2-40B4-BE49-F238E27FC236}">
                <a16:creationId xmlns:a16="http://schemas.microsoft.com/office/drawing/2014/main" id="{3F145D42-FD00-4270-ADF6-0CEAD5DDBE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725" y="1629000"/>
            <a:ext cx="2538461" cy="3600000"/>
          </a:xfrm>
          <a:prstGeom prst="rect">
            <a:avLst/>
          </a:prstGeom>
          <a:ln>
            <a:noFill/>
          </a:ln>
          <a:effectLst/>
        </p:spPr>
      </p:pic>
      <p:pic>
        <p:nvPicPr>
          <p:cNvPr id="11" name="Afbeelding 10" descr="Afbeelding met tekening&#10;&#10;Automatisch gegenereerde beschrijving">
            <a:extLst>
              <a:ext uri="{FF2B5EF4-FFF2-40B4-BE49-F238E27FC236}">
                <a16:creationId xmlns:a16="http://schemas.microsoft.com/office/drawing/2014/main" id="{934E324A-6EC3-45C3-B14A-E6A93AAAF6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9334" y="4278686"/>
            <a:ext cx="2065411" cy="1989978"/>
          </a:xfrm>
          <a:prstGeom prst="rect">
            <a:avLst/>
          </a:prstGeom>
        </p:spPr>
      </p:pic>
      <p:pic>
        <p:nvPicPr>
          <p:cNvPr id="12" name="Picture 2" descr="Afbeeldingsresultaten voor praktijkgericht onderzoek van der velde">
            <a:extLst>
              <a:ext uri="{FF2B5EF4-FFF2-40B4-BE49-F238E27FC236}">
                <a16:creationId xmlns:a16="http://schemas.microsoft.com/office/drawing/2014/main" id="{80304BBB-7D20-45C1-925A-F44373F739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33706" y="5417555"/>
            <a:ext cx="820093" cy="114480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34A8DE65-CCB5-49D5-82A2-83909DB30F3A}"/>
              </a:ext>
            </a:extLst>
          </p:cNvPr>
          <p:cNvSpPr txBox="1"/>
          <p:nvPr/>
        </p:nvSpPr>
        <p:spPr>
          <a:xfrm>
            <a:off x="10571212" y="6556158"/>
            <a:ext cx="625492" cy="255583"/>
          </a:xfrm>
          <a:prstGeom prst="rect">
            <a:avLst/>
          </a:prstGeom>
          <a:noFill/>
        </p:spPr>
        <p:txBody>
          <a:bodyPr wrap="none" rtlCol="0">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Pag.125</a:t>
            </a:r>
          </a:p>
        </p:txBody>
      </p:sp>
      <p:sp>
        <p:nvSpPr>
          <p:cNvPr id="2" name="Tijdelijke aanduiding voor dianummer 1">
            <a:extLst>
              <a:ext uri="{FF2B5EF4-FFF2-40B4-BE49-F238E27FC236}">
                <a16:creationId xmlns:a16="http://schemas.microsoft.com/office/drawing/2014/main" id="{83BF1955-0788-4AC1-8EE3-6DF4FDDEDEA3}"/>
              </a:ext>
            </a:extLst>
          </p:cNvPr>
          <p:cNvSpPr>
            <a:spLocks noGrp="1"/>
          </p:cNvSpPr>
          <p:nvPr>
            <p:ph type="sldNum" sz="quarter" idx="12"/>
          </p:nvPr>
        </p:nvSpPr>
        <p:spPr/>
        <p:txBody>
          <a:bodyPr/>
          <a:lstStyle/>
          <a:p>
            <a:fld id="{BD2C07DF-3CF3-41EE-A18E-119FE81334F7}" type="slidenum">
              <a:rPr lang="nl-NL" smtClean="0"/>
              <a:t>32</a:t>
            </a:fld>
            <a:endParaRPr lang="nl-NL"/>
          </a:p>
        </p:txBody>
      </p:sp>
    </p:spTree>
    <p:extLst>
      <p:ext uri="{BB962C8B-B14F-4D97-AF65-F5344CB8AC3E}">
        <p14:creationId xmlns:p14="http://schemas.microsoft.com/office/powerpoint/2010/main" val="28448320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a:xfrm>
            <a:off x="838200" y="367589"/>
            <a:ext cx="10515600" cy="1325563"/>
          </a:xfrm>
        </p:spPr>
        <p:txBody>
          <a:bodyPr>
            <a:normAutofit/>
          </a:bodyPr>
          <a:lstStyle/>
          <a:p>
            <a:r>
              <a:rPr lang="nl-NL" dirty="0">
                <a:latin typeface="Calibri Light" panose="020F0302020204030204" pitchFamily="34" charset="0"/>
                <a:cs typeface="Calibri Light" panose="020F0302020204030204" pitchFamily="34" charset="0"/>
              </a:rPr>
              <a:t>Observatie</a:t>
            </a:r>
            <a:br>
              <a:rPr lang="nl-NL" dirty="0">
                <a:latin typeface="Calibri Light" panose="020F0302020204030204" pitchFamily="34" charset="0"/>
                <a:cs typeface="Calibri Light" panose="020F0302020204030204" pitchFamily="34" charset="0"/>
              </a:rPr>
            </a:br>
            <a:endParaRPr lang="nl-NL" sz="1600" dirty="0">
              <a:latin typeface="Calibri Light" panose="020F0302020204030204" pitchFamily="34" charset="0"/>
              <a:cs typeface="Calibri Light" panose="020F0302020204030204" pitchFamily="34" charset="0"/>
            </a:endParaRP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jdelijke aanduiding voor inhoud 2">
            <a:extLst>
              <a:ext uri="{FF2B5EF4-FFF2-40B4-BE49-F238E27FC236}">
                <a16:creationId xmlns:a16="http://schemas.microsoft.com/office/drawing/2014/main" id="{5A665A7D-9B9E-4F7C-A619-47FFB79A68B3}"/>
              </a:ext>
            </a:extLst>
          </p:cNvPr>
          <p:cNvSpPr txBox="1">
            <a:spLocks/>
          </p:cNvSpPr>
          <p:nvPr/>
        </p:nvSpPr>
        <p:spPr>
          <a:xfrm>
            <a:off x="4643120" y="1488441"/>
            <a:ext cx="334264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altLang="nl-NL" sz="1400" b="0" i="0" u="none" strike="noStrike" kern="1200" cap="none" spc="0" normalizeH="0" baseline="0" noProof="0" dirty="0">
              <a:ln>
                <a:noFill/>
              </a:ln>
              <a:solidFill>
                <a:srgbClr val="FFC000"/>
              </a:solidFill>
              <a:effectLst/>
              <a:uLnTx/>
              <a:uFillTx/>
              <a:latin typeface="Comic Sans MS" panose="030F0702030302020204" pitchFamily="66" charset="0"/>
              <a:ea typeface="+mn-ea"/>
              <a:cs typeface="+mn-cs"/>
            </a:endParaRPr>
          </a:p>
        </p:txBody>
      </p:sp>
      <p:sp>
        <p:nvSpPr>
          <p:cNvPr id="10" name="Rechthoek: afgeschuinde bovenhoeken 9">
            <a:extLst>
              <a:ext uri="{FF2B5EF4-FFF2-40B4-BE49-F238E27FC236}">
                <a16:creationId xmlns:a16="http://schemas.microsoft.com/office/drawing/2014/main" id="{B374F378-0B24-4B39-8832-5B4A56FF2804}"/>
              </a:ext>
            </a:extLst>
          </p:cNvPr>
          <p:cNvSpPr/>
          <p:nvPr/>
        </p:nvSpPr>
        <p:spPr>
          <a:xfrm>
            <a:off x="4222848" y="2171539"/>
            <a:ext cx="3552092" cy="1834429"/>
          </a:xfrm>
          <a:prstGeom prst="snip2SameRect">
            <a:avLst>
              <a:gd name="adj1" fmla="val 50000"/>
              <a:gd name="adj2" fmla="val 0"/>
            </a:avLst>
          </a:prstGeom>
          <a:solidFill>
            <a:srgbClr val="EC952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1" name="Rechthoek: afgeschuinde bovenhoeken 10">
            <a:extLst>
              <a:ext uri="{FF2B5EF4-FFF2-40B4-BE49-F238E27FC236}">
                <a16:creationId xmlns:a16="http://schemas.microsoft.com/office/drawing/2014/main" id="{8C486384-E922-4A1D-A454-D11E146976A0}"/>
              </a:ext>
            </a:extLst>
          </p:cNvPr>
          <p:cNvSpPr/>
          <p:nvPr/>
        </p:nvSpPr>
        <p:spPr>
          <a:xfrm rot="10800000">
            <a:off x="4214679" y="3853295"/>
            <a:ext cx="3552092" cy="1793631"/>
          </a:xfrm>
          <a:prstGeom prst="snip2SameRect">
            <a:avLst>
              <a:gd name="adj1" fmla="val 50000"/>
              <a:gd name="adj2" fmla="val 0"/>
            </a:avLst>
          </a:prstGeom>
          <a:solidFill>
            <a:srgbClr val="EC952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1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12" name="Rechte verbindingslijn met pijl 11">
            <a:extLst>
              <a:ext uri="{FF2B5EF4-FFF2-40B4-BE49-F238E27FC236}">
                <a16:creationId xmlns:a16="http://schemas.microsoft.com/office/drawing/2014/main" id="{862AFAF2-2D6B-48F2-8EC2-84BF5DF3D8A5}"/>
              </a:ext>
            </a:extLst>
          </p:cNvPr>
          <p:cNvCxnSpPr/>
          <p:nvPr/>
        </p:nvCxnSpPr>
        <p:spPr>
          <a:xfrm>
            <a:off x="5121152" y="3076063"/>
            <a:ext cx="1696915" cy="1608992"/>
          </a:xfrm>
          <a:prstGeom prst="straightConnector1">
            <a:avLst/>
          </a:prstGeom>
          <a:noFill/>
          <a:ln w="34925" cap="flat" cmpd="sng" algn="ctr">
            <a:solidFill>
              <a:srgbClr val="FFFFFF"/>
            </a:solidFill>
            <a:prstDash val="solid"/>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3" name="Rechte verbindingslijn met pijl 12">
            <a:extLst>
              <a:ext uri="{FF2B5EF4-FFF2-40B4-BE49-F238E27FC236}">
                <a16:creationId xmlns:a16="http://schemas.microsoft.com/office/drawing/2014/main" id="{4089AC0E-17FF-411B-8945-E086E58512F8}"/>
              </a:ext>
            </a:extLst>
          </p:cNvPr>
          <p:cNvCxnSpPr>
            <a:cxnSpLocks/>
          </p:cNvCxnSpPr>
          <p:nvPr/>
        </p:nvCxnSpPr>
        <p:spPr>
          <a:xfrm rot="16200000">
            <a:off x="5121152" y="3120024"/>
            <a:ext cx="1696915" cy="1608992"/>
          </a:xfrm>
          <a:prstGeom prst="straightConnector1">
            <a:avLst/>
          </a:prstGeom>
          <a:noFill/>
          <a:ln w="34925" cap="flat" cmpd="sng" algn="ctr">
            <a:solidFill>
              <a:srgbClr val="FFFFFF"/>
            </a:solidFill>
            <a:prstDash val="solid"/>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4" name="Rechte verbindingslijn met pijl 13">
            <a:extLst>
              <a:ext uri="{FF2B5EF4-FFF2-40B4-BE49-F238E27FC236}">
                <a16:creationId xmlns:a16="http://schemas.microsoft.com/office/drawing/2014/main" id="{ADE2B061-1C48-455F-BC0A-70A83F453160}"/>
              </a:ext>
            </a:extLst>
          </p:cNvPr>
          <p:cNvCxnSpPr>
            <a:cxnSpLocks/>
          </p:cNvCxnSpPr>
          <p:nvPr/>
        </p:nvCxnSpPr>
        <p:spPr>
          <a:xfrm flipV="1">
            <a:off x="5991592" y="2766256"/>
            <a:ext cx="0" cy="2549769"/>
          </a:xfrm>
          <a:prstGeom prst="straightConnector1">
            <a:avLst/>
          </a:prstGeom>
          <a:noFill/>
          <a:ln w="34925" cap="flat" cmpd="sng" algn="ctr">
            <a:solidFill>
              <a:srgbClr val="FFFFFF"/>
            </a:solidFill>
            <a:prstDash val="solid"/>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15" name="Rechte verbindingslijn met pijl 14">
            <a:extLst>
              <a:ext uri="{FF2B5EF4-FFF2-40B4-BE49-F238E27FC236}">
                <a16:creationId xmlns:a16="http://schemas.microsoft.com/office/drawing/2014/main" id="{B5C8BCA0-0C68-4B66-A8B6-6197B67EAFC2}"/>
              </a:ext>
            </a:extLst>
          </p:cNvPr>
          <p:cNvCxnSpPr>
            <a:cxnSpLocks/>
          </p:cNvCxnSpPr>
          <p:nvPr/>
        </p:nvCxnSpPr>
        <p:spPr>
          <a:xfrm flipH="1">
            <a:off x="4794348" y="3907177"/>
            <a:ext cx="2389298" cy="0"/>
          </a:xfrm>
          <a:prstGeom prst="straightConnector1">
            <a:avLst/>
          </a:prstGeom>
          <a:noFill/>
          <a:ln w="34925" cap="flat" cmpd="sng" algn="ctr">
            <a:solidFill>
              <a:srgbClr val="FFFFFF"/>
            </a:solidFill>
            <a:prstDash val="solid"/>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16" name="Tekstvak 15">
            <a:extLst>
              <a:ext uri="{FF2B5EF4-FFF2-40B4-BE49-F238E27FC236}">
                <a16:creationId xmlns:a16="http://schemas.microsoft.com/office/drawing/2014/main" id="{F97BE422-ECF1-4A59-A674-3D28039F2E94}"/>
              </a:ext>
            </a:extLst>
          </p:cNvPr>
          <p:cNvSpPr txBox="1"/>
          <p:nvPr/>
        </p:nvSpPr>
        <p:spPr>
          <a:xfrm rot="18943060">
            <a:off x="4175738" y="2616871"/>
            <a:ext cx="1205779" cy="261610"/>
          </a:xfrm>
          <a:prstGeom prst="rect">
            <a:avLst/>
          </a:prstGeom>
          <a:solidFill>
            <a:srgbClr val="EC95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Ongestructureerd</a:t>
            </a:r>
          </a:p>
        </p:txBody>
      </p:sp>
      <p:sp>
        <p:nvSpPr>
          <p:cNvPr id="17" name="Tekstvak 16">
            <a:extLst>
              <a:ext uri="{FF2B5EF4-FFF2-40B4-BE49-F238E27FC236}">
                <a16:creationId xmlns:a16="http://schemas.microsoft.com/office/drawing/2014/main" id="{61B7D902-A6DD-4C20-8379-C37B527A3188}"/>
              </a:ext>
            </a:extLst>
          </p:cNvPr>
          <p:cNvSpPr txBox="1"/>
          <p:nvPr/>
        </p:nvSpPr>
        <p:spPr>
          <a:xfrm rot="18806712">
            <a:off x="6732636" y="4899251"/>
            <a:ext cx="1063112" cy="261610"/>
          </a:xfrm>
          <a:prstGeom prst="rect">
            <a:avLst/>
          </a:prstGeom>
          <a:solidFill>
            <a:srgbClr val="EC95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Gestructureerd</a:t>
            </a:r>
          </a:p>
        </p:txBody>
      </p:sp>
      <p:sp>
        <p:nvSpPr>
          <p:cNvPr id="18" name="Tekstvak 17">
            <a:extLst>
              <a:ext uri="{FF2B5EF4-FFF2-40B4-BE49-F238E27FC236}">
                <a16:creationId xmlns:a16="http://schemas.microsoft.com/office/drawing/2014/main" id="{75A22428-3430-45BF-8084-48ECDB82B67F}"/>
              </a:ext>
            </a:extLst>
          </p:cNvPr>
          <p:cNvSpPr txBox="1"/>
          <p:nvPr/>
        </p:nvSpPr>
        <p:spPr>
          <a:xfrm rot="2703051">
            <a:off x="4292068" y="4934848"/>
            <a:ext cx="885179" cy="261610"/>
          </a:xfrm>
          <a:prstGeom prst="rect">
            <a:avLst/>
          </a:prstGeom>
          <a:solidFill>
            <a:srgbClr val="EC95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Kwantitatief</a:t>
            </a:r>
          </a:p>
        </p:txBody>
      </p:sp>
      <p:sp>
        <p:nvSpPr>
          <p:cNvPr id="19" name="Tekstvak 18">
            <a:extLst>
              <a:ext uri="{FF2B5EF4-FFF2-40B4-BE49-F238E27FC236}">
                <a16:creationId xmlns:a16="http://schemas.microsoft.com/office/drawing/2014/main" id="{B5F3D591-DF41-4948-B30A-6757FC773401}"/>
              </a:ext>
            </a:extLst>
          </p:cNvPr>
          <p:cNvSpPr txBox="1"/>
          <p:nvPr/>
        </p:nvSpPr>
        <p:spPr>
          <a:xfrm rot="2703051">
            <a:off x="6819143" y="2613441"/>
            <a:ext cx="797013" cy="261610"/>
          </a:xfrm>
          <a:prstGeom prst="rect">
            <a:avLst/>
          </a:prstGeom>
          <a:solidFill>
            <a:srgbClr val="EC95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Kwalitatief</a:t>
            </a:r>
          </a:p>
        </p:txBody>
      </p:sp>
      <p:sp>
        <p:nvSpPr>
          <p:cNvPr id="20" name="Tekstvak 19">
            <a:extLst>
              <a:ext uri="{FF2B5EF4-FFF2-40B4-BE49-F238E27FC236}">
                <a16:creationId xmlns:a16="http://schemas.microsoft.com/office/drawing/2014/main" id="{FF9E3F3A-AB0C-4364-A4D1-F059691C63A3}"/>
              </a:ext>
            </a:extLst>
          </p:cNvPr>
          <p:cNvSpPr txBox="1"/>
          <p:nvPr/>
        </p:nvSpPr>
        <p:spPr>
          <a:xfrm>
            <a:off x="5549421" y="2204304"/>
            <a:ext cx="800219" cy="261610"/>
          </a:xfrm>
          <a:prstGeom prst="rect">
            <a:avLst/>
          </a:prstGeom>
          <a:solidFill>
            <a:srgbClr val="EC95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Tijdstelling</a:t>
            </a:r>
          </a:p>
        </p:txBody>
      </p:sp>
      <p:sp>
        <p:nvSpPr>
          <p:cNvPr id="21" name="Tekstvak 20">
            <a:extLst>
              <a:ext uri="{FF2B5EF4-FFF2-40B4-BE49-F238E27FC236}">
                <a16:creationId xmlns:a16="http://schemas.microsoft.com/office/drawing/2014/main" id="{FA09A550-A288-477F-AED0-B4EFEFE5D2B4}"/>
              </a:ext>
            </a:extLst>
          </p:cNvPr>
          <p:cNvSpPr txBox="1"/>
          <p:nvPr/>
        </p:nvSpPr>
        <p:spPr>
          <a:xfrm>
            <a:off x="5270391" y="5345621"/>
            <a:ext cx="1242648" cy="261610"/>
          </a:xfrm>
          <a:prstGeom prst="rect">
            <a:avLst/>
          </a:prstGeom>
          <a:solidFill>
            <a:srgbClr val="EC95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Gebeurtenistelling</a:t>
            </a:r>
          </a:p>
        </p:txBody>
      </p:sp>
      <p:sp>
        <p:nvSpPr>
          <p:cNvPr id="22" name="Tekstvak 21">
            <a:extLst>
              <a:ext uri="{FF2B5EF4-FFF2-40B4-BE49-F238E27FC236}">
                <a16:creationId xmlns:a16="http://schemas.microsoft.com/office/drawing/2014/main" id="{7757C5B6-59EC-46C2-99F6-DCCBCB46C463}"/>
              </a:ext>
            </a:extLst>
          </p:cNvPr>
          <p:cNvSpPr txBox="1"/>
          <p:nvPr/>
        </p:nvSpPr>
        <p:spPr>
          <a:xfrm rot="16200000">
            <a:off x="3888416" y="3796034"/>
            <a:ext cx="955711" cy="261610"/>
          </a:xfrm>
          <a:prstGeom prst="rect">
            <a:avLst/>
          </a:prstGeom>
          <a:solidFill>
            <a:srgbClr val="EC95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Participerend</a:t>
            </a:r>
          </a:p>
        </p:txBody>
      </p:sp>
      <p:sp>
        <p:nvSpPr>
          <p:cNvPr id="23" name="Tekstvak 22">
            <a:extLst>
              <a:ext uri="{FF2B5EF4-FFF2-40B4-BE49-F238E27FC236}">
                <a16:creationId xmlns:a16="http://schemas.microsoft.com/office/drawing/2014/main" id="{99F35BD6-EB23-4A7D-9AB4-0E81EE2A46B8}"/>
              </a:ext>
            </a:extLst>
          </p:cNvPr>
          <p:cNvSpPr txBox="1"/>
          <p:nvPr/>
        </p:nvSpPr>
        <p:spPr>
          <a:xfrm rot="5400000">
            <a:off x="7019635" y="3743282"/>
            <a:ext cx="1241045" cy="261610"/>
          </a:xfrm>
          <a:prstGeom prst="rect">
            <a:avLst/>
          </a:prstGeom>
          <a:solidFill>
            <a:srgbClr val="EC952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Niet-participerend</a:t>
            </a:r>
          </a:p>
        </p:txBody>
      </p:sp>
      <p:sp>
        <p:nvSpPr>
          <p:cNvPr id="2" name="Tekstvak 1">
            <a:extLst>
              <a:ext uri="{FF2B5EF4-FFF2-40B4-BE49-F238E27FC236}">
                <a16:creationId xmlns:a16="http://schemas.microsoft.com/office/drawing/2014/main" id="{E314C0CC-AFEA-4C97-BFBC-0B697B68252D}"/>
              </a:ext>
            </a:extLst>
          </p:cNvPr>
          <p:cNvSpPr txBox="1"/>
          <p:nvPr/>
        </p:nvSpPr>
        <p:spPr>
          <a:xfrm>
            <a:off x="2843146" y="3576296"/>
            <a:ext cx="12704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o.a.guest</a:t>
            </a:r>
            <a:r>
              <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nl-NL"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journey</a:t>
            </a: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6" name="Afbeelding 25">
            <a:extLst>
              <a:ext uri="{FF2B5EF4-FFF2-40B4-BE49-F238E27FC236}">
                <a16:creationId xmlns:a16="http://schemas.microsoft.com/office/drawing/2014/main" id="{B82D1CF6-BB2A-45C9-930D-BB681EEF0D7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849174" y="2948534"/>
            <a:ext cx="1173746" cy="660428"/>
          </a:xfrm>
          <a:prstGeom prst="rect">
            <a:avLst/>
          </a:prstGeom>
        </p:spPr>
      </p:pic>
      <p:pic>
        <p:nvPicPr>
          <p:cNvPr id="5" name="Afbeelding 4">
            <a:extLst>
              <a:ext uri="{FF2B5EF4-FFF2-40B4-BE49-F238E27FC236}">
                <a16:creationId xmlns:a16="http://schemas.microsoft.com/office/drawing/2014/main" id="{CEC84BD6-8D92-443E-83D5-5AD2A8E9FA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8637" y="3160905"/>
            <a:ext cx="2016136" cy="1579664"/>
          </a:xfrm>
          <a:prstGeom prst="rect">
            <a:avLst/>
          </a:prstGeom>
        </p:spPr>
      </p:pic>
      <p:sp>
        <p:nvSpPr>
          <p:cNvPr id="3" name="Rechthoek 2">
            <a:extLst>
              <a:ext uri="{FF2B5EF4-FFF2-40B4-BE49-F238E27FC236}">
                <a16:creationId xmlns:a16="http://schemas.microsoft.com/office/drawing/2014/main" id="{F5C8046E-EF20-42E2-97B1-DF3BE0960002}"/>
              </a:ext>
            </a:extLst>
          </p:cNvPr>
          <p:cNvSpPr/>
          <p:nvPr/>
        </p:nvSpPr>
        <p:spPr>
          <a:xfrm>
            <a:off x="8004288" y="3212454"/>
            <a:ext cx="4107030"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Enkele observatietechnieken: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Multi-momentopname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Rapid Plant Assessment [</a:t>
            </a:r>
            <a:r>
              <a:rPr kumimoji="0" lang="nl-NL" altLang="nl-NL"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R.Eugene</a:t>
            </a:r>
            <a:r>
              <a:rPr kumimoji="0" lang="nl-NL"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nl-NL" altLang="nl-NL"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Goodson</a:t>
            </a:r>
            <a:r>
              <a:rPr kumimoji="0" lang="nl-NL"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2008]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P.E.M.M.- analyse [Mike Hammer, 2007]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nl-NL" altLang="nl-NL" sz="16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Process</a:t>
            </a:r>
            <a:r>
              <a:rPr kumimoji="0" lang="nl-NL" altLang="nl-NL"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&amp; Enterprise </a:t>
            </a:r>
            <a:r>
              <a:rPr kumimoji="0" lang="nl-NL" altLang="nl-NL" sz="16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Maturity</a:t>
            </a:r>
            <a:r>
              <a:rPr kumimoji="0" lang="nl-NL" altLang="nl-NL"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Model</a:t>
            </a:r>
            <a:r>
              <a:rPr kumimoji="0" lang="nl-NL"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9" name="Afbeelding 8" descr="Afbeelding met weg, teken, zitten, geel&#10;&#10;Automatisch gegenereerde beschrijving">
            <a:extLst>
              <a:ext uri="{FF2B5EF4-FFF2-40B4-BE49-F238E27FC236}">
                <a16:creationId xmlns:a16="http://schemas.microsoft.com/office/drawing/2014/main" id="{6FE0DFB2-0BD4-46B8-B216-7296688678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9921" y="2653554"/>
            <a:ext cx="3907775" cy="396884"/>
          </a:xfrm>
          <a:prstGeom prst="rect">
            <a:avLst/>
          </a:prstGeom>
        </p:spPr>
      </p:pic>
      <p:sp>
        <p:nvSpPr>
          <p:cNvPr id="8" name="Tijdelijke aanduiding voor voettekst 7">
            <a:extLst>
              <a:ext uri="{FF2B5EF4-FFF2-40B4-BE49-F238E27FC236}">
                <a16:creationId xmlns:a16="http://schemas.microsoft.com/office/drawing/2014/main" id="{6470C54A-CA45-4742-BDA0-D0FCD93D52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24" name="Tijdelijke aanduiding voor dianummer 23">
            <a:extLst>
              <a:ext uri="{FF2B5EF4-FFF2-40B4-BE49-F238E27FC236}">
                <a16:creationId xmlns:a16="http://schemas.microsoft.com/office/drawing/2014/main" id="{999924C4-EFEE-4B5F-9C36-5F16E4B46CDA}"/>
              </a:ext>
            </a:extLst>
          </p:cNvPr>
          <p:cNvSpPr>
            <a:spLocks noGrp="1"/>
          </p:cNvSpPr>
          <p:nvPr>
            <p:ph type="sldNum" sz="quarter" idx="12"/>
          </p:nvPr>
        </p:nvSpPr>
        <p:spPr/>
        <p:txBody>
          <a:bodyPr/>
          <a:lstStyle/>
          <a:p>
            <a:fld id="{BD2C07DF-3CF3-41EE-A18E-119FE81334F7}" type="slidenum">
              <a:rPr lang="nl-NL" smtClean="0"/>
              <a:t>33</a:t>
            </a:fld>
            <a:endParaRPr lang="nl-NL"/>
          </a:p>
        </p:txBody>
      </p:sp>
      <p:pic>
        <p:nvPicPr>
          <p:cNvPr id="27" name="Afbeelding 26" descr="Afbeelding met vliegtuig, zitten, groot, startbaan&#10;&#10;Automatisch gegenereerde beschrijving">
            <a:extLst>
              <a:ext uri="{FF2B5EF4-FFF2-40B4-BE49-F238E27FC236}">
                <a16:creationId xmlns:a16="http://schemas.microsoft.com/office/drawing/2014/main" id="{4360B1A2-D08A-43B7-B8E6-4A0D332C8E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216" y="1629000"/>
            <a:ext cx="2543610" cy="3600000"/>
          </a:xfrm>
          <a:prstGeom prst="rect">
            <a:avLst/>
          </a:prstGeom>
          <a:ln>
            <a:noFill/>
          </a:ln>
          <a:effectLst/>
        </p:spPr>
      </p:pic>
    </p:spTree>
    <p:extLst>
      <p:ext uri="{BB962C8B-B14F-4D97-AF65-F5344CB8AC3E}">
        <p14:creationId xmlns:p14="http://schemas.microsoft.com/office/powerpoint/2010/main" val="1284952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180D133-56AE-4AB5-8A4E-8C6C3EC6DA3A}"/>
              </a:ext>
            </a:extLst>
          </p:cNvPr>
          <p:cNvSpPr>
            <a:spLocks noGrp="1"/>
          </p:cNvSpPr>
          <p:nvPr>
            <p:ph type="title"/>
          </p:nvPr>
        </p:nvSpPr>
        <p:spPr>
          <a:xfrm>
            <a:off x="838200" y="365125"/>
            <a:ext cx="10515600" cy="1325563"/>
          </a:xfrm>
        </p:spPr>
        <p:txBody>
          <a:bodyPr/>
          <a:lstStyle/>
          <a:p>
            <a:r>
              <a:rPr lang="nl-NL" dirty="0"/>
              <a:t>Associatie &amp; projectietechnieken</a:t>
            </a:r>
            <a:br>
              <a:rPr lang="nl-NL" dirty="0"/>
            </a:br>
            <a:r>
              <a:rPr lang="nl-NL" sz="1600" dirty="0"/>
              <a:t>Associatie- &amp; Projectietechnieken</a:t>
            </a:r>
          </a:p>
        </p:txBody>
      </p:sp>
      <p:sp>
        <p:nvSpPr>
          <p:cNvPr id="56322" name="Tijdelijke aanduiding voor voettekst 2">
            <a:extLst>
              <a:ext uri="{FF2B5EF4-FFF2-40B4-BE49-F238E27FC236}">
                <a16:creationId xmlns:a16="http://schemas.microsoft.com/office/drawing/2014/main" id="{55520435-56DC-4ED3-8B72-D2DA39E99122}"/>
              </a:ext>
            </a:extLst>
          </p:cNvPr>
          <p:cNvSpPr>
            <a:spLocks noGrp="1"/>
          </p:cNvSpPr>
          <p:nvPr>
            <p:ph type="ftr" sz="quarter" idx="11"/>
          </p:nvPr>
        </p:nvSpPr>
        <p:spPr>
          <a:xfrm>
            <a:off x="4038600" y="6356350"/>
            <a:ext cx="4114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1pPr>
            <a:lvl2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2pPr>
            <a:lvl3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3pPr>
            <a:lvl4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4pPr>
            <a:lvl5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5pPr>
            <a:lvl6pPr marL="2281245"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6pPr>
            <a:lvl7pPr marL="2696017"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7pPr>
            <a:lvl8pPr marL="3110789"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8pPr>
            <a:lvl9pPr marL="3525561"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tab pos="656722" algn="l"/>
                <a:tab pos="1313444" algn="l"/>
                <a:tab pos="1970166" algn="l"/>
                <a:tab pos="2626888" algn="l"/>
              </a:tabLst>
              <a:defRPr/>
            </a:pPr>
            <a:r>
              <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Arial Unicode MS" pitchFamily="34" charset="-128"/>
                <a:cs typeface="+mn-cs"/>
              </a:rPr>
              <a:t>Onderzoek &amp; Statistiek</a:t>
            </a:r>
          </a:p>
        </p:txBody>
      </p:sp>
      <p:pic>
        <p:nvPicPr>
          <p:cNvPr id="8" name="Picture 3">
            <a:extLst>
              <a:ext uri="{FF2B5EF4-FFF2-40B4-BE49-F238E27FC236}">
                <a16:creationId xmlns:a16="http://schemas.microsoft.com/office/drawing/2014/main" id="{C5A0913D-4A81-480F-BB31-3DE3872FDC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jdelijke aanduiding voor inhoud 4">
            <a:extLst>
              <a:ext uri="{FF2B5EF4-FFF2-40B4-BE49-F238E27FC236}">
                <a16:creationId xmlns:a16="http://schemas.microsoft.com/office/drawing/2014/main" id="{B88DB3A8-A3F2-4930-8167-B16CEE01F605}"/>
              </a:ext>
            </a:extLst>
          </p:cNvPr>
          <p:cNvSpPr>
            <a:spLocks noGrp="1"/>
          </p:cNvSpPr>
          <p:nvPr>
            <p:ph idx="1"/>
          </p:nvPr>
        </p:nvSpPr>
        <p:spPr/>
        <p:txBody>
          <a:bodyPr/>
          <a:lstStyle/>
          <a:p>
            <a:pPr marL="0" lvl="0" indent="0" fontAlgn="base">
              <a:lnSpc>
                <a:spcPct val="100000"/>
              </a:lnSpc>
              <a:spcBef>
                <a:spcPct val="20000"/>
              </a:spcBef>
              <a:spcAft>
                <a:spcPct val="0"/>
              </a:spcAft>
              <a:buNone/>
              <a:defRPr/>
            </a:pPr>
            <a:r>
              <a:rPr lang="nl-NL" sz="1600" b="1" kern="0" dirty="0"/>
              <a:t>Associatie</a:t>
            </a:r>
          </a:p>
          <a:p>
            <a:pPr lvl="1" fontAlgn="base">
              <a:lnSpc>
                <a:spcPct val="100000"/>
              </a:lnSpc>
              <a:spcBef>
                <a:spcPct val="20000"/>
              </a:spcBef>
              <a:spcAft>
                <a:spcPct val="0"/>
              </a:spcAft>
              <a:buFont typeface="Courier New" panose="02070309020205020404" pitchFamily="49" charset="0"/>
              <a:buChar char="o"/>
              <a:defRPr/>
            </a:pPr>
            <a:r>
              <a:rPr lang="en-US" sz="1600" kern="0" dirty="0" err="1"/>
              <a:t>Cartoontechniek</a:t>
            </a:r>
            <a:endParaRPr lang="en-US" sz="1600" kern="0" dirty="0"/>
          </a:p>
          <a:p>
            <a:pPr lvl="1" fontAlgn="base">
              <a:lnSpc>
                <a:spcPct val="100000"/>
              </a:lnSpc>
              <a:spcBef>
                <a:spcPct val="20000"/>
              </a:spcBef>
              <a:spcAft>
                <a:spcPct val="0"/>
              </a:spcAft>
              <a:buFont typeface="Courier New" panose="02070309020205020404" pitchFamily="49" charset="0"/>
              <a:buChar char="o"/>
              <a:defRPr/>
            </a:pPr>
            <a:r>
              <a:rPr lang="en-US" sz="1600" kern="0" dirty="0"/>
              <a:t>Vrije </a:t>
            </a:r>
            <a:r>
              <a:rPr lang="en-US" sz="1600" kern="0" dirty="0" err="1"/>
              <a:t>woordassociatie</a:t>
            </a:r>
            <a:endParaRPr lang="en-US" sz="1600" kern="0" dirty="0"/>
          </a:p>
          <a:p>
            <a:pPr lvl="1" fontAlgn="base">
              <a:lnSpc>
                <a:spcPct val="100000"/>
              </a:lnSpc>
              <a:spcBef>
                <a:spcPct val="20000"/>
              </a:spcBef>
              <a:spcAft>
                <a:spcPct val="0"/>
              </a:spcAft>
              <a:buFont typeface="Courier New" panose="02070309020205020404" pitchFamily="49" charset="0"/>
              <a:buChar char="o"/>
              <a:defRPr/>
            </a:pPr>
            <a:r>
              <a:rPr lang="en-US" sz="1600" kern="0" dirty="0" err="1"/>
              <a:t>Zinsaanvulling</a:t>
            </a:r>
            <a:endParaRPr lang="nl-NL" sz="1600" kern="0" dirty="0"/>
          </a:p>
          <a:p>
            <a:pPr lvl="0" fontAlgn="base">
              <a:lnSpc>
                <a:spcPct val="100000"/>
              </a:lnSpc>
              <a:spcBef>
                <a:spcPct val="20000"/>
              </a:spcBef>
              <a:spcAft>
                <a:spcPct val="0"/>
              </a:spcAft>
              <a:buFont typeface="Courier New" panose="02070309020205020404" pitchFamily="49" charset="0"/>
              <a:buChar char="o"/>
              <a:defRPr/>
            </a:pPr>
            <a:endParaRPr lang="en-US" sz="1600" kern="0" dirty="0"/>
          </a:p>
          <a:p>
            <a:pPr marL="0" lvl="0" indent="0" fontAlgn="base">
              <a:lnSpc>
                <a:spcPct val="100000"/>
              </a:lnSpc>
              <a:spcBef>
                <a:spcPct val="20000"/>
              </a:spcBef>
              <a:spcAft>
                <a:spcPct val="0"/>
              </a:spcAft>
              <a:buNone/>
              <a:defRPr/>
            </a:pPr>
            <a:r>
              <a:rPr lang="nl-NL" sz="1600" b="1" kern="0" dirty="0"/>
              <a:t>Projectie</a:t>
            </a:r>
          </a:p>
          <a:p>
            <a:pPr lvl="1" fontAlgn="base">
              <a:lnSpc>
                <a:spcPct val="100000"/>
              </a:lnSpc>
              <a:spcBef>
                <a:spcPct val="20000"/>
              </a:spcBef>
              <a:spcAft>
                <a:spcPct val="0"/>
              </a:spcAft>
              <a:buFont typeface="Courier New" panose="02070309020205020404" pitchFamily="49" charset="0"/>
              <a:buChar char="o"/>
              <a:defRPr/>
            </a:pPr>
            <a:r>
              <a:rPr lang="en-US" sz="1600" kern="0" dirty="0" err="1"/>
              <a:t>Indirecte</a:t>
            </a:r>
            <a:r>
              <a:rPr lang="en-US" sz="1600" kern="0" dirty="0"/>
              <a:t> </a:t>
            </a:r>
            <a:r>
              <a:rPr lang="en-US" sz="1600" kern="0" dirty="0" err="1"/>
              <a:t>vraagstelling</a:t>
            </a:r>
            <a:endParaRPr lang="en-US" sz="1600" kern="0" dirty="0"/>
          </a:p>
          <a:p>
            <a:pPr lvl="1" fontAlgn="base">
              <a:lnSpc>
                <a:spcPct val="100000"/>
              </a:lnSpc>
              <a:spcBef>
                <a:spcPct val="20000"/>
              </a:spcBef>
              <a:spcAft>
                <a:spcPct val="0"/>
              </a:spcAft>
              <a:buFont typeface="Courier New" panose="02070309020205020404" pitchFamily="49" charset="0"/>
              <a:buChar char="o"/>
              <a:defRPr/>
            </a:pPr>
            <a:r>
              <a:rPr lang="en-US" sz="1600" kern="0" dirty="0"/>
              <a:t>Photo sort</a:t>
            </a:r>
            <a:endParaRPr lang="nl-NL" sz="1800" kern="0" dirty="0"/>
          </a:p>
          <a:p>
            <a:endParaRPr lang="nl-NL" dirty="0"/>
          </a:p>
        </p:txBody>
      </p:sp>
      <p:sp>
        <p:nvSpPr>
          <p:cNvPr id="2" name="Tijdelijke aanduiding voor dianummer 1">
            <a:extLst>
              <a:ext uri="{FF2B5EF4-FFF2-40B4-BE49-F238E27FC236}">
                <a16:creationId xmlns:a16="http://schemas.microsoft.com/office/drawing/2014/main" id="{06EEBD13-914A-4270-8369-E7C8CEF01D0D}"/>
              </a:ext>
            </a:extLst>
          </p:cNvPr>
          <p:cNvSpPr>
            <a:spLocks noGrp="1"/>
          </p:cNvSpPr>
          <p:nvPr>
            <p:ph type="sldNum" sz="quarter" idx="12"/>
          </p:nvPr>
        </p:nvSpPr>
        <p:spPr/>
        <p:txBody>
          <a:bodyPr/>
          <a:lstStyle/>
          <a:p>
            <a:fld id="{BD2C07DF-3CF3-41EE-A18E-119FE81334F7}" type="slidenum">
              <a:rPr lang="nl-NL" smtClean="0"/>
              <a:t>34</a:t>
            </a:fld>
            <a:endParaRPr lang="nl-NL"/>
          </a:p>
        </p:txBody>
      </p:sp>
    </p:spTree>
    <p:extLst>
      <p:ext uri="{BB962C8B-B14F-4D97-AF65-F5344CB8AC3E}">
        <p14:creationId xmlns:p14="http://schemas.microsoft.com/office/powerpoint/2010/main" val="985904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180D133-56AE-4AB5-8A4E-8C6C3EC6DA3A}"/>
              </a:ext>
            </a:extLst>
          </p:cNvPr>
          <p:cNvSpPr>
            <a:spLocks noGrp="1"/>
          </p:cNvSpPr>
          <p:nvPr>
            <p:ph type="title"/>
          </p:nvPr>
        </p:nvSpPr>
        <p:spPr>
          <a:xfrm>
            <a:off x="838200" y="365125"/>
            <a:ext cx="10515600" cy="1325563"/>
          </a:xfrm>
        </p:spPr>
        <p:txBody>
          <a:bodyPr/>
          <a:lstStyle/>
          <a:p>
            <a:r>
              <a:rPr lang="nl-NL" dirty="0"/>
              <a:t>Onderzoek</a:t>
            </a:r>
            <a:br>
              <a:rPr lang="nl-NL" dirty="0"/>
            </a:br>
            <a:r>
              <a:rPr lang="nl-NL" sz="1600" dirty="0"/>
              <a:t>Voorkomen van Non-respons</a:t>
            </a:r>
          </a:p>
        </p:txBody>
      </p:sp>
      <p:sp>
        <p:nvSpPr>
          <p:cNvPr id="56322" name="Tijdelijke aanduiding voor voettekst 2">
            <a:extLst>
              <a:ext uri="{FF2B5EF4-FFF2-40B4-BE49-F238E27FC236}">
                <a16:creationId xmlns:a16="http://schemas.microsoft.com/office/drawing/2014/main" id="{55520435-56DC-4ED3-8B72-D2DA39E99122}"/>
              </a:ext>
            </a:extLst>
          </p:cNvPr>
          <p:cNvSpPr>
            <a:spLocks noGrp="1"/>
          </p:cNvSpPr>
          <p:nvPr>
            <p:ph type="ftr" sz="quarter" idx="11"/>
          </p:nvPr>
        </p:nvSpPr>
        <p:spPr>
          <a:xfrm>
            <a:off x="4038600" y="6356350"/>
            <a:ext cx="41148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1pPr>
            <a:lvl2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2pPr>
            <a:lvl3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3pPr>
            <a:lvl4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4pPr>
            <a:lvl5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5pPr>
            <a:lvl6pPr marL="2281245"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6pPr>
            <a:lvl7pPr marL="2696017"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7pPr>
            <a:lvl8pPr marL="3110789"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8pPr>
            <a:lvl9pPr marL="3525561"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tab pos="656722" algn="l"/>
                <a:tab pos="1313444" algn="l"/>
                <a:tab pos="1970166" algn="l"/>
                <a:tab pos="2626888" algn="l"/>
              </a:tabLst>
              <a:defRPr/>
            </a:pPr>
            <a:r>
              <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Arial Unicode MS" pitchFamily="34" charset="-128"/>
                <a:cs typeface="+mn-cs"/>
              </a:rPr>
              <a:t>Onderzoek &amp; Statistiek</a:t>
            </a:r>
          </a:p>
        </p:txBody>
      </p:sp>
      <p:pic>
        <p:nvPicPr>
          <p:cNvPr id="8" name="Picture 3">
            <a:extLst>
              <a:ext uri="{FF2B5EF4-FFF2-40B4-BE49-F238E27FC236}">
                <a16:creationId xmlns:a16="http://schemas.microsoft.com/office/drawing/2014/main" id="{C5A0913D-4A81-480F-BB31-3DE3872FDC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ijdelijke aanduiding voor inhoud 3">
            <a:extLst>
              <a:ext uri="{FF2B5EF4-FFF2-40B4-BE49-F238E27FC236}">
                <a16:creationId xmlns:a16="http://schemas.microsoft.com/office/drawing/2014/main" id="{ED853D36-9154-42C5-BDA8-AACDB3B27F47}"/>
              </a:ext>
            </a:extLst>
          </p:cNvPr>
          <p:cNvSpPr>
            <a:spLocks noGrp="1"/>
          </p:cNvSpPr>
          <p:nvPr>
            <p:ph idx="1"/>
          </p:nvPr>
        </p:nvSpPr>
        <p:spPr>
          <a:xfrm>
            <a:off x="942975" y="1690688"/>
            <a:ext cx="8229600" cy="4525963"/>
          </a:xfrm>
        </p:spPr>
        <p:txBody>
          <a:bodyPr>
            <a:normAutofit/>
          </a:bodyPr>
          <a:lstStyle/>
          <a:p>
            <a:pPr>
              <a:buFont typeface="Courier New" panose="02070309020205020404" pitchFamily="49" charset="0"/>
              <a:buChar char="o"/>
              <a:defRPr/>
            </a:pPr>
            <a:r>
              <a:rPr lang="nl-NL" sz="1600" dirty="0">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Aangeven doel en belang van het onderzoek</a:t>
            </a:r>
          </a:p>
          <a:p>
            <a:pPr>
              <a:buFont typeface="Courier New" panose="02070309020205020404" pitchFamily="49" charset="0"/>
              <a:buChar char="o"/>
              <a:defRPr/>
            </a:pPr>
            <a:r>
              <a:rPr lang="nl-NL" sz="1600" dirty="0">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Legitimatie enquêteurs</a:t>
            </a:r>
          </a:p>
          <a:p>
            <a:pPr>
              <a:buFont typeface="Courier New" panose="02070309020205020404" pitchFamily="49" charset="0"/>
              <a:buChar char="o"/>
              <a:defRPr/>
            </a:pPr>
            <a:r>
              <a:rPr lang="nl-NL" sz="1600" dirty="0">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Presentje voor deelname</a:t>
            </a:r>
          </a:p>
          <a:p>
            <a:pPr>
              <a:buFont typeface="Courier New" panose="02070309020205020404" pitchFamily="49" charset="0"/>
              <a:buChar char="o"/>
              <a:defRPr/>
            </a:pPr>
            <a:r>
              <a:rPr lang="nl-NL" sz="1600" dirty="0">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Opnieuw bezoeken of bellen bij ‘</a:t>
            </a:r>
            <a:r>
              <a:rPr lang="nl-NL" sz="1600" i="1" dirty="0">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geen gehoor</a:t>
            </a:r>
            <a:r>
              <a:rPr lang="nl-NL" sz="1600" dirty="0">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a:t>
            </a:r>
          </a:p>
          <a:p>
            <a:pPr>
              <a:buFont typeface="Courier New" panose="02070309020205020404" pitchFamily="49" charset="0"/>
              <a:buChar char="o"/>
              <a:defRPr/>
            </a:pPr>
            <a:r>
              <a:rPr lang="nl-NL" sz="1600" dirty="0">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Toezegging onderzoeksresultaten</a:t>
            </a:r>
          </a:p>
          <a:p>
            <a:pPr>
              <a:buFont typeface="Courier New" panose="02070309020205020404" pitchFamily="49" charset="0"/>
              <a:buChar char="o"/>
              <a:defRPr/>
            </a:pPr>
            <a:r>
              <a:rPr lang="nl-NL" sz="1600" dirty="0">
                <a:ln w="1905"/>
                <a:effectLst>
                  <a:innerShdw blurRad="69850" dist="43180" dir="5400000">
                    <a:srgbClr val="000000">
                      <a:alpha val="65000"/>
                    </a:srgbClr>
                  </a:innerShdw>
                </a:effectLst>
                <a:latin typeface="Calibri" panose="020F0502020204030204" pitchFamily="34" charset="0"/>
                <a:cs typeface="Calibri" panose="020F0502020204030204" pitchFamily="34" charset="0"/>
              </a:rPr>
              <a:t>Retourenvelop met antwoordnummer</a:t>
            </a:r>
            <a:endParaRPr lang="nl-NL" dirty="0"/>
          </a:p>
        </p:txBody>
      </p:sp>
      <p:sp>
        <p:nvSpPr>
          <p:cNvPr id="2" name="Tijdelijke aanduiding voor dianummer 1">
            <a:extLst>
              <a:ext uri="{FF2B5EF4-FFF2-40B4-BE49-F238E27FC236}">
                <a16:creationId xmlns:a16="http://schemas.microsoft.com/office/drawing/2014/main" id="{0E28D24B-EC9E-4979-B629-A3CF28DFE921}"/>
              </a:ext>
            </a:extLst>
          </p:cNvPr>
          <p:cNvSpPr>
            <a:spLocks noGrp="1"/>
          </p:cNvSpPr>
          <p:nvPr>
            <p:ph type="sldNum" sz="quarter" idx="12"/>
          </p:nvPr>
        </p:nvSpPr>
        <p:spPr/>
        <p:txBody>
          <a:bodyPr/>
          <a:lstStyle/>
          <a:p>
            <a:fld id="{BD2C07DF-3CF3-41EE-A18E-119FE81334F7}" type="slidenum">
              <a:rPr lang="nl-NL" smtClean="0"/>
              <a:t>35</a:t>
            </a:fld>
            <a:endParaRPr lang="nl-NL"/>
          </a:p>
        </p:txBody>
      </p:sp>
    </p:spTree>
    <p:extLst>
      <p:ext uri="{BB962C8B-B14F-4D97-AF65-F5344CB8AC3E}">
        <p14:creationId xmlns:p14="http://schemas.microsoft.com/office/powerpoint/2010/main" val="4153784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D6EB0F-0B39-40F6-9527-FC86CD08BAB8}"/>
              </a:ext>
            </a:extLst>
          </p:cNvPr>
          <p:cNvSpPr>
            <a:spLocks noGrp="1"/>
          </p:cNvSpPr>
          <p:nvPr>
            <p:ph type="title"/>
          </p:nvPr>
        </p:nvSpPr>
        <p:spPr/>
        <p:txBody>
          <a:bodyPr/>
          <a:lstStyle/>
          <a:p>
            <a:r>
              <a:rPr lang="nl-NL" dirty="0">
                <a:solidFill>
                  <a:schemeClr val="bg1"/>
                </a:solidFill>
              </a:rPr>
              <a:t>Fase 2</a:t>
            </a:r>
          </a:p>
        </p:txBody>
      </p:sp>
      <p:sp>
        <p:nvSpPr>
          <p:cNvPr id="6" name="Tijdelijke aanduiding voor tekst 5">
            <a:extLst>
              <a:ext uri="{FF2B5EF4-FFF2-40B4-BE49-F238E27FC236}">
                <a16:creationId xmlns:a16="http://schemas.microsoft.com/office/drawing/2014/main" id="{49209086-4887-4C23-A86C-E89CC6545406}"/>
              </a:ext>
            </a:extLst>
          </p:cNvPr>
          <p:cNvSpPr>
            <a:spLocks noGrp="1"/>
          </p:cNvSpPr>
          <p:nvPr>
            <p:ph type="body" idx="1"/>
          </p:nvPr>
        </p:nvSpPr>
        <p:spPr/>
        <p:txBody>
          <a:bodyPr>
            <a:normAutofit/>
          </a:bodyPr>
          <a:lstStyle/>
          <a:p>
            <a:pPr marL="342900" indent="-342900">
              <a:buFont typeface="Courier New" panose="02070309020205020404" pitchFamily="49" charset="0"/>
              <a:buChar char="o"/>
            </a:pPr>
            <a:r>
              <a:rPr lang="nl-NL" sz="1800" dirty="0">
                <a:solidFill>
                  <a:schemeClr val="bg1">
                    <a:lumMod val="85000"/>
                  </a:schemeClr>
                </a:solidFill>
              </a:rPr>
              <a:t>Literatuur zoeken</a:t>
            </a:r>
          </a:p>
          <a:p>
            <a:pPr marL="342900" indent="-342900">
              <a:buFont typeface="Courier New" panose="02070309020205020404" pitchFamily="49" charset="0"/>
              <a:buChar char="o"/>
            </a:pPr>
            <a:r>
              <a:rPr lang="nl-NL" sz="1800" dirty="0">
                <a:solidFill>
                  <a:schemeClr val="bg1">
                    <a:lumMod val="85000"/>
                  </a:schemeClr>
                </a:solidFill>
              </a:rPr>
              <a:t>Bronnen bestuderen</a:t>
            </a:r>
          </a:p>
          <a:p>
            <a:pPr marL="342900" indent="-342900">
              <a:buFont typeface="Courier New" panose="02070309020205020404" pitchFamily="49" charset="0"/>
              <a:buChar char="o"/>
            </a:pPr>
            <a:r>
              <a:rPr lang="nl-NL" sz="1800" dirty="0">
                <a:solidFill>
                  <a:schemeClr val="bg1">
                    <a:lumMod val="85000"/>
                  </a:schemeClr>
                </a:solidFill>
              </a:rPr>
              <a:t>Conceptueel model bouwen</a:t>
            </a:r>
          </a:p>
        </p:txBody>
      </p:sp>
      <p:sp>
        <p:nvSpPr>
          <p:cNvPr id="3" name="Tijdelijke aanduiding voor voettekst 2">
            <a:extLst>
              <a:ext uri="{FF2B5EF4-FFF2-40B4-BE49-F238E27FC236}">
                <a16:creationId xmlns:a16="http://schemas.microsoft.com/office/drawing/2014/main" id="{4BA74F16-1CEF-41C2-AF66-C56166F5B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988C6A72-4893-4324-908B-035EB08EEC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dianummer 1">
            <a:extLst>
              <a:ext uri="{FF2B5EF4-FFF2-40B4-BE49-F238E27FC236}">
                <a16:creationId xmlns:a16="http://schemas.microsoft.com/office/drawing/2014/main" id="{49138F75-A318-47F9-8B81-AF3CA577FA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Afbeelding 7" descr="Afbeelding met tekening&#10;&#10;Automatisch gegenereerde beschrijving">
            <a:hlinkClick r:id="rId3" action="ppaction://hlinksldjump"/>
            <a:extLst>
              <a:ext uri="{FF2B5EF4-FFF2-40B4-BE49-F238E27FC236}">
                <a16:creationId xmlns:a16="http://schemas.microsoft.com/office/drawing/2014/main" id="{01CE2EAD-642C-4539-92FB-7DCE9AF20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06" y="5948511"/>
            <a:ext cx="712144" cy="715815"/>
          </a:xfrm>
          <a:prstGeom prst="rect">
            <a:avLst/>
          </a:prstGeom>
        </p:spPr>
      </p:pic>
    </p:spTree>
    <p:extLst>
      <p:ext uri="{BB962C8B-B14F-4D97-AF65-F5344CB8AC3E}">
        <p14:creationId xmlns:p14="http://schemas.microsoft.com/office/powerpoint/2010/main" val="3899104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Calibri Light" panose="020F0302020204030204" pitchFamily="34" charset="0"/>
                <a:cs typeface="Calibri Light" panose="020F0302020204030204" pitchFamily="34" charset="0"/>
              </a:rPr>
              <a:t>Stappenplan literatuuronderzoek</a:t>
            </a:r>
            <a:br>
              <a:rPr lang="nl-NL" sz="3600" dirty="0">
                <a:latin typeface="Calibri Light" panose="020F0302020204030204" pitchFamily="34" charset="0"/>
                <a:cs typeface="Calibri Light" panose="020F0302020204030204" pitchFamily="34" charset="0"/>
              </a:rPr>
            </a:br>
            <a:r>
              <a:rPr lang="nl-NL" sz="1400" dirty="0">
                <a:latin typeface="Calibri Light" panose="020F0302020204030204" pitchFamily="34" charset="0"/>
                <a:cs typeface="Calibri Light" panose="020F0302020204030204" pitchFamily="34" charset="0"/>
              </a:rPr>
              <a:t>Mandy van der Velde, Paul Jansen &amp; Josje Dikkers</a:t>
            </a:r>
          </a:p>
        </p:txBody>
      </p:sp>
      <p:sp>
        <p:nvSpPr>
          <p:cNvPr id="12" name="Tijdelijke aanduiding voor inhoud 11">
            <a:extLst>
              <a:ext uri="{FF2B5EF4-FFF2-40B4-BE49-F238E27FC236}">
                <a16:creationId xmlns:a16="http://schemas.microsoft.com/office/drawing/2014/main" id="{9A1C291A-7E0E-430C-A546-1CB90A4929D1}"/>
              </a:ext>
            </a:extLst>
          </p:cNvPr>
          <p:cNvSpPr>
            <a:spLocks noGrp="1"/>
          </p:cNvSpPr>
          <p:nvPr>
            <p:ph idx="1"/>
          </p:nvPr>
        </p:nvSpPr>
        <p:spPr>
          <a:xfrm>
            <a:off x="2828260" y="1825625"/>
            <a:ext cx="8525540" cy="4351338"/>
          </a:xfrm>
        </p:spPr>
        <p:txBody>
          <a:bodyPr>
            <a:normAutofit/>
          </a:bodyPr>
          <a:lstStyle/>
          <a:p>
            <a:pPr marL="342900" indent="-342900">
              <a:buFont typeface="+mj-lt"/>
              <a:buAutoNum type="arabicPeriod"/>
            </a:pPr>
            <a:r>
              <a:rPr lang="nl-NL" sz="1600" b="1" dirty="0">
                <a:solidFill>
                  <a:srgbClr val="0070C0"/>
                </a:solidFill>
              </a:rPr>
              <a:t>Onderwerp bepalen</a:t>
            </a:r>
            <a:r>
              <a:rPr lang="nl-NL" sz="1600" dirty="0"/>
              <a:t>: Bepaal het onderwerp op basis van de onderzoeksvraag</a:t>
            </a:r>
          </a:p>
          <a:p>
            <a:pPr marL="342900" indent="-342900">
              <a:buFont typeface="+mj-lt"/>
              <a:buAutoNum type="arabicPeriod"/>
            </a:pPr>
            <a:r>
              <a:rPr lang="nl-NL" sz="1600" b="1" dirty="0">
                <a:solidFill>
                  <a:srgbClr val="0070C0"/>
                </a:solidFill>
              </a:rPr>
              <a:t>Zoektermen formuleren</a:t>
            </a:r>
            <a:r>
              <a:rPr lang="nl-NL" sz="1600" dirty="0"/>
              <a:t>:  Kies steekwoorden of sleutelbegrippen en zet deze in een zoekbestand</a:t>
            </a:r>
          </a:p>
          <a:p>
            <a:pPr marL="342900" indent="-342900">
              <a:buFont typeface="+mj-lt"/>
              <a:buAutoNum type="arabicPeriod"/>
            </a:pPr>
            <a:r>
              <a:rPr lang="nl-NL" sz="1600" b="1" dirty="0">
                <a:solidFill>
                  <a:srgbClr val="0070C0"/>
                </a:solidFill>
              </a:rPr>
              <a:t>Zoekbanken selecteren</a:t>
            </a:r>
            <a:r>
              <a:rPr lang="nl-NL" sz="1600" dirty="0"/>
              <a:t>: Selecteer het </a:t>
            </a:r>
            <a:r>
              <a:rPr lang="nl-NL" sz="1600" b="1" dirty="0"/>
              <a:t>zoekbestand</a:t>
            </a:r>
            <a:r>
              <a:rPr lang="nl-NL" sz="1600" dirty="0"/>
              <a:t> of de organisatiebron voor het invoeren van de steekwoorden</a:t>
            </a:r>
          </a:p>
          <a:p>
            <a:pPr marL="342900" indent="-342900">
              <a:buFont typeface="+mj-lt"/>
              <a:buAutoNum type="arabicPeriod"/>
            </a:pPr>
            <a:r>
              <a:rPr lang="nl-NL" sz="1600" b="1" dirty="0">
                <a:solidFill>
                  <a:srgbClr val="0070C0"/>
                </a:solidFill>
              </a:rPr>
              <a:t>Slim zoeken</a:t>
            </a:r>
            <a:r>
              <a:rPr lang="nl-NL" sz="1600" dirty="0"/>
              <a:t>: Beperk het aantal treffers tot een werkbaar aantal door selecties te maken</a:t>
            </a:r>
          </a:p>
          <a:p>
            <a:pPr marL="342900" indent="-342900">
              <a:buFont typeface="+mj-lt"/>
              <a:buAutoNum type="arabicPeriod"/>
            </a:pPr>
            <a:r>
              <a:rPr lang="nl-NL" sz="1600" b="1" dirty="0">
                <a:solidFill>
                  <a:srgbClr val="0070C0"/>
                </a:solidFill>
              </a:rPr>
              <a:t>Bronnen leen en beoordelen</a:t>
            </a:r>
            <a:r>
              <a:rPr lang="nl-NL" sz="1600" dirty="0"/>
              <a:t>: Bekijk eerst de </a:t>
            </a:r>
            <a:r>
              <a:rPr lang="nl-NL" sz="1600" i="1" dirty="0"/>
              <a:t>samenvattingen</a:t>
            </a:r>
            <a:r>
              <a:rPr lang="nl-NL" sz="1600" dirty="0"/>
              <a:t> [abstracts] en selecteer daarna de relevante artikelen</a:t>
            </a:r>
          </a:p>
          <a:p>
            <a:pPr marL="342900" indent="-342900">
              <a:buFont typeface="+mj-lt"/>
              <a:buAutoNum type="arabicPeriod"/>
            </a:pPr>
            <a:r>
              <a:rPr lang="nl-NL" sz="1600" b="1" dirty="0">
                <a:solidFill>
                  <a:srgbClr val="0070C0"/>
                </a:solidFill>
              </a:rPr>
              <a:t>Bronnen samenvatten en ordenen</a:t>
            </a:r>
            <a:r>
              <a:rPr lang="nl-NL" sz="1600" dirty="0"/>
              <a:t>: Lees de artikelen en maak een samenvatting van de resultaten in </a:t>
            </a:r>
            <a:r>
              <a:rPr lang="nl-NL" sz="1600" b="1" dirty="0"/>
              <a:t>tabelvorm</a:t>
            </a:r>
            <a:r>
              <a:rPr lang="nl-NL" sz="1600" dirty="0"/>
              <a:t> </a:t>
            </a:r>
          </a:p>
          <a:p>
            <a:pPr marL="342900" indent="-342900">
              <a:buFont typeface="+mj-lt"/>
              <a:buAutoNum type="arabicPeriod"/>
            </a:pPr>
            <a:r>
              <a:rPr lang="nl-NL" sz="1600" b="1" dirty="0">
                <a:solidFill>
                  <a:srgbClr val="0070C0"/>
                </a:solidFill>
              </a:rPr>
              <a:t>Correct refereren</a:t>
            </a:r>
            <a:r>
              <a:rPr lang="nl-NL" sz="1600" dirty="0"/>
              <a:t>: Gebruik </a:t>
            </a:r>
            <a:r>
              <a:rPr lang="nl-NL" sz="1600" b="1" dirty="0"/>
              <a:t>APA-richtlijnen</a:t>
            </a:r>
            <a:r>
              <a:rPr lang="nl-NL" sz="1600" dirty="0"/>
              <a:t> voor correcte verwijzingen</a:t>
            </a:r>
          </a:p>
        </p:txBody>
      </p:sp>
      <p:sp>
        <p:nvSpPr>
          <p:cNvPr id="5" name="Tijdelijke aanduiding voor voettekst 4">
            <a:extLst>
              <a:ext uri="{FF2B5EF4-FFF2-40B4-BE49-F238E27FC236}">
                <a16:creationId xmlns:a16="http://schemas.microsoft.com/office/drawing/2014/main" id="{E01084AD-82C8-41AF-852C-9A31316025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3" name="Tijdelijke aanduiding voor dianummer 2">
            <a:extLst>
              <a:ext uri="{FF2B5EF4-FFF2-40B4-BE49-F238E27FC236}">
                <a16:creationId xmlns:a16="http://schemas.microsoft.com/office/drawing/2014/main" id="{6D610471-0B82-461F-B3D9-A97A8BCF3D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jdelijke aanduiding voor inhoud 2">
            <a:extLst>
              <a:ext uri="{FF2B5EF4-FFF2-40B4-BE49-F238E27FC236}">
                <a16:creationId xmlns:a16="http://schemas.microsoft.com/office/drawing/2014/main" id="{5A665A7D-9B9E-4F7C-A619-47FFB79A68B3}"/>
              </a:ext>
            </a:extLst>
          </p:cNvPr>
          <p:cNvSpPr txBox="1">
            <a:spLocks/>
          </p:cNvSpPr>
          <p:nvPr/>
        </p:nvSpPr>
        <p:spPr>
          <a:xfrm>
            <a:off x="4643120" y="1488441"/>
            <a:ext cx="334264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altLang="nl-NL" sz="1400" b="0" i="0" u="none" strike="noStrike" kern="1200" cap="none" spc="0" normalizeH="0" baseline="0" noProof="0" dirty="0">
              <a:ln>
                <a:noFill/>
              </a:ln>
              <a:solidFill>
                <a:srgbClr val="FFC000"/>
              </a:solidFill>
              <a:effectLst/>
              <a:uLnTx/>
              <a:uFillTx/>
              <a:latin typeface="Comic Sans MS" panose="030F0702030302020204" pitchFamily="66" charset="0"/>
              <a:ea typeface="+mn-ea"/>
              <a:cs typeface="+mn-cs"/>
            </a:endParaRPr>
          </a:p>
        </p:txBody>
      </p:sp>
      <p:pic>
        <p:nvPicPr>
          <p:cNvPr id="34" name="Picture 2" descr="Afbeeldingsresultaten voor praktijkgericht onderzoek van der velde">
            <a:extLst>
              <a:ext uri="{FF2B5EF4-FFF2-40B4-BE49-F238E27FC236}">
                <a16:creationId xmlns:a16="http://schemas.microsoft.com/office/drawing/2014/main" id="{6CF97E65-3E36-49C1-AB5E-7E6A017E6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70" y="1802235"/>
            <a:ext cx="2578909"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5" name="Afbeelding 34" descr="Afbeelding met buiten, persoon, kleding, vrouw&#10;&#10;Automatisch gegenereerde beschrijving">
            <a:extLst>
              <a:ext uri="{FF2B5EF4-FFF2-40B4-BE49-F238E27FC236}">
                <a16:creationId xmlns:a16="http://schemas.microsoft.com/office/drawing/2014/main" id="{1B3C7700-6070-44E2-BD7B-4C3EA16B4A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8317" y="124903"/>
            <a:ext cx="859200" cy="1288800"/>
          </a:xfrm>
          <a:prstGeom prst="rect">
            <a:avLst/>
          </a:prstGeom>
        </p:spPr>
      </p:pic>
      <p:pic>
        <p:nvPicPr>
          <p:cNvPr id="36" name="Afbeelding 35" descr="Afbeelding met persoon, man, binnen, kostuum&#10;&#10;Automatisch gegenereerde beschrijving">
            <a:extLst>
              <a:ext uri="{FF2B5EF4-FFF2-40B4-BE49-F238E27FC236}">
                <a16:creationId xmlns:a16="http://schemas.microsoft.com/office/drawing/2014/main" id="{7ED42FDB-20CD-4573-9B31-3BA022B5CC32}"/>
              </a:ext>
            </a:extLst>
          </p:cNvPr>
          <p:cNvPicPr>
            <a:picLocks noChangeAspect="1"/>
          </p:cNvPicPr>
          <p:nvPr/>
        </p:nvPicPr>
        <p:blipFill rotWithShape="1">
          <a:blip r:embed="rId6">
            <a:extLst>
              <a:ext uri="{28A0092B-C50C-407E-A947-70E740481C1C}">
                <a14:useLocalDpi xmlns:a14="http://schemas.microsoft.com/office/drawing/2010/main" val="0"/>
              </a:ext>
            </a:extLst>
          </a:blip>
          <a:srcRect l="9850" t="6844" r="14373"/>
          <a:stretch/>
        </p:blipFill>
        <p:spPr>
          <a:xfrm>
            <a:off x="10110092" y="124903"/>
            <a:ext cx="935231" cy="1288800"/>
          </a:xfrm>
          <a:prstGeom prst="rect">
            <a:avLst/>
          </a:prstGeom>
        </p:spPr>
      </p:pic>
      <p:pic>
        <p:nvPicPr>
          <p:cNvPr id="38" name="Afbeelding 37" descr="Afbeelding met vrouw, vasthouden, mensen, shirt&#10;&#10;Automatisch gegenereerde beschrijving">
            <a:extLst>
              <a:ext uri="{FF2B5EF4-FFF2-40B4-BE49-F238E27FC236}">
                <a16:creationId xmlns:a16="http://schemas.microsoft.com/office/drawing/2014/main" id="{D17C5A94-35CB-4098-90A7-AE888F1349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8298" y="124903"/>
            <a:ext cx="1288800" cy="1288800"/>
          </a:xfrm>
          <a:prstGeom prst="rect">
            <a:avLst/>
          </a:prstGeom>
        </p:spPr>
      </p:pic>
      <p:pic>
        <p:nvPicPr>
          <p:cNvPr id="39" name="Picture 2" descr="Afbeeldingsresultaten voor praktijkgericht onderzoek van der velde">
            <a:extLst>
              <a:ext uri="{FF2B5EF4-FFF2-40B4-BE49-F238E27FC236}">
                <a16:creationId xmlns:a16="http://schemas.microsoft.com/office/drawing/2014/main" id="{1A00006D-AC82-4F93-9E76-4796CB953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3706" y="5417555"/>
            <a:ext cx="820093" cy="1144800"/>
          </a:xfrm>
          <a:prstGeom prst="rect">
            <a:avLst/>
          </a:prstGeom>
          <a:noFill/>
          <a:extLst>
            <a:ext uri="{909E8E84-426E-40DD-AFC4-6F175D3DCCD1}">
              <a14:hiddenFill xmlns:a14="http://schemas.microsoft.com/office/drawing/2010/main">
                <a:solidFill>
                  <a:srgbClr val="FFFFFF"/>
                </a:solidFill>
              </a14:hiddenFill>
            </a:ext>
          </a:extLst>
        </p:spPr>
      </p:pic>
      <p:sp>
        <p:nvSpPr>
          <p:cNvPr id="40" name="Tekstvak 39">
            <a:extLst>
              <a:ext uri="{FF2B5EF4-FFF2-40B4-BE49-F238E27FC236}">
                <a16:creationId xmlns:a16="http://schemas.microsoft.com/office/drawing/2014/main" id="{E0CE33A5-8D14-425C-8FE1-86C0FFEFF536}"/>
              </a:ext>
            </a:extLst>
          </p:cNvPr>
          <p:cNvSpPr txBox="1"/>
          <p:nvPr/>
        </p:nvSpPr>
        <p:spPr>
          <a:xfrm>
            <a:off x="10659726" y="6538951"/>
            <a:ext cx="556563" cy="255583"/>
          </a:xfrm>
          <a:prstGeom prst="rect">
            <a:avLst/>
          </a:prstGeom>
          <a:noFill/>
        </p:spPr>
        <p:txBody>
          <a:bodyPr wrap="none" rtlCol="0">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Pag.60</a:t>
            </a:r>
          </a:p>
        </p:txBody>
      </p:sp>
      <p:pic>
        <p:nvPicPr>
          <p:cNvPr id="41" name="Afbeelding 40" descr="Afbeelding met tekening&#10;&#10;Automatisch gegenereerde beschrijving">
            <a:extLst>
              <a:ext uri="{FF2B5EF4-FFF2-40B4-BE49-F238E27FC236}">
                <a16:creationId xmlns:a16="http://schemas.microsoft.com/office/drawing/2014/main" id="{44633059-C887-41A9-AA97-D1D3AEAF8651}"/>
              </a:ext>
            </a:extLst>
          </p:cNvPr>
          <p:cNvPicPr>
            <a:picLocks noChangeAspect="1"/>
          </p:cNvPicPr>
          <p:nvPr/>
        </p:nvPicPr>
        <p:blipFill rotWithShape="1">
          <a:blip r:embed="rId8">
            <a:extLst>
              <a:ext uri="{28A0092B-C50C-407E-A947-70E740481C1C}">
                <a14:useLocalDpi xmlns:a14="http://schemas.microsoft.com/office/drawing/2010/main" val="0"/>
              </a:ext>
            </a:extLst>
          </a:blip>
          <a:srcRect t="32475" r="-1529" b="23882"/>
          <a:stretch/>
        </p:blipFill>
        <p:spPr>
          <a:xfrm>
            <a:off x="552555" y="6148552"/>
            <a:ext cx="1674138" cy="648163"/>
          </a:xfrm>
          <a:prstGeom prst="rect">
            <a:avLst/>
          </a:prstGeom>
        </p:spPr>
      </p:pic>
      <p:pic>
        <p:nvPicPr>
          <p:cNvPr id="42" name="Afbeelding 41">
            <a:extLst>
              <a:ext uri="{FF2B5EF4-FFF2-40B4-BE49-F238E27FC236}">
                <a16:creationId xmlns:a16="http://schemas.microsoft.com/office/drawing/2014/main" id="{6214291B-C52D-4348-9F72-3345730142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157" y="5744589"/>
            <a:ext cx="1648933" cy="490732"/>
          </a:xfrm>
          <a:prstGeom prst="rect">
            <a:avLst/>
          </a:prstGeom>
        </p:spPr>
      </p:pic>
    </p:spTree>
    <p:extLst>
      <p:ext uri="{BB962C8B-B14F-4D97-AF65-F5344CB8AC3E}">
        <p14:creationId xmlns:p14="http://schemas.microsoft.com/office/powerpoint/2010/main" val="2932940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93ED7EB-CD4F-4A2D-AD9F-213B9DD63770}"/>
              </a:ext>
            </a:extLst>
          </p:cNvPr>
          <p:cNvSpPr>
            <a:spLocks noGrp="1"/>
          </p:cNvSpPr>
          <p:nvPr>
            <p:ph type="title"/>
          </p:nvPr>
        </p:nvSpPr>
        <p:spPr/>
        <p:txBody>
          <a:bodyPr/>
          <a:lstStyle/>
          <a:p>
            <a:r>
              <a:rPr lang="nl-NL" dirty="0"/>
              <a:t>Literatuur zoeken</a:t>
            </a:r>
          </a:p>
        </p:txBody>
      </p:sp>
      <p:sp>
        <p:nvSpPr>
          <p:cNvPr id="7" name="Tijdelijke aanduiding voor inhoud 6">
            <a:extLst>
              <a:ext uri="{FF2B5EF4-FFF2-40B4-BE49-F238E27FC236}">
                <a16:creationId xmlns:a16="http://schemas.microsoft.com/office/drawing/2014/main" id="{6A5EF70F-C48B-4AA7-BD78-2454705395FC}"/>
              </a:ext>
            </a:extLst>
          </p:cNvPr>
          <p:cNvSpPr>
            <a:spLocks noGrp="1"/>
          </p:cNvSpPr>
          <p:nvPr>
            <p:ph idx="1"/>
          </p:nvPr>
        </p:nvSpPr>
        <p:spPr/>
        <p:txBody>
          <a:bodyPr>
            <a:normAutofit/>
          </a:bodyPr>
          <a:lstStyle/>
          <a:p>
            <a:pPr marL="0" indent="0">
              <a:buNone/>
            </a:pPr>
            <a:r>
              <a:rPr lang="nl-NL" sz="1600" dirty="0"/>
              <a:t>Literatuuronderzoek vormt een belangrijk onderdeel van praktijkgericht onderzoek. Wie niet op de juiste manier in de literatuur zoekt, kan veel kennis en informatie over het hoofd zien waardoor een gebrekkig uitgevoerd praktijkonderzoek ontstaat. </a:t>
            </a:r>
          </a:p>
          <a:p>
            <a:pPr marL="0" indent="0">
              <a:buNone/>
            </a:pPr>
            <a:r>
              <a:rPr lang="nl-NL" sz="1600" dirty="0">
                <a:hlinkClick r:id="rId3"/>
              </a:rPr>
              <a:t>http://scholar.google.nl/</a:t>
            </a:r>
            <a:endParaRPr lang="nl-NL" sz="1600" dirty="0"/>
          </a:p>
          <a:p>
            <a:pPr marL="0" indent="0">
              <a:buNone/>
            </a:pPr>
            <a:r>
              <a:rPr lang="nl-NL" sz="1600" dirty="0">
                <a:hlinkClick r:id="rId4"/>
              </a:rPr>
              <a:t>https://doaj.org/</a:t>
            </a:r>
            <a:endParaRPr lang="nl-NL" sz="1600" dirty="0"/>
          </a:p>
          <a:p>
            <a:pPr marL="0" indent="0">
              <a:buNone/>
            </a:pPr>
            <a:r>
              <a:rPr lang="nl-NL" sz="1600" dirty="0">
                <a:hlinkClick r:id="rId5"/>
              </a:rPr>
              <a:t>http://www.sciencedirect.com/</a:t>
            </a:r>
            <a:endParaRPr lang="nl-NL" sz="1600" dirty="0"/>
          </a:p>
          <a:p>
            <a:pPr marL="0" indent="0">
              <a:buNone/>
            </a:pPr>
            <a:r>
              <a:rPr lang="nl-NL" sz="1600" dirty="0">
                <a:hlinkClick r:id="rId6"/>
              </a:rPr>
              <a:t>https://www.ncbi.nlm.nih.gov/pubmed/advanced</a:t>
            </a:r>
            <a:endParaRPr lang="nl-NL" sz="1600" dirty="0"/>
          </a:p>
          <a:p>
            <a:pPr marL="0" indent="0">
              <a:buNone/>
            </a:pPr>
            <a:r>
              <a:rPr lang="nl-NL" sz="1600" dirty="0">
                <a:hlinkClick r:id="rId7"/>
              </a:rPr>
              <a:t>https://worldwidescience.org/wws/desktop/en/search.html</a:t>
            </a:r>
            <a:endParaRPr lang="nl-NL" sz="1600" dirty="0"/>
          </a:p>
          <a:p>
            <a:pPr marL="0" indent="0">
              <a:buNone/>
            </a:pPr>
            <a:r>
              <a:rPr lang="nl-NL" sz="1600" dirty="0">
                <a:hlinkClick r:id="rId8"/>
              </a:rPr>
              <a:t>http://arxiv.org</a:t>
            </a:r>
            <a:endParaRPr lang="nl-NL" sz="1600" dirty="0"/>
          </a:p>
          <a:p>
            <a:pPr marL="0" indent="0">
              <a:buNone/>
            </a:pPr>
            <a:r>
              <a:rPr lang="nl-NL" sz="1600" dirty="0">
                <a:hlinkClick r:id="rId9"/>
              </a:rPr>
              <a:t>https://hbo-kennisbank.nl/index</a:t>
            </a:r>
            <a:endParaRPr lang="nl-NL" sz="1600" dirty="0"/>
          </a:p>
          <a:p>
            <a:pPr marL="0" indent="0">
              <a:buNone/>
            </a:pPr>
            <a:r>
              <a:rPr lang="nl-NL" sz="1600" dirty="0">
                <a:hlinkClick r:id="rId10"/>
              </a:rPr>
              <a:t>https://synoniemen.net</a:t>
            </a:r>
            <a:endParaRPr lang="nl-NL" sz="1600" dirty="0"/>
          </a:p>
          <a:p>
            <a:pPr marL="0" indent="0">
              <a:buNone/>
            </a:pPr>
            <a:r>
              <a:rPr lang="nl-NL" sz="1600" dirty="0"/>
              <a:t> </a:t>
            </a:r>
          </a:p>
          <a:p>
            <a:endParaRPr lang="nl-NL" sz="1600" dirty="0"/>
          </a:p>
          <a:p>
            <a:pPr marL="0" indent="0">
              <a:buNone/>
            </a:pPr>
            <a:endParaRPr lang="nl-NL" dirty="0"/>
          </a:p>
        </p:txBody>
      </p:sp>
      <p:sp>
        <p:nvSpPr>
          <p:cNvPr id="4" name="Tijdelijke aanduiding voor voettekst 3">
            <a:extLst>
              <a:ext uri="{FF2B5EF4-FFF2-40B4-BE49-F238E27FC236}">
                <a16:creationId xmlns:a16="http://schemas.microsoft.com/office/drawing/2014/main" id="{797C195D-5EF3-4A03-B267-3B9D33FCF025}"/>
              </a:ext>
            </a:extLst>
          </p:cNvPr>
          <p:cNvSpPr>
            <a:spLocks noGrp="1"/>
          </p:cNvSpPr>
          <p:nvPr>
            <p:ph type="ftr" sz="quarter" idx="11"/>
          </p:nvPr>
        </p:nvSpPr>
        <p:spPr/>
        <p:txBody>
          <a:bodyPr/>
          <a:lstStyle/>
          <a:p>
            <a:r>
              <a:rPr lang="nl-NL"/>
              <a:t>Onderzoek &amp; Statistiek</a:t>
            </a:r>
          </a:p>
        </p:txBody>
      </p:sp>
      <p:sp>
        <p:nvSpPr>
          <p:cNvPr id="5" name="Tijdelijke aanduiding voor dianummer 4">
            <a:extLst>
              <a:ext uri="{FF2B5EF4-FFF2-40B4-BE49-F238E27FC236}">
                <a16:creationId xmlns:a16="http://schemas.microsoft.com/office/drawing/2014/main" id="{A1CA9B1A-B762-48F7-825F-43D42B35B914}"/>
              </a:ext>
            </a:extLst>
          </p:cNvPr>
          <p:cNvSpPr>
            <a:spLocks noGrp="1"/>
          </p:cNvSpPr>
          <p:nvPr>
            <p:ph type="sldNum" sz="quarter" idx="12"/>
          </p:nvPr>
        </p:nvSpPr>
        <p:spPr/>
        <p:txBody>
          <a:bodyPr/>
          <a:lstStyle/>
          <a:p>
            <a:fld id="{BD2C07DF-3CF3-41EE-A18E-119FE81334F7}" type="slidenum">
              <a:rPr lang="nl-NL" smtClean="0"/>
              <a:t>38</a:t>
            </a:fld>
            <a:endParaRPr lang="nl-NL" dirty="0"/>
          </a:p>
        </p:txBody>
      </p:sp>
      <p:pic>
        <p:nvPicPr>
          <p:cNvPr id="8" name="Picture 2" descr="Afbeeldingsresultaten voor google scholar">
            <a:extLst>
              <a:ext uri="{FF2B5EF4-FFF2-40B4-BE49-F238E27FC236}">
                <a16:creationId xmlns:a16="http://schemas.microsoft.com/office/drawing/2014/main" id="{4EB4E2D6-8096-4C1C-B494-01D7A6D4BD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1856" y="2992853"/>
            <a:ext cx="2245179" cy="125730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2A9834F3-A202-43F4-9B32-17EC698F84D4}"/>
              </a:ext>
            </a:extLst>
          </p:cNvPr>
          <p:cNvPicPr>
            <a:picLocks noChangeAspect="1"/>
          </p:cNvPicPr>
          <p:nvPr/>
        </p:nvPicPr>
        <p:blipFill>
          <a:blip r:embed="rId12"/>
          <a:stretch>
            <a:fillRect/>
          </a:stretch>
        </p:blipFill>
        <p:spPr>
          <a:xfrm>
            <a:off x="9145476" y="2818234"/>
            <a:ext cx="1581680" cy="1581680"/>
          </a:xfrm>
          <a:prstGeom prst="rect">
            <a:avLst/>
          </a:prstGeom>
        </p:spPr>
      </p:pic>
      <p:pic>
        <p:nvPicPr>
          <p:cNvPr id="10" name="Afbeelding 9">
            <a:extLst>
              <a:ext uri="{FF2B5EF4-FFF2-40B4-BE49-F238E27FC236}">
                <a16:creationId xmlns:a16="http://schemas.microsoft.com/office/drawing/2014/main" id="{7AD88E86-7881-4F52-88C8-C0C086E1629D}"/>
              </a:ext>
            </a:extLst>
          </p:cNvPr>
          <p:cNvPicPr>
            <a:picLocks noChangeAspect="1"/>
          </p:cNvPicPr>
          <p:nvPr/>
        </p:nvPicPr>
        <p:blipFill>
          <a:blip r:embed="rId13"/>
          <a:stretch>
            <a:fillRect/>
          </a:stretch>
        </p:blipFill>
        <p:spPr>
          <a:xfrm>
            <a:off x="6846917" y="4116169"/>
            <a:ext cx="4800600" cy="800100"/>
          </a:xfrm>
          <a:prstGeom prst="rect">
            <a:avLst/>
          </a:prstGeom>
        </p:spPr>
      </p:pic>
      <p:sp>
        <p:nvSpPr>
          <p:cNvPr id="11" name="Tekstvak 10">
            <a:extLst>
              <a:ext uri="{FF2B5EF4-FFF2-40B4-BE49-F238E27FC236}">
                <a16:creationId xmlns:a16="http://schemas.microsoft.com/office/drawing/2014/main" id="{183E4179-DC8C-41EF-BD2E-E1B5CA17D79D}"/>
              </a:ext>
            </a:extLst>
          </p:cNvPr>
          <p:cNvSpPr txBox="1"/>
          <p:nvPr/>
        </p:nvSpPr>
        <p:spPr>
          <a:xfrm>
            <a:off x="923261" y="5759816"/>
            <a:ext cx="7072385" cy="291747"/>
          </a:xfrm>
          <a:prstGeom prst="rect">
            <a:avLst/>
          </a:prstGeom>
          <a:noFill/>
        </p:spPr>
        <p:txBody>
          <a:bodyPr wrap="none" lIns="0" tIns="0" rIns="0" bIns="0" rtlCol="0">
            <a:spAutoFit/>
          </a:bodyPr>
          <a:lstStyle/>
          <a:p>
            <a:pPr>
              <a:lnSpc>
                <a:spcPts val="2400"/>
              </a:lnSpc>
            </a:pPr>
            <a:r>
              <a:rPr lang="nl-NL" sz="1800" dirty="0">
                <a:latin typeface="Dax Offc Light" panose="020B0504030101020102" pitchFamily="34" charset="0"/>
                <a:cs typeface="Dax Offc Light" panose="020B0504030101020102" pitchFamily="34" charset="0"/>
              </a:rPr>
              <a:t>Verder: vakliteratuur; kennisbanken; studieboeken, varieer in zoektermen.</a:t>
            </a:r>
          </a:p>
        </p:txBody>
      </p:sp>
      <p:pic>
        <p:nvPicPr>
          <p:cNvPr id="13" name="Afbeelding 12">
            <a:extLst>
              <a:ext uri="{FF2B5EF4-FFF2-40B4-BE49-F238E27FC236}">
                <a16:creationId xmlns:a16="http://schemas.microsoft.com/office/drawing/2014/main" id="{62C98DF8-2984-4A23-956D-9FF0175E9E2B}"/>
              </a:ext>
            </a:extLst>
          </p:cNvPr>
          <p:cNvPicPr>
            <a:picLocks noChangeAspect="1"/>
          </p:cNvPicPr>
          <p:nvPr/>
        </p:nvPicPr>
        <p:blipFill rotWithShape="1">
          <a:blip r:embed="rId14"/>
          <a:srcRect t="29376" r="-116" b="36217"/>
          <a:stretch/>
        </p:blipFill>
        <p:spPr>
          <a:xfrm>
            <a:off x="6761856" y="4974658"/>
            <a:ext cx="3334355" cy="659758"/>
          </a:xfrm>
          <a:prstGeom prst="rect">
            <a:avLst/>
          </a:prstGeom>
        </p:spPr>
      </p:pic>
      <p:pic>
        <p:nvPicPr>
          <p:cNvPr id="1026" name="Picture 2" descr="De bronafbeelding bekijken">
            <a:extLst>
              <a:ext uri="{FF2B5EF4-FFF2-40B4-BE49-F238E27FC236}">
                <a16:creationId xmlns:a16="http://schemas.microsoft.com/office/drawing/2014/main" id="{62F488BA-9C03-4E61-BF73-4FECD5174CD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61856" y="2326737"/>
            <a:ext cx="2160957" cy="8241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e bronafbeelding bekijken">
            <a:extLst>
              <a:ext uri="{FF2B5EF4-FFF2-40B4-BE49-F238E27FC236}">
                <a16:creationId xmlns:a16="http://schemas.microsoft.com/office/drawing/2014/main" id="{0585C0B5-E23B-4C0A-BB08-B5D0B6568205}"/>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5375" t="41153" r="17183" b="40639"/>
          <a:stretch/>
        </p:blipFill>
        <p:spPr bwMode="auto">
          <a:xfrm>
            <a:off x="9202050" y="2333270"/>
            <a:ext cx="2328529" cy="628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a:extLst>
              <a:ext uri="{FF2B5EF4-FFF2-40B4-BE49-F238E27FC236}">
                <a16:creationId xmlns:a16="http://schemas.microsoft.com/office/drawing/2014/main" id="{79EA3F07-74A2-4888-A4F2-DB5BA45D38F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7233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93ED7EB-CD4F-4A2D-AD9F-213B9DD63770}"/>
              </a:ext>
            </a:extLst>
          </p:cNvPr>
          <p:cNvSpPr>
            <a:spLocks noGrp="1"/>
          </p:cNvSpPr>
          <p:nvPr>
            <p:ph type="title"/>
          </p:nvPr>
        </p:nvSpPr>
        <p:spPr/>
        <p:txBody>
          <a:bodyPr/>
          <a:lstStyle/>
          <a:p>
            <a:r>
              <a:rPr lang="nl-NL" dirty="0"/>
              <a:t>Slim zoeken in Google met operatoren</a:t>
            </a:r>
          </a:p>
        </p:txBody>
      </p:sp>
      <p:sp>
        <p:nvSpPr>
          <p:cNvPr id="4" name="Tijdelijke aanduiding voor voettekst 3">
            <a:extLst>
              <a:ext uri="{FF2B5EF4-FFF2-40B4-BE49-F238E27FC236}">
                <a16:creationId xmlns:a16="http://schemas.microsoft.com/office/drawing/2014/main" id="{797C195D-5EF3-4A03-B267-3B9D33FCF0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5" name="Tijdelijke aanduiding voor dianummer 4">
            <a:extLst>
              <a:ext uri="{FF2B5EF4-FFF2-40B4-BE49-F238E27FC236}">
                <a16:creationId xmlns:a16="http://schemas.microsoft.com/office/drawing/2014/main" id="{A1CA9B1A-B762-48F7-825F-43D42B35B9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jdelijke aanduiding voor inhoud 1">
            <a:extLst>
              <a:ext uri="{FF2B5EF4-FFF2-40B4-BE49-F238E27FC236}">
                <a16:creationId xmlns:a16="http://schemas.microsoft.com/office/drawing/2014/main" id="{2920FF33-F6CC-4D27-8BB3-F41B3AE347DD}"/>
              </a:ext>
            </a:extLst>
          </p:cNvPr>
          <p:cNvSpPr>
            <a:spLocks noGrp="1"/>
          </p:cNvSpPr>
          <p:nvPr>
            <p:ph idx="1"/>
          </p:nvPr>
        </p:nvSpPr>
        <p:spPr/>
        <p:txBody>
          <a:bodyPr>
            <a:noAutofit/>
          </a:bodyPr>
          <a:lstStyle/>
          <a:p>
            <a:pPr marL="0" indent="0">
              <a:buNone/>
            </a:pPr>
            <a:r>
              <a:rPr lang="nl-NL" sz="1600" b="1" dirty="0"/>
              <a:t>Booleaanse operatoren</a:t>
            </a:r>
          </a:p>
          <a:p>
            <a:pPr marL="0" indent="0">
              <a:buNone/>
            </a:pPr>
            <a:r>
              <a:rPr lang="nl-NL" sz="1400" dirty="0"/>
              <a:t>In de meeste databanken kun je zoekwoorden combineren met behulp van </a:t>
            </a:r>
            <a:r>
              <a:rPr lang="nl-NL" sz="1400" i="1" dirty="0"/>
              <a:t>Booleaanse operatoren</a:t>
            </a:r>
            <a:r>
              <a:rPr lang="nl-NL" sz="1400" dirty="0"/>
              <a:t>:</a:t>
            </a:r>
          </a:p>
          <a:p>
            <a:pPr marL="0" indent="0">
              <a:buNone/>
            </a:pPr>
            <a:r>
              <a:rPr lang="nl-NL" sz="1400" b="1" dirty="0">
                <a:solidFill>
                  <a:srgbClr val="0070C0"/>
                </a:solidFill>
              </a:rPr>
              <a:t>AND </a:t>
            </a:r>
            <a:r>
              <a:rPr lang="nl-NL" sz="1400" dirty="0"/>
              <a:t>Beide trefwoorden moeten voorkomen</a:t>
            </a:r>
          </a:p>
          <a:p>
            <a:pPr marL="0" indent="0">
              <a:buNone/>
            </a:pPr>
            <a:r>
              <a:rPr lang="nl-NL" sz="1400" b="1" dirty="0">
                <a:solidFill>
                  <a:srgbClr val="0070C0"/>
                </a:solidFill>
              </a:rPr>
              <a:t>OR</a:t>
            </a:r>
            <a:r>
              <a:rPr lang="nl-NL" sz="1400" dirty="0"/>
              <a:t> Een van beide trefwoorden moet voorkomen</a:t>
            </a:r>
          </a:p>
          <a:p>
            <a:pPr marL="0" indent="0">
              <a:buNone/>
            </a:pPr>
            <a:r>
              <a:rPr lang="nl-NL" sz="1400" b="1" dirty="0">
                <a:solidFill>
                  <a:srgbClr val="0070C0"/>
                </a:solidFill>
              </a:rPr>
              <a:t>NOT</a:t>
            </a:r>
            <a:r>
              <a:rPr lang="nl-NL" sz="1400" dirty="0"/>
              <a:t> Trefwoord moet juist niet voorkomen</a:t>
            </a:r>
          </a:p>
          <a:p>
            <a:pPr marL="0" indent="0">
              <a:buNone/>
            </a:pPr>
            <a:r>
              <a:rPr lang="nl-NL" sz="1600" b="1" dirty="0"/>
              <a:t>Combineren van zoektermen en -vragen:</a:t>
            </a:r>
          </a:p>
          <a:p>
            <a:pPr marL="0" indent="0">
              <a:buNone/>
            </a:pPr>
            <a:r>
              <a:rPr lang="nl-NL" sz="1400" dirty="0"/>
              <a:t>Vaak kunnen zoektermen met elkaar worden gecombineerd door gebruik te maken van </a:t>
            </a:r>
            <a:r>
              <a:rPr lang="nl-NL" sz="1400" i="1" dirty="0"/>
              <a:t>ronde haken</a:t>
            </a:r>
            <a:r>
              <a:rPr lang="nl-NL" sz="1400" dirty="0"/>
              <a:t>. Alles tussen de ronde haken wordt dan als eerste verwerkt. Ook is het soms mogelijk om de zoekresultaten met elkaar te combineren door gebruik te maken van zoeksets.</a:t>
            </a:r>
          </a:p>
          <a:p>
            <a:pPr marL="0" indent="0">
              <a:buNone/>
            </a:pPr>
            <a:r>
              <a:rPr lang="nl-NL" sz="1600" b="1" dirty="0" err="1"/>
              <a:t>Trunkeren</a:t>
            </a:r>
            <a:r>
              <a:rPr lang="nl-NL" sz="1600" b="1" dirty="0"/>
              <a:t> en maskeren:</a:t>
            </a:r>
          </a:p>
          <a:p>
            <a:pPr marL="0" indent="0">
              <a:buNone/>
            </a:pPr>
            <a:r>
              <a:rPr lang="nl-NL" sz="1400" dirty="0"/>
              <a:t>In veel databanken kunnen jokers of wildcards worden gebruikt, bijvoorbeeld: * (asterisk of sterretje), ? (vraagteken) of % (procentteken). Een asterisk of procentteken vervangt meerdere tekens, dit noemen we </a:t>
            </a:r>
            <a:r>
              <a:rPr lang="nl-NL" sz="1400" i="1" dirty="0" err="1"/>
              <a:t>trunkeren</a:t>
            </a:r>
            <a:r>
              <a:rPr lang="nl-NL" sz="1400" dirty="0"/>
              <a:t>. Een vraagteken vervangt precies één teken. Dit noemen we </a:t>
            </a:r>
            <a:r>
              <a:rPr lang="nl-NL" sz="1400" i="1" dirty="0"/>
              <a:t>maskeren</a:t>
            </a:r>
            <a:r>
              <a:rPr lang="nl-NL" sz="1400" dirty="0"/>
              <a:t>.</a:t>
            </a:r>
          </a:p>
          <a:p>
            <a:pPr marL="0" indent="0">
              <a:buNone/>
            </a:pPr>
            <a:r>
              <a:rPr lang="nl-NL" sz="1600" b="1" dirty="0" err="1"/>
              <a:t>Phrase</a:t>
            </a:r>
            <a:r>
              <a:rPr lang="nl-NL" sz="1600" b="1" dirty="0"/>
              <a:t> search </a:t>
            </a:r>
            <a:r>
              <a:rPr lang="nl-NL" sz="1600" dirty="0"/>
              <a:t>("</a:t>
            </a:r>
            <a:r>
              <a:rPr lang="nl-NL" sz="1600" i="1" dirty="0"/>
              <a:t>Zoeken op een exacte woordcombinatie</a:t>
            </a:r>
            <a:r>
              <a:rPr lang="nl-NL" sz="1600" dirty="0"/>
              <a:t>")</a:t>
            </a:r>
          </a:p>
          <a:p>
            <a:pPr marL="0" indent="0">
              <a:buNone/>
            </a:pPr>
            <a:r>
              <a:rPr lang="nl-NL" sz="1400" dirty="0"/>
              <a:t>Zoeken op 2 of meer woorden die exact achter elkaar staan. Als je wilt dat er exact op deze woordcombinatie of zin wordt gezocht zet je het tussen "…"’.</a:t>
            </a:r>
          </a:p>
        </p:txBody>
      </p:sp>
      <p:pic>
        <p:nvPicPr>
          <p:cNvPr id="14" name="Picture 3">
            <a:extLst>
              <a:ext uri="{FF2B5EF4-FFF2-40B4-BE49-F238E27FC236}">
                <a16:creationId xmlns:a16="http://schemas.microsoft.com/office/drawing/2014/main" id="{AFAA5EF5-A78A-4E98-83B4-DF18D8EC3A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2562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601D57D-858D-49E7-916C-ACC04D0F0826}"/>
              </a:ext>
            </a:extLst>
          </p:cNvPr>
          <p:cNvSpPr>
            <a:spLocks noGrp="1"/>
          </p:cNvSpPr>
          <p:nvPr>
            <p:ph type="title"/>
          </p:nvPr>
        </p:nvSpPr>
        <p:spPr/>
        <p:txBody>
          <a:bodyPr/>
          <a:lstStyle/>
          <a:p>
            <a:r>
              <a:rPr lang="nl-NL" dirty="0" err="1"/>
              <a:t>Inquiry</a:t>
            </a:r>
            <a:r>
              <a:rPr lang="nl-NL" dirty="0"/>
              <a:t> </a:t>
            </a:r>
            <a:r>
              <a:rPr lang="nl-NL" dirty="0" err="1"/>
              <a:t>habit</a:t>
            </a:r>
            <a:r>
              <a:rPr lang="nl-NL" dirty="0"/>
              <a:t> of mind</a:t>
            </a:r>
            <a:br>
              <a:rPr lang="nl-NL" dirty="0"/>
            </a:br>
            <a:r>
              <a:rPr lang="nl-NL" sz="1600" dirty="0"/>
              <a:t>Lorna M. Earl &amp; Steven Katz, 2006</a:t>
            </a:r>
          </a:p>
        </p:txBody>
      </p:sp>
      <p:sp>
        <p:nvSpPr>
          <p:cNvPr id="7" name="Tijdelijke aanduiding voor inhoud 6">
            <a:extLst>
              <a:ext uri="{FF2B5EF4-FFF2-40B4-BE49-F238E27FC236}">
                <a16:creationId xmlns:a16="http://schemas.microsoft.com/office/drawing/2014/main" id="{661EA653-01AD-4E51-BA75-C2C4534874B4}"/>
              </a:ext>
            </a:extLst>
          </p:cNvPr>
          <p:cNvSpPr>
            <a:spLocks noGrp="1"/>
          </p:cNvSpPr>
          <p:nvPr>
            <p:ph idx="1"/>
          </p:nvPr>
        </p:nvSpPr>
        <p:spPr>
          <a:xfrm>
            <a:off x="3007737" y="1667505"/>
            <a:ext cx="8036668" cy="4351338"/>
          </a:xfrm>
        </p:spPr>
        <p:txBody>
          <a:bodyPr>
            <a:normAutofit/>
          </a:bodyPr>
          <a:lstStyle/>
          <a:p>
            <a:pPr>
              <a:buFont typeface="Courier New" panose="02070309020205020404" pitchFamily="49" charset="0"/>
              <a:buChar char="o"/>
            </a:pPr>
            <a:r>
              <a:rPr lang="nl-NL" sz="1600" dirty="0"/>
              <a:t>Waardeert diepgaand begrip</a:t>
            </a:r>
          </a:p>
          <a:p>
            <a:pPr>
              <a:buFont typeface="Courier New" panose="02070309020205020404" pitchFamily="49" charset="0"/>
              <a:buChar char="o"/>
            </a:pPr>
            <a:r>
              <a:rPr lang="nl-NL" sz="1600" dirty="0"/>
              <a:t>Stelt oordelen uit</a:t>
            </a:r>
          </a:p>
          <a:p>
            <a:pPr>
              <a:buFont typeface="Courier New" panose="02070309020205020404" pitchFamily="49" charset="0"/>
              <a:buChar char="o"/>
            </a:pPr>
            <a:r>
              <a:rPr lang="nl-NL" sz="1600" dirty="0"/>
              <a:t>Kan omgaan met onduidelijkheden</a:t>
            </a:r>
          </a:p>
          <a:p>
            <a:pPr>
              <a:buFont typeface="Courier New" panose="02070309020205020404" pitchFamily="49" charset="0"/>
              <a:buChar char="o"/>
            </a:pPr>
            <a:r>
              <a:rPr lang="nl-NL" sz="1600" dirty="0"/>
              <a:t>Kan verschillende perspectieven innemen</a:t>
            </a:r>
          </a:p>
          <a:p>
            <a:pPr>
              <a:buFont typeface="Courier New" panose="02070309020205020404" pitchFamily="49" charset="0"/>
              <a:buChar char="o"/>
            </a:pPr>
            <a:r>
              <a:rPr lang="nl-NL" sz="1600" dirty="0"/>
              <a:t>Stelt systematisch gerichte vragen</a:t>
            </a:r>
          </a:p>
        </p:txBody>
      </p:sp>
      <p:sp>
        <p:nvSpPr>
          <p:cNvPr id="4" name="Tijdelijke aanduiding voor voettekst 3">
            <a:extLst>
              <a:ext uri="{FF2B5EF4-FFF2-40B4-BE49-F238E27FC236}">
                <a16:creationId xmlns:a16="http://schemas.microsoft.com/office/drawing/2014/main" id="{9EDB1061-9971-42E9-888E-8768729BC4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5" name="Tijdelijke aanduiding voor dianummer 4">
            <a:extLst>
              <a:ext uri="{FF2B5EF4-FFF2-40B4-BE49-F238E27FC236}">
                <a16:creationId xmlns:a16="http://schemas.microsoft.com/office/drawing/2014/main" id="{EB7A7E73-4A68-4996-85E7-83C44E641E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A7EB0738-5E94-4F65-B75C-85F859A94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92" y="1629000"/>
            <a:ext cx="252505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 bronafbeelding bekijken">
            <a:extLst>
              <a:ext uri="{FF2B5EF4-FFF2-40B4-BE49-F238E27FC236}">
                <a16:creationId xmlns:a16="http://schemas.microsoft.com/office/drawing/2014/main" id="{4415900F-06C0-4C10-AB92-C8F1F2CAA9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20" y="5940114"/>
            <a:ext cx="1782594" cy="8324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poria Consulting logo">
            <a:extLst>
              <a:ext uri="{FF2B5EF4-FFF2-40B4-BE49-F238E27FC236}">
                <a16:creationId xmlns:a16="http://schemas.microsoft.com/office/drawing/2014/main" id="{17327E31-777D-422C-AFF3-0A92DA1A3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292" y="5229000"/>
            <a:ext cx="2568102" cy="7918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arl, Lorna | SAGE Publications Inc">
            <a:extLst>
              <a:ext uri="{FF2B5EF4-FFF2-40B4-BE49-F238E27FC236}">
                <a16:creationId xmlns:a16="http://schemas.microsoft.com/office/drawing/2014/main" id="{E54DAE6C-569B-4042-BC6F-F17AB971F1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9889" y="194757"/>
            <a:ext cx="966600" cy="1288800"/>
          </a:xfrm>
          <a:prstGeom prst="rect">
            <a:avLst/>
          </a:prstGeom>
          <a:noFill/>
          <a:extLst>
            <a:ext uri="{909E8E84-426E-40DD-AFC4-6F175D3DCCD1}">
              <a14:hiddenFill xmlns:a14="http://schemas.microsoft.com/office/drawing/2010/main">
                <a:solidFill>
                  <a:srgbClr val="FFFFFF"/>
                </a:solidFill>
              </a14:hiddenFill>
            </a:ext>
          </a:extLst>
        </p:spPr>
      </p:pic>
      <p:pic>
        <p:nvPicPr>
          <p:cNvPr id="2" name="Afbeelding 1">
            <a:extLst>
              <a:ext uri="{FF2B5EF4-FFF2-40B4-BE49-F238E27FC236}">
                <a16:creationId xmlns:a16="http://schemas.microsoft.com/office/drawing/2014/main" id="{4BD856B1-8414-40DD-8F52-6367AF2BEAA4}"/>
              </a:ext>
            </a:extLst>
          </p:cNvPr>
          <p:cNvPicPr>
            <a:picLocks noChangeAspect="1"/>
          </p:cNvPicPr>
          <p:nvPr/>
        </p:nvPicPr>
        <p:blipFill rotWithShape="1">
          <a:blip r:embed="rId6"/>
          <a:srcRect l="10460" r="7759" b="22547"/>
          <a:stretch/>
        </p:blipFill>
        <p:spPr>
          <a:xfrm>
            <a:off x="10962408" y="194757"/>
            <a:ext cx="1020611" cy="1288800"/>
          </a:xfrm>
          <a:prstGeom prst="rect">
            <a:avLst/>
          </a:prstGeom>
        </p:spPr>
      </p:pic>
      <p:pic>
        <p:nvPicPr>
          <p:cNvPr id="11" name="Picture 3">
            <a:extLst>
              <a:ext uri="{FF2B5EF4-FFF2-40B4-BE49-F238E27FC236}">
                <a16:creationId xmlns:a16="http://schemas.microsoft.com/office/drawing/2014/main" id="{55D6A24A-2BD6-4C03-BF2A-3DDF4DF0B9B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2405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93ED7EB-CD4F-4A2D-AD9F-213B9DD63770}"/>
              </a:ext>
            </a:extLst>
          </p:cNvPr>
          <p:cNvSpPr>
            <a:spLocks noGrp="1"/>
          </p:cNvSpPr>
          <p:nvPr>
            <p:ph type="title"/>
          </p:nvPr>
        </p:nvSpPr>
        <p:spPr/>
        <p:txBody>
          <a:bodyPr/>
          <a:lstStyle/>
          <a:p>
            <a:r>
              <a:rPr lang="nl-NL" dirty="0"/>
              <a:t>Betrouwbaarheid van bronnen beoordelen</a:t>
            </a:r>
            <a:br>
              <a:rPr lang="nl-NL" dirty="0"/>
            </a:br>
            <a:r>
              <a:rPr lang="nl-NL" sz="1600" dirty="0"/>
              <a:t>Lidewij W. </a:t>
            </a:r>
            <a:r>
              <a:rPr lang="nl-NL" sz="1600" dirty="0" err="1"/>
              <a:t>Niezink</a:t>
            </a:r>
            <a:r>
              <a:rPr lang="nl-NL" sz="1600" dirty="0"/>
              <a:t>, PhD,  2017</a:t>
            </a:r>
          </a:p>
        </p:txBody>
      </p:sp>
      <p:sp>
        <p:nvSpPr>
          <p:cNvPr id="4" name="Tijdelijke aanduiding voor voettekst 3">
            <a:extLst>
              <a:ext uri="{FF2B5EF4-FFF2-40B4-BE49-F238E27FC236}">
                <a16:creationId xmlns:a16="http://schemas.microsoft.com/office/drawing/2014/main" id="{797C195D-5EF3-4A03-B267-3B9D33FCF0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5" name="Tijdelijke aanduiding voor dianummer 4">
            <a:extLst>
              <a:ext uri="{FF2B5EF4-FFF2-40B4-BE49-F238E27FC236}">
                <a16:creationId xmlns:a16="http://schemas.microsoft.com/office/drawing/2014/main" id="{A1CA9B1A-B762-48F7-825F-43D42B35B9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jdelijke aanduiding voor inhoud 1">
            <a:extLst>
              <a:ext uri="{FF2B5EF4-FFF2-40B4-BE49-F238E27FC236}">
                <a16:creationId xmlns:a16="http://schemas.microsoft.com/office/drawing/2014/main" id="{2920FF33-F6CC-4D27-8BB3-F41B3AE347DD}"/>
              </a:ext>
            </a:extLst>
          </p:cNvPr>
          <p:cNvSpPr>
            <a:spLocks noGrp="1"/>
          </p:cNvSpPr>
          <p:nvPr>
            <p:ph idx="1"/>
          </p:nvPr>
        </p:nvSpPr>
        <p:spPr>
          <a:xfrm>
            <a:off x="2958608" y="1690688"/>
            <a:ext cx="7750791" cy="4351338"/>
          </a:xfrm>
        </p:spPr>
        <p:txBody>
          <a:bodyPr>
            <a:normAutofit fontScale="40000" lnSpcReduction="20000"/>
          </a:bodyPr>
          <a:lstStyle/>
          <a:p>
            <a:pPr marL="0" indent="0">
              <a:buNone/>
            </a:pPr>
            <a:r>
              <a:rPr lang="nl-NL" sz="4000" b="1" dirty="0">
                <a:solidFill>
                  <a:srgbClr val="0070C0"/>
                </a:solidFill>
              </a:rPr>
              <a:t>Autoriteit</a:t>
            </a:r>
            <a:r>
              <a:rPr lang="nl-NL" dirty="0"/>
              <a:t>:</a:t>
            </a:r>
          </a:p>
          <a:p>
            <a:pPr marL="0" indent="0">
              <a:buNone/>
            </a:pPr>
            <a:r>
              <a:rPr lang="nl-NL" dirty="0"/>
              <a:t>o Wie heeft deze tekst geschreven?</a:t>
            </a:r>
          </a:p>
          <a:p>
            <a:pPr marL="0" indent="0">
              <a:buNone/>
            </a:pPr>
            <a:r>
              <a:rPr lang="nl-NL" dirty="0"/>
              <a:t>o Waarom is het interessant om naar deze persoon te luisteren?</a:t>
            </a:r>
          </a:p>
          <a:p>
            <a:pPr marL="0" indent="0">
              <a:buNone/>
            </a:pPr>
            <a:r>
              <a:rPr lang="nl-NL" dirty="0"/>
              <a:t>o Hoe staat deze persoon in relatie tot het onderwerp?</a:t>
            </a:r>
          </a:p>
          <a:p>
            <a:pPr marL="0" indent="0">
              <a:buNone/>
            </a:pPr>
            <a:r>
              <a:rPr lang="nl-NL" dirty="0"/>
              <a:t>o Waar haalt de auteur zijn informatie vandaan? 1 of meerdere bronnen, en wat voor bronnen?</a:t>
            </a:r>
          </a:p>
          <a:p>
            <a:pPr marL="0" indent="0">
              <a:buNone/>
            </a:pPr>
            <a:r>
              <a:rPr lang="nl-NL" dirty="0"/>
              <a:t>o Is de tekst zorgvuldig en leesbaar geschreven?</a:t>
            </a:r>
          </a:p>
          <a:p>
            <a:pPr marL="0" indent="0">
              <a:buNone/>
            </a:pPr>
            <a:r>
              <a:rPr lang="nl-NL" sz="4000" b="1" dirty="0">
                <a:solidFill>
                  <a:srgbClr val="0070C0"/>
                </a:solidFill>
              </a:rPr>
              <a:t>Actualiteit</a:t>
            </a:r>
            <a:r>
              <a:rPr lang="nl-NL" dirty="0">
                <a:solidFill>
                  <a:srgbClr val="0070C0"/>
                </a:solidFill>
              </a:rPr>
              <a:t>:</a:t>
            </a:r>
          </a:p>
          <a:p>
            <a:pPr marL="0" indent="0">
              <a:buNone/>
            </a:pPr>
            <a:r>
              <a:rPr lang="nl-NL" dirty="0"/>
              <a:t>o Komt de informatie in de bron overeen met informatie die u in andere bronnen hebt gevonden?</a:t>
            </a:r>
          </a:p>
          <a:p>
            <a:pPr marL="0" indent="0">
              <a:buNone/>
            </a:pPr>
            <a:r>
              <a:rPr lang="nl-NL" dirty="0"/>
              <a:t>o Wanneer is de bron gepubliceerd?</a:t>
            </a:r>
          </a:p>
          <a:p>
            <a:pPr marL="0" indent="0">
              <a:buNone/>
            </a:pPr>
            <a:r>
              <a:rPr lang="nl-NL" dirty="0"/>
              <a:t>o Spreekt de informatie in de bron zichzelf niet tegen?</a:t>
            </a:r>
          </a:p>
          <a:p>
            <a:pPr marL="0" indent="0">
              <a:buNone/>
            </a:pPr>
            <a:r>
              <a:rPr lang="nl-NL" sz="4000" b="1" dirty="0">
                <a:solidFill>
                  <a:srgbClr val="0070C0"/>
                </a:solidFill>
              </a:rPr>
              <a:t>Objectiviteit</a:t>
            </a:r>
            <a:r>
              <a:rPr lang="nl-NL" dirty="0"/>
              <a:t>:</a:t>
            </a:r>
          </a:p>
          <a:p>
            <a:pPr marL="0" indent="0">
              <a:buNone/>
            </a:pPr>
            <a:r>
              <a:rPr lang="nl-NL" dirty="0"/>
              <a:t>o Zijn de feiten aantoonbaar?</a:t>
            </a:r>
          </a:p>
          <a:p>
            <a:pPr marL="0" indent="0">
              <a:buNone/>
            </a:pPr>
            <a:r>
              <a:rPr lang="nl-NL" dirty="0"/>
              <a:t>o Heeft de auteur belang bij de resultaten of inhoud van de bron?</a:t>
            </a:r>
          </a:p>
          <a:p>
            <a:pPr marL="0" indent="0">
              <a:buNone/>
            </a:pPr>
            <a:r>
              <a:rPr lang="nl-NL" dirty="0"/>
              <a:t>o Is er sprake van understatements of overstatements?</a:t>
            </a:r>
          </a:p>
          <a:p>
            <a:pPr marL="0" indent="0">
              <a:buNone/>
            </a:pPr>
            <a:r>
              <a:rPr lang="nl-NL" sz="4000" b="1" dirty="0">
                <a:solidFill>
                  <a:srgbClr val="0070C0"/>
                </a:solidFill>
              </a:rPr>
              <a:t>Nauwkeurigheid</a:t>
            </a:r>
            <a:r>
              <a:rPr lang="nl-NL" dirty="0"/>
              <a:t>:</a:t>
            </a:r>
          </a:p>
          <a:p>
            <a:pPr marL="0" indent="0">
              <a:buNone/>
            </a:pPr>
            <a:r>
              <a:rPr lang="nl-NL" dirty="0"/>
              <a:t>o Zijn de gebruikte bronnen in de bron betrouwbaar?</a:t>
            </a:r>
          </a:p>
          <a:p>
            <a:pPr marL="0" indent="0">
              <a:buNone/>
            </a:pPr>
            <a:r>
              <a:rPr lang="nl-NL" dirty="0"/>
              <a:t>o Is er een literatuurlijst beschikbaar?</a:t>
            </a:r>
          </a:p>
        </p:txBody>
      </p:sp>
      <p:pic>
        <p:nvPicPr>
          <p:cNvPr id="14" name="Picture 3">
            <a:extLst>
              <a:ext uri="{FF2B5EF4-FFF2-40B4-BE49-F238E27FC236}">
                <a16:creationId xmlns:a16="http://schemas.microsoft.com/office/drawing/2014/main" id="{AFAA5EF5-A78A-4E98-83B4-DF18D8EC3A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Kritisch zoeken, denken en evalueren">
            <a:extLst>
              <a:ext uri="{FF2B5EF4-FFF2-40B4-BE49-F238E27FC236}">
                <a16:creationId xmlns:a16="http://schemas.microsoft.com/office/drawing/2014/main" id="{483EDAA6-1915-4802-ABB2-53215AF0D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793" y="1629000"/>
            <a:ext cx="2544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e bronafbeelding bekijken">
            <a:extLst>
              <a:ext uri="{FF2B5EF4-FFF2-40B4-BE49-F238E27FC236}">
                <a16:creationId xmlns:a16="http://schemas.microsoft.com/office/drawing/2014/main" id="{BE0FE16E-5300-466D-AE14-8519AB990C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09399" y="230188"/>
            <a:ext cx="1288800" cy="128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427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Calibri Light" panose="020F0302020204030204" pitchFamily="34" charset="0"/>
                <a:cs typeface="Calibri Light" panose="020F0302020204030204" pitchFamily="34" charset="0"/>
              </a:rPr>
              <a:t>Zoekplan</a:t>
            </a:r>
            <a:br>
              <a:rPr lang="nl-NL" sz="3600" dirty="0">
                <a:latin typeface="Calibri Light" panose="020F0302020204030204" pitchFamily="34" charset="0"/>
                <a:cs typeface="Calibri Light" panose="020F0302020204030204" pitchFamily="34" charset="0"/>
              </a:rPr>
            </a:br>
            <a:r>
              <a:rPr lang="nl-NL" sz="1400" dirty="0">
                <a:latin typeface="Calibri Light" panose="020F0302020204030204" pitchFamily="34" charset="0"/>
                <a:cs typeface="Calibri Light" panose="020F0302020204030204" pitchFamily="34" charset="0"/>
              </a:rPr>
              <a:t>Richard Schreuder Peters, 2004</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jdelijke aanduiding voor inhoud 2">
            <a:extLst>
              <a:ext uri="{FF2B5EF4-FFF2-40B4-BE49-F238E27FC236}">
                <a16:creationId xmlns:a16="http://schemas.microsoft.com/office/drawing/2014/main" id="{5A665A7D-9B9E-4F7C-A619-47FFB79A68B3}"/>
              </a:ext>
            </a:extLst>
          </p:cNvPr>
          <p:cNvSpPr txBox="1">
            <a:spLocks/>
          </p:cNvSpPr>
          <p:nvPr/>
        </p:nvSpPr>
        <p:spPr>
          <a:xfrm>
            <a:off x="4643120" y="1488441"/>
            <a:ext cx="334264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altLang="nl-NL" sz="1400" b="0" i="0" u="none" strike="noStrike" kern="1200" cap="none" spc="0" normalizeH="0" baseline="0" noProof="0" dirty="0">
              <a:ln>
                <a:noFill/>
              </a:ln>
              <a:solidFill>
                <a:srgbClr val="FFC000"/>
              </a:solidFill>
              <a:effectLst/>
              <a:uLnTx/>
              <a:uFillTx/>
              <a:latin typeface="Comic Sans MS" panose="030F0702030302020204" pitchFamily="66" charset="0"/>
              <a:ea typeface="+mn-ea"/>
              <a:cs typeface="+mn-cs"/>
            </a:endParaRPr>
          </a:p>
        </p:txBody>
      </p:sp>
      <p:sp>
        <p:nvSpPr>
          <p:cNvPr id="2" name="Tekstvak 1">
            <a:extLst>
              <a:ext uri="{FF2B5EF4-FFF2-40B4-BE49-F238E27FC236}">
                <a16:creationId xmlns:a16="http://schemas.microsoft.com/office/drawing/2014/main" id="{9206EDCD-F5E2-4DAD-92FE-251B23C0B8E2}"/>
              </a:ext>
            </a:extLst>
          </p:cNvPr>
          <p:cNvSpPr txBox="1"/>
          <p:nvPr/>
        </p:nvSpPr>
        <p:spPr>
          <a:xfrm>
            <a:off x="6532046" y="5291164"/>
            <a:ext cx="180209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Voorbeeld literatuuronderzoek</a:t>
            </a:r>
          </a:p>
        </p:txBody>
      </p:sp>
      <p:pic>
        <p:nvPicPr>
          <p:cNvPr id="8" name="Afbeelding 7">
            <a:extLst>
              <a:ext uri="{FF2B5EF4-FFF2-40B4-BE49-F238E27FC236}">
                <a16:creationId xmlns:a16="http://schemas.microsoft.com/office/drawing/2014/main" id="{31074567-929D-4124-824D-DDE41B045F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218" y="1629000"/>
            <a:ext cx="2570625" cy="3600000"/>
          </a:xfrm>
          <a:prstGeom prst="rect">
            <a:avLst/>
          </a:prstGeom>
          <a:ln>
            <a:noFill/>
          </a:ln>
          <a:effectLst/>
        </p:spPr>
      </p:pic>
      <p:sp>
        <p:nvSpPr>
          <p:cNvPr id="5" name="Tijdelijke aanduiding voor voettekst 4">
            <a:extLst>
              <a:ext uri="{FF2B5EF4-FFF2-40B4-BE49-F238E27FC236}">
                <a16:creationId xmlns:a16="http://schemas.microsoft.com/office/drawing/2014/main" id="{E01084AD-82C8-41AF-852C-9A31316025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11" name="Rechthoek 10">
            <a:extLst>
              <a:ext uri="{FF2B5EF4-FFF2-40B4-BE49-F238E27FC236}">
                <a16:creationId xmlns:a16="http://schemas.microsoft.com/office/drawing/2014/main" id="{4EAB9601-D613-4E5D-8C19-4DB1D99C799F}"/>
              </a:ext>
            </a:extLst>
          </p:cNvPr>
          <p:cNvSpPr/>
          <p:nvPr/>
        </p:nvSpPr>
        <p:spPr>
          <a:xfrm>
            <a:off x="3220100" y="1614698"/>
            <a:ext cx="1671172" cy="68859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Formuleer probleemstelling</a:t>
            </a:r>
          </a:p>
        </p:txBody>
      </p:sp>
      <p:sp>
        <p:nvSpPr>
          <p:cNvPr id="13" name="Rechthoek 12">
            <a:extLst>
              <a:ext uri="{FF2B5EF4-FFF2-40B4-BE49-F238E27FC236}">
                <a16:creationId xmlns:a16="http://schemas.microsoft.com/office/drawing/2014/main" id="{E96C3146-2BB0-4C4B-9CDC-FA58B3D33F9D}"/>
              </a:ext>
            </a:extLst>
          </p:cNvPr>
          <p:cNvSpPr/>
          <p:nvPr/>
        </p:nvSpPr>
        <p:spPr>
          <a:xfrm>
            <a:off x="5478706" y="1614698"/>
            <a:ext cx="1671172" cy="6885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Kies onderwerpen</a:t>
            </a:r>
          </a:p>
        </p:txBody>
      </p:sp>
      <p:sp>
        <p:nvSpPr>
          <p:cNvPr id="14" name="Rechthoek 13">
            <a:extLst>
              <a:ext uri="{FF2B5EF4-FFF2-40B4-BE49-F238E27FC236}">
                <a16:creationId xmlns:a16="http://schemas.microsoft.com/office/drawing/2014/main" id="{85B78CDE-EDD1-4B42-A2B1-5FBB4DA76DD3}"/>
              </a:ext>
            </a:extLst>
          </p:cNvPr>
          <p:cNvSpPr/>
          <p:nvPr/>
        </p:nvSpPr>
        <p:spPr>
          <a:xfrm>
            <a:off x="7737608" y="1614698"/>
            <a:ext cx="1671172" cy="6885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Kies bronnen</a:t>
            </a:r>
          </a:p>
        </p:txBody>
      </p:sp>
      <p:sp>
        <p:nvSpPr>
          <p:cNvPr id="15" name="Rechthoek 14">
            <a:extLst>
              <a:ext uri="{FF2B5EF4-FFF2-40B4-BE49-F238E27FC236}">
                <a16:creationId xmlns:a16="http://schemas.microsoft.com/office/drawing/2014/main" id="{A4AC3BE1-0642-4AB6-AB7C-D0C2E8A9D028}"/>
              </a:ext>
            </a:extLst>
          </p:cNvPr>
          <p:cNvSpPr/>
          <p:nvPr/>
        </p:nvSpPr>
        <p:spPr>
          <a:xfrm>
            <a:off x="9971087" y="1614698"/>
            <a:ext cx="1671172" cy="6885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Kies de zoektermen</a:t>
            </a:r>
          </a:p>
        </p:txBody>
      </p:sp>
      <p:sp>
        <p:nvSpPr>
          <p:cNvPr id="16" name="Rechthoek 15">
            <a:extLst>
              <a:ext uri="{FF2B5EF4-FFF2-40B4-BE49-F238E27FC236}">
                <a16:creationId xmlns:a16="http://schemas.microsoft.com/office/drawing/2014/main" id="{6578F26C-85A8-402C-BF6C-A8C5727F8710}"/>
              </a:ext>
            </a:extLst>
          </p:cNvPr>
          <p:cNvSpPr/>
          <p:nvPr/>
        </p:nvSpPr>
        <p:spPr>
          <a:xfrm>
            <a:off x="9952037" y="3008629"/>
            <a:ext cx="1671172" cy="6885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Kies eventueel synoniemen</a:t>
            </a:r>
          </a:p>
        </p:txBody>
      </p:sp>
      <p:sp>
        <p:nvSpPr>
          <p:cNvPr id="17" name="Rechthoek 16">
            <a:extLst>
              <a:ext uri="{FF2B5EF4-FFF2-40B4-BE49-F238E27FC236}">
                <a16:creationId xmlns:a16="http://schemas.microsoft.com/office/drawing/2014/main" id="{D83180FE-C5DE-487A-9D5A-A7F9B98055E6}"/>
              </a:ext>
            </a:extLst>
          </p:cNvPr>
          <p:cNvSpPr/>
          <p:nvPr/>
        </p:nvSpPr>
        <p:spPr>
          <a:xfrm>
            <a:off x="3191525" y="3008629"/>
            <a:ext cx="1671172" cy="6885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Classificeer de bronnen</a:t>
            </a:r>
          </a:p>
        </p:txBody>
      </p:sp>
      <p:sp>
        <p:nvSpPr>
          <p:cNvPr id="18" name="Rechthoek 17">
            <a:extLst>
              <a:ext uri="{FF2B5EF4-FFF2-40B4-BE49-F238E27FC236}">
                <a16:creationId xmlns:a16="http://schemas.microsoft.com/office/drawing/2014/main" id="{D8A8DF1E-DE54-4819-B7F3-36B903177637}"/>
              </a:ext>
            </a:extLst>
          </p:cNvPr>
          <p:cNvSpPr/>
          <p:nvPr/>
        </p:nvSpPr>
        <p:spPr>
          <a:xfrm>
            <a:off x="3194973" y="4554712"/>
            <a:ext cx="1671172" cy="6885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Toets de bruikbaarheid</a:t>
            </a:r>
          </a:p>
        </p:txBody>
      </p:sp>
      <p:sp>
        <p:nvSpPr>
          <p:cNvPr id="19" name="Rechthoek 18">
            <a:extLst>
              <a:ext uri="{FF2B5EF4-FFF2-40B4-BE49-F238E27FC236}">
                <a16:creationId xmlns:a16="http://schemas.microsoft.com/office/drawing/2014/main" id="{1F6EA55F-7C3E-4C1B-A81B-75208FF5AB9C}"/>
              </a:ext>
            </a:extLst>
          </p:cNvPr>
          <p:cNvSpPr/>
          <p:nvPr/>
        </p:nvSpPr>
        <p:spPr>
          <a:xfrm>
            <a:off x="5453579" y="4554712"/>
            <a:ext cx="1671172" cy="6885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Voer het onderzoek uit</a:t>
            </a:r>
          </a:p>
        </p:txBody>
      </p:sp>
      <p:sp>
        <p:nvSpPr>
          <p:cNvPr id="20" name="Rechthoek 19">
            <a:extLst>
              <a:ext uri="{FF2B5EF4-FFF2-40B4-BE49-F238E27FC236}">
                <a16:creationId xmlns:a16="http://schemas.microsoft.com/office/drawing/2014/main" id="{708DE051-02DF-4692-8017-5D28F3D25E0B}"/>
              </a:ext>
            </a:extLst>
          </p:cNvPr>
          <p:cNvSpPr/>
          <p:nvPr/>
        </p:nvSpPr>
        <p:spPr>
          <a:xfrm>
            <a:off x="7712481" y="4554712"/>
            <a:ext cx="1671172" cy="6885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Bepaal hoe oud de bronnen mogen zijn</a:t>
            </a:r>
          </a:p>
        </p:txBody>
      </p:sp>
      <p:sp>
        <p:nvSpPr>
          <p:cNvPr id="21" name="Rechthoek 20">
            <a:extLst>
              <a:ext uri="{FF2B5EF4-FFF2-40B4-BE49-F238E27FC236}">
                <a16:creationId xmlns:a16="http://schemas.microsoft.com/office/drawing/2014/main" id="{8CBB0AF7-22EF-484E-A8CB-218671B9222F}"/>
              </a:ext>
            </a:extLst>
          </p:cNvPr>
          <p:cNvSpPr/>
          <p:nvPr/>
        </p:nvSpPr>
        <p:spPr>
          <a:xfrm>
            <a:off x="9945960" y="4554712"/>
            <a:ext cx="1671172" cy="6885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Kies eventueel andere talen</a:t>
            </a:r>
          </a:p>
        </p:txBody>
      </p:sp>
      <p:cxnSp>
        <p:nvCxnSpPr>
          <p:cNvPr id="22" name="Rechte verbindingslijn met pijl 21">
            <a:extLst>
              <a:ext uri="{FF2B5EF4-FFF2-40B4-BE49-F238E27FC236}">
                <a16:creationId xmlns:a16="http://schemas.microsoft.com/office/drawing/2014/main" id="{56C5D8CD-F062-4677-873E-A40B7F3481EA}"/>
              </a:ext>
            </a:extLst>
          </p:cNvPr>
          <p:cNvCxnSpPr/>
          <p:nvPr/>
        </p:nvCxnSpPr>
        <p:spPr>
          <a:xfrm>
            <a:off x="4891272" y="1958993"/>
            <a:ext cx="587434"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A8BB97C5-1CE2-4336-B1C1-C0A3E45467C7}"/>
              </a:ext>
            </a:extLst>
          </p:cNvPr>
          <p:cNvCxnSpPr/>
          <p:nvPr/>
        </p:nvCxnSpPr>
        <p:spPr>
          <a:xfrm>
            <a:off x="7150174" y="1958993"/>
            <a:ext cx="587434"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9567F9D3-129A-4A06-924E-86B70BDAC07C}"/>
              </a:ext>
            </a:extLst>
          </p:cNvPr>
          <p:cNvCxnSpPr>
            <a:cxnSpLocks/>
            <a:stCxn id="15" idx="2"/>
          </p:cNvCxnSpPr>
          <p:nvPr/>
        </p:nvCxnSpPr>
        <p:spPr>
          <a:xfrm>
            <a:off x="10806673" y="2303288"/>
            <a:ext cx="0" cy="683047"/>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9104A719-1ED1-4054-B3DF-54E0A0A8F46E}"/>
              </a:ext>
            </a:extLst>
          </p:cNvPr>
          <p:cNvCxnSpPr/>
          <p:nvPr/>
        </p:nvCxnSpPr>
        <p:spPr>
          <a:xfrm>
            <a:off x="9383653" y="1958993"/>
            <a:ext cx="587434"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27" name="Rechte verbindingslijn met pijl 26">
            <a:extLst>
              <a:ext uri="{FF2B5EF4-FFF2-40B4-BE49-F238E27FC236}">
                <a16:creationId xmlns:a16="http://schemas.microsoft.com/office/drawing/2014/main" id="{166C28B2-48AC-4F9E-95EA-C00FB94385B6}"/>
              </a:ext>
            </a:extLst>
          </p:cNvPr>
          <p:cNvCxnSpPr>
            <a:cxnSpLocks/>
          </p:cNvCxnSpPr>
          <p:nvPr/>
        </p:nvCxnSpPr>
        <p:spPr>
          <a:xfrm flipH="1">
            <a:off x="4866145" y="4895847"/>
            <a:ext cx="587434"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28" name="Rechte verbindingslijn met pijl 27">
            <a:extLst>
              <a:ext uri="{FF2B5EF4-FFF2-40B4-BE49-F238E27FC236}">
                <a16:creationId xmlns:a16="http://schemas.microsoft.com/office/drawing/2014/main" id="{587B1B59-6BAF-4D3A-BEAA-315628E718F9}"/>
              </a:ext>
            </a:extLst>
          </p:cNvPr>
          <p:cNvCxnSpPr>
            <a:cxnSpLocks/>
          </p:cNvCxnSpPr>
          <p:nvPr/>
        </p:nvCxnSpPr>
        <p:spPr>
          <a:xfrm flipH="1">
            <a:off x="7119200" y="4895847"/>
            <a:ext cx="587434"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29" name="Rechte verbindingslijn met pijl 28">
            <a:extLst>
              <a:ext uri="{FF2B5EF4-FFF2-40B4-BE49-F238E27FC236}">
                <a16:creationId xmlns:a16="http://schemas.microsoft.com/office/drawing/2014/main" id="{57FF5FF4-B6A2-4E65-AF5A-E1F073F61AA9}"/>
              </a:ext>
            </a:extLst>
          </p:cNvPr>
          <p:cNvCxnSpPr>
            <a:cxnSpLocks/>
          </p:cNvCxnSpPr>
          <p:nvPr/>
        </p:nvCxnSpPr>
        <p:spPr>
          <a:xfrm flipH="1">
            <a:off x="9357297" y="4895847"/>
            <a:ext cx="587434" cy="0"/>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0" name="Rechte verbindingslijn met pijl 29">
            <a:extLst>
              <a:ext uri="{FF2B5EF4-FFF2-40B4-BE49-F238E27FC236}">
                <a16:creationId xmlns:a16="http://schemas.microsoft.com/office/drawing/2014/main" id="{E09C95F4-ACE0-49E0-B601-8B429A9CB254}"/>
              </a:ext>
            </a:extLst>
          </p:cNvPr>
          <p:cNvCxnSpPr>
            <a:cxnSpLocks/>
            <a:stCxn id="16" idx="2"/>
            <a:endCxn id="21" idx="0"/>
          </p:cNvCxnSpPr>
          <p:nvPr/>
        </p:nvCxnSpPr>
        <p:spPr>
          <a:xfrm flipH="1">
            <a:off x="10781546" y="3697219"/>
            <a:ext cx="6077" cy="857493"/>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1" name="Rechte verbindingslijn met pijl 30">
            <a:extLst>
              <a:ext uri="{FF2B5EF4-FFF2-40B4-BE49-F238E27FC236}">
                <a16:creationId xmlns:a16="http://schemas.microsoft.com/office/drawing/2014/main" id="{A7799290-E63E-4A3A-959B-027882948FF3}"/>
              </a:ext>
            </a:extLst>
          </p:cNvPr>
          <p:cNvCxnSpPr>
            <a:cxnSpLocks/>
            <a:stCxn id="18" idx="0"/>
            <a:endCxn id="17" idx="2"/>
          </p:cNvCxnSpPr>
          <p:nvPr/>
        </p:nvCxnSpPr>
        <p:spPr>
          <a:xfrm flipH="1" flipV="1">
            <a:off x="4027111" y="3697219"/>
            <a:ext cx="3448" cy="857493"/>
          </a:xfrm>
          <a:prstGeom prst="straightConnector1">
            <a:avLst/>
          </a:prstGeom>
          <a:ln w="34925">
            <a:solidFill>
              <a:srgbClr val="FFFFFF"/>
            </a:solidFill>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32" name="Tekstvak 31">
            <a:extLst>
              <a:ext uri="{FF2B5EF4-FFF2-40B4-BE49-F238E27FC236}">
                <a16:creationId xmlns:a16="http://schemas.microsoft.com/office/drawing/2014/main" id="{B367088E-D63A-4A84-8A5D-CCD496144BD3}"/>
              </a:ext>
            </a:extLst>
          </p:cNvPr>
          <p:cNvSpPr txBox="1"/>
          <p:nvPr/>
        </p:nvSpPr>
        <p:spPr>
          <a:xfrm>
            <a:off x="10274916" y="6562940"/>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354</a:t>
            </a:r>
          </a:p>
        </p:txBody>
      </p:sp>
      <p:pic>
        <p:nvPicPr>
          <p:cNvPr id="33" name="Afbeelding 32" descr="Afbeelding met vliegtuig, zitten, groot, startbaan&#10;&#10;Automatisch gegenereerde beschrijving">
            <a:extLst>
              <a:ext uri="{FF2B5EF4-FFF2-40B4-BE49-F238E27FC236}">
                <a16:creationId xmlns:a16="http://schemas.microsoft.com/office/drawing/2014/main" id="{3991D56F-F778-48A1-A314-B6B5251BAE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pic>
        <p:nvPicPr>
          <p:cNvPr id="9" name="Afbeelding 8" descr="Afbeelding met schermafbeelding&#10;&#10;Automatisch gegenereerde beschrijving">
            <a:extLst>
              <a:ext uri="{FF2B5EF4-FFF2-40B4-BE49-F238E27FC236}">
                <a16:creationId xmlns:a16="http://schemas.microsoft.com/office/drawing/2014/main" id="{5404DEF7-7870-43AB-A2D6-43F1532563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8819" y="2322912"/>
            <a:ext cx="4488551" cy="2212178"/>
          </a:xfrm>
          <a:prstGeom prst="rect">
            <a:avLst/>
          </a:prstGeom>
        </p:spPr>
      </p:pic>
      <p:pic>
        <p:nvPicPr>
          <p:cNvPr id="37" name="Afbeelding 36">
            <a:extLst>
              <a:ext uri="{FF2B5EF4-FFF2-40B4-BE49-F238E27FC236}">
                <a16:creationId xmlns:a16="http://schemas.microsoft.com/office/drawing/2014/main" id="{6CAD30E4-C412-4687-B9CD-4CC09EBB45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04227" y="3426604"/>
            <a:ext cx="2196698" cy="1414124"/>
          </a:xfrm>
          <a:prstGeom prst="rect">
            <a:avLst/>
          </a:prstGeom>
        </p:spPr>
      </p:pic>
      <p:sp>
        <p:nvSpPr>
          <p:cNvPr id="3" name="Tijdelijke aanduiding voor dianummer 2">
            <a:extLst>
              <a:ext uri="{FF2B5EF4-FFF2-40B4-BE49-F238E27FC236}">
                <a16:creationId xmlns:a16="http://schemas.microsoft.com/office/drawing/2014/main" id="{6D610471-0B82-461F-B3D9-A97A8BCF3D58}"/>
              </a:ext>
            </a:extLst>
          </p:cNvPr>
          <p:cNvSpPr>
            <a:spLocks noGrp="1"/>
          </p:cNvSpPr>
          <p:nvPr>
            <p:ph type="sldNum" sz="quarter" idx="12"/>
          </p:nvPr>
        </p:nvSpPr>
        <p:spPr/>
        <p:txBody>
          <a:bodyPr/>
          <a:lstStyle/>
          <a:p>
            <a:fld id="{BD2C07DF-3CF3-41EE-A18E-119FE81334F7}" type="slidenum">
              <a:rPr lang="nl-NL" smtClean="0"/>
              <a:t>41</a:t>
            </a:fld>
            <a:endParaRPr lang="nl-NL"/>
          </a:p>
        </p:txBody>
      </p:sp>
      <p:sp>
        <p:nvSpPr>
          <p:cNvPr id="10" name="Rechthoek 9">
            <a:extLst>
              <a:ext uri="{FF2B5EF4-FFF2-40B4-BE49-F238E27FC236}">
                <a16:creationId xmlns:a16="http://schemas.microsoft.com/office/drawing/2014/main" id="{E525FBEF-0333-42C2-B665-A46931AC53D6}"/>
              </a:ext>
            </a:extLst>
          </p:cNvPr>
          <p:cNvSpPr/>
          <p:nvPr/>
        </p:nvSpPr>
        <p:spPr>
          <a:xfrm>
            <a:off x="10100109" y="3645335"/>
            <a:ext cx="1362874" cy="246221"/>
          </a:xfrm>
          <a:prstGeom prst="rect">
            <a:avLst/>
          </a:prstGeom>
        </p:spPr>
        <p:txBody>
          <a:bodyPr wrap="none">
            <a:spAutoFit/>
          </a:bodyPr>
          <a:lstStyle/>
          <a:p>
            <a:r>
              <a:rPr lang="nl-NL" sz="1000" dirty="0">
                <a:latin typeface="Dax Offc Light" panose="020B0504030101020102" pitchFamily="34" charset="0"/>
                <a:cs typeface="Dax Offc Light" panose="020B0504030101020102" pitchFamily="34" charset="0"/>
              </a:rPr>
              <a:t>www.synoniemen.net</a:t>
            </a:r>
            <a:endParaRPr lang="nl-NL" sz="1000" dirty="0"/>
          </a:p>
        </p:txBody>
      </p:sp>
    </p:spTree>
    <p:extLst>
      <p:ext uri="{BB962C8B-B14F-4D97-AF65-F5344CB8AC3E}">
        <p14:creationId xmlns:p14="http://schemas.microsoft.com/office/powerpoint/2010/main" val="985768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D793A06-3314-46C7-8CCF-4B113A7A73E1}"/>
              </a:ext>
            </a:extLst>
          </p:cNvPr>
          <p:cNvSpPr>
            <a:spLocks noGrp="1"/>
          </p:cNvSpPr>
          <p:nvPr>
            <p:ph type="title"/>
          </p:nvPr>
        </p:nvSpPr>
        <p:spPr/>
        <p:txBody>
          <a:bodyPr/>
          <a:lstStyle/>
          <a:p>
            <a:r>
              <a:rPr lang="nl-NL" dirty="0"/>
              <a:t>Filterbubbel</a:t>
            </a:r>
            <a:br>
              <a:rPr lang="nl-NL" dirty="0"/>
            </a:br>
            <a:r>
              <a:rPr lang="nl-NL" sz="1600" dirty="0"/>
              <a:t>Eli </a:t>
            </a:r>
            <a:r>
              <a:rPr lang="nl-NL" sz="1600" dirty="0" err="1"/>
              <a:t>Pariser</a:t>
            </a:r>
            <a:endParaRPr lang="nl-NL" sz="1600" dirty="0"/>
          </a:p>
        </p:txBody>
      </p:sp>
      <p:sp>
        <p:nvSpPr>
          <p:cNvPr id="7" name="Tijdelijke aanduiding voor inhoud 6">
            <a:extLst>
              <a:ext uri="{FF2B5EF4-FFF2-40B4-BE49-F238E27FC236}">
                <a16:creationId xmlns:a16="http://schemas.microsoft.com/office/drawing/2014/main" id="{2B9E6BEE-29D6-458C-8EA6-31189A8BC3E5}"/>
              </a:ext>
            </a:extLst>
          </p:cNvPr>
          <p:cNvSpPr>
            <a:spLocks noGrp="1"/>
          </p:cNvSpPr>
          <p:nvPr>
            <p:ph idx="1"/>
          </p:nvPr>
        </p:nvSpPr>
        <p:spPr>
          <a:xfrm>
            <a:off x="2756847" y="1653925"/>
            <a:ext cx="8146576" cy="4351338"/>
          </a:xfrm>
        </p:spPr>
        <p:txBody>
          <a:bodyPr>
            <a:normAutofit/>
          </a:bodyPr>
          <a:lstStyle/>
          <a:p>
            <a:pPr marL="0" indent="0">
              <a:buNone/>
            </a:pPr>
            <a:r>
              <a:rPr lang="nl-NL" sz="1600" dirty="0"/>
              <a:t>De term ‘</a:t>
            </a:r>
            <a:r>
              <a:rPr lang="nl-NL" sz="1600" i="1" dirty="0"/>
              <a:t>filterbubbel</a:t>
            </a:r>
            <a:r>
              <a:rPr lang="nl-NL" sz="1600" dirty="0"/>
              <a:t>’ is enkele jaren geleden geïntroduceerd door de Amerikaanse internetactivist Eli </a:t>
            </a:r>
            <a:r>
              <a:rPr lang="nl-NL" sz="1600" dirty="0" err="1"/>
              <a:t>Pariser</a:t>
            </a:r>
            <a:r>
              <a:rPr lang="nl-NL" sz="1600" dirty="0"/>
              <a:t>. Hij wilde weten waarom hij op zijn Facebookpagina geen </a:t>
            </a:r>
            <a:r>
              <a:rPr lang="nl-NL" sz="1600" dirty="0" err="1"/>
              <a:t>posts</a:t>
            </a:r>
            <a:r>
              <a:rPr lang="nl-NL" sz="1600" dirty="0"/>
              <a:t> meer te zien kreeg van zijn conservatief-rechtse vrienden en ontdekte dat Facebook algoritmes gebruikt die bepalen wat we op onze tijdlijn zien. Door nauwkeurig te registreren wat we aanklikken en hoelang we een bericht bekijken, past Facebook onze tijdlijn aan </a:t>
            </a:r>
            <a:r>
              <a:rPr lang="nl-NL" sz="1600" dirty="0" err="1"/>
              <a:t>aan</a:t>
            </a:r>
            <a:r>
              <a:rPr lang="nl-NL" sz="1600" dirty="0"/>
              <a:t> onze interesses en standpunten. Gebruikers krijgen hierdoor informatie te zien die ze graag willen zien en raken geïsoleerd in hun persoonlijke ideologische of culturele informatiebubbel.</a:t>
            </a:r>
          </a:p>
          <a:p>
            <a:pPr marL="0" indent="0">
              <a:buNone/>
            </a:pPr>
            <a:r>
              <a:rPr lang="nl-NL" sz="1600" dirty="0"/>
              <a:t>Zie ook </a:t>
            </a:r>
            <a:r>
              <a:rPr lang="nl-NL" sz="1600" dirty="0" err="1"/>
              <a:t>Pariser</a:t>
            </a:r>
            <a:r>
              <a:rPr lang="nl-NL" sz="1600" dirty="0"/>
              <a:t> in </a:t>
            </a:r>
            <a:r>
              <a:rPr lang="nl-NL" sz="1600" dirty="0" err="1"/>
              <a:t>Tedtalk</a:t>
            </a:r>
            <a:r>
              <a:rPr lang="nl-NL" sz="1600" dirty="0"/>
              <a:t> </a:t>
            </a:r>
          </a:p>
        </p:txBody>
      </p:sp>
      <p:sp>
        <p:nvSpPr>
          <p:cNvPr id="4" name="Tijdelijke aanduiding voor voettekst 3">
            <a:extLst>
              <a:ext uri="{FF2B5EF4-FFF2-40B4-BE49-F238E27FC236}">
                <a16:creationId xmlns:a16="http://schemas.microsoft.com/office/drawing/2014/main" id="{3E8B1C11-5CD1-4D96-AEFB-458B281019CE}"/>
              </a:ext>
            </a:extLst>
          </p:cNvPr>
          <p:cNvSpPr>
            <a:spLocks noGrp="1"/>
          </p:cNvSpPr>
          <p:nvPr>
            <p:ph type="ftr" sz="quarter" idx="11"/>
          </p:nvPr>
        </p:nvSpPr>
        <p:spPr/>
        <p:txBody>
          <a:bodyPr/>
          <a:lstStyle/>
          <a:p>
            <a:r>
              <a:rPr lang="nl-NL"/>
              <a:t>Onderzoek &amp; Statistiek</a:t>
            </a:r>
          </a:p>
        </p:txBody>
      </p:sp>
      <p:sp>
        <p:nvSpPr>
          <p:cNvPr id="5" name="Tijdelijke aanduiding voor dianummer 4">
            <a:extLst>
              <a:ext uri="{FF2B5EF4-FFF2-40B4-BE49-F238E27FC236}">
                <a16:creationId xmlns:a16="http://schemas.microsoft.com/office/drawing/2014/main" id="{225D6D76-A4B8-419E-BAB9-0FE227083D83}"/>
              </a:ext>
            </a:extLst>
          </p:cNvPr>
          <p:cNvSpPr>
            <a:spLocks noGrp="1"/>
          </p:cNvSpPr>
          <p:nvPr>
            <p:ph type="sldNum" sz="quarter" idx="12"/>
          </p:nvPr>
        </p:nvSpPr>
        <p:spPr/>
        <p:txBody>
          <a:bodyPr/>
          <a:lstStyle/>
          <a:p>
            <a:fld id="{BD2C07DF-3CF3-41EE-A18E-119FE81334F7}" type="slidenum">
              <a:rPr lang="nl-NL" smtClean="0"/>
              <a:t>42</a:t>
            </a:fld>
            <a:endParaRPr lang="nl-NL"/>
          </a:p>
        </p:txBody>
      </p:sp>
      <p:sp>
        <p:nvSpPr>
          <p:cNvPr id="8" name="Rechthoek 7">
            <a:extLst>
              <a:ext uri="{FF2B5EF4-FFF2-40B4-BE49-F238E27FC236}">
                <a16:creationId xmlns:a16="http://schemas.microsoft.com/office/drawing/2014/main" id="{F4417A97-5D6F-4DA3-90DA-1745A3BEE3B5}"/>
              </a:ext>
            </a:extLst>
          </p:cNvPr>
          <p:cNvSpPr/>
          <p:nvPr/>
        </p:nvSpPr>
        <p:spPr>
          <a:xfrm>
            <a:off x="4887952" y="3290567"/>
            <a:ext cx="2733184" cy="584775"/>
          </a:xfrm>
          <a:prstGeom prst="rect">
            <a:avLst/>
          </a:prstGeom>
        </p:spPr>
        <p:txBody>
          <a:bodyPr wrap="none">
            <a:spAutoFit/>
          </a:bodyPr>
          <a:lstStyle/>
          <a:p>
            <a:r>
              <a:rPr lang="nl-NL" sz="1600" dirty="0">
                <a:hlinkClick r:id="rId2"/>
              </a:rPr>
              <a:t>https://youtu.be/4w48Ip-KPRs</a:t>
            </a:r>
            <a:endParaRPr lang="nl-NL" sz="1600" dirty="0"/>
          </a:p>
          <a:p>
            <a:endParaRPr lang="nl-NL" sz="1600" dirty="0"/>
          </a:p>
        </p:txBody>
      </p:sp>
      <p:pic>
        <p:nvPicPr>
          <p:cNvPr id="2050" name="Picture 2" descr="Afbeeldingsresultaten voor eli pariser">
            <a:extLst>
              <a:ext uri="{FF2B5EF4-FFF2-40B4-BE49-F238E27FC236}">
                <a16:creationId xmlns:a16="http://schemas.microsoft.com/office/drawing/2014/main" id="{ADB5FFA0-94E6-4F53-9169-451FB6572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1699" y="170781"/>
            <a:ext cx="1797537" cy="128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 bronafbeelding bekijken">
            <a:extLst>
              <a:ext uri="{FF2B5EF4-FFF2-40B4-BE49-F238E27FC236}">
                <a16:creationId xmlns:a16="http://schemas.microsoft.com/office/drawing/2014/main" id="{4663329C-0547-46C9-BFF8-499D986779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64" y="1629000"/>
            <a:ext cx="2391608" cy="360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e bronafbeelding bekijken">
            <a:extLst>
              <a:ext uri="{FF2B5EF4-FFF2-40B4-BE49-F238E27FC236}">
                <a16:creationId xmlns:a16="http://schemas.microsoft.com/office/drawing/2014/main" id="{D8BD50A7-D6F4-4AC4-BFAE-451DBE2B5E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3912" y="3723818"/>
            <a:ext cx="3961263" cy="2475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0313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a:extLst>
              <a:ext uri="{FF2B5EF4-FFF2-40B4-BE49-F238E27FC236}">
                <a16:creationId xmlns:a16="http://schemas.microsoft.com/office/drawing/2014/main" id="{6146A0DD-5D8A-4896-B3BC-B81106313EBF}"/>
              </a:ext>
            </a:extLst>
          </p:cNvPr>
          <p:cNvSpPr>
            <a:spLocks noGrp="1"/>
          </p:cNvSpPr>
          <p:nvPr>
            <p:ph type="title"/>
          </p:nvPr>
        </p:nvSpPr>
        <p:spPr/>
        <p:txBody>
          <a:bodyPr>
            <a:normAutofit/>
          </a:bodyPr>
          <a:lstStyle/>
          <a:p>
            <a:r>
              <a:rPr lang="en-US" altLang="nl-NL" dirty="0" err="1"/>
              <a:t>Conceptueel</a:t>
            </a:r>
            <a:r>
              <a:rPr lang="en-US" altLang="nl-NL" dirty="0"/>
              <a:t> model</a:t>
            </a:r>
            <a:br>
              <a:rPr lang="en-US" altLang="nl-NL" dirty="0"/>
            </a:br>
            <a:r>
              <a:rPr lang="en-US" altLang="nl-NL" sz="1800" dirty="0" err="1"/>
              <a:t>Onderzoeksmodel</a:t>
            </a:r>
            <a:r>
              <a:rPr lang="en-US" altLang="nl-NL" sz="1800" dirty="0"/>
              <a:t>, </a:t>
            </a:r>
            <a:r>
              <a:rPr lang="en-US" altLang="nl-NL" sz="1800" dirty="0" err="1"/>
              <a:t>researchmodel</a:t>
            </a:r>
            <a:br>
              <a:rPr lang="en-US" altLang="nl-NL" dirty="0"/>
            </a:br>
            <a:endParaRPr lang="nl-NL" altLang="nl-NL" sz="909" dirty="0">
              <a:solidFill>
                <a:srgbClr val="C00000"/>
              </a:solidFill>
            </a:endParaRPr>
          </a:p>
        </p:txBody>
      </p:sp>
      <p:sp>
        <p:nvSpPr>
          <p:cNvPr id="34819" name="Tijdelijke aanduiding voor inhoud 2">
            <a:extLst>
              <a:ext uri="{FF2B5EF4-FFF2-40B4-BE49-F238E27FC236}">
                <a16:creationId xmlns:a16="http://schemas.microsoft.com/office/drawing/2014/main" id="{7F848381-0BBA-4E09-84FD-57105A95377A}"/>
              </a:ext>
            </a:extLst>
          </p:cNvPr>
          <p:cNvSpPr>
            <a:spLocks noGrp="1"/>
          </p:cNvSpPr>
          <p:nvPr>
            <p:ph idx="1"/>
          </p:nvPr>
        </p:nvSpPr>
        <p:spPr/>
        <p:txBody>
          <a:bodyPr>
            <a:normAutofit/>
          </a:bodyPr>
          <a:lstStyle/>
          <a:p>
            <a:pPr marL="0" indent="0">
              <a:buNone/>
            </a:pPr>
            <a:r>
              <a:rPr lang="en-US" altLang="nl-NL" sz="1600" dirty="0" err="1"/>
              <a:t>Een</a:t>
            </a:r>
            <a:r>
              <a:rPr lang="en-US" altLang="nl-NL" sz="1600" dirty="0"/>
              <a:t> </a:t>
            </a:r>
            <a:r>
              <a:rPr lang="en-US" altLang="nl-NL" sz="1600" b="1" i="1" dirty="0" err="1">
                <a:solidFill>
                  <a:srgbClr val="C00000"/>
                </a:solidFill>
              </a:rPr>
              <a:t>conceptueel</a:t>
            </a:r>
            <a:r>
              <a:rPr lang="en-US" altLang="nl-NL" sz="1600" b="1" i="1" dirty="0">
                <a:solidFill>
                  <a:srgbClr val="C00000"/>
                </a:solidFill>
              </a:rPr>
              <a:t> model </a:t>
            </a:r>
            <a:r>
              <a:rPr lang="en-US" altLang="nl-NL" sz="1600" dirty="0"/>
              <a:t>is </a:t>
            </a:r>
            <a:r>
              <a:rPr lang="en-US" altLang="nl-NL" sz="1600" dirty="0" err="1"/>
              <a:t>een</a:t>
            </a:r>
            <a:r>
              <a:rPr lang="en-US" altLang="nl-NL" sz="1600" dirty="0"/>
              <a:t> </a:t>
            </a:r>
            <a:r>
              <a:rPr lang="en-US" altLang="nl-NL" sz="1600" dirty="0" err="1"/>
              <a:t>schematische</a:t>
            </a:r>
            <a:r>
              <a:rPr lang="en-US" altLang="nl-NL" sz="1600" dirty="0"/>
              <a:t> </a:t>
            </a:r>
            <a:r>
              <a:rPr lang="en-US" altLang="nl-NL" sz="1600" dirty="0" err="1"/>
              <a:t>weergave</a:t>
            </a:r>
            <a:r>
              <a:rPr lang="en-US" altLang="nl-NL" sz="1600" dirty="0"/>
              <a:t> van de </a:t>
            </a:r>
            <a:r>
              <a:rPr lang="en-US" altLang="nl-NL" sz="1600" dirty="0" err="1"/>
              <a:t>hoofdvariabelen</a:t>
            </a:r>
            <a:r>
              <a:rPr lang="en-US" altLang="nl-NL" sz="1600" dirty="0"/>
              <a:t> </a:t>
            </a:r>
            <a:r>
              <a:rPr lang="en-US" altLang="nl-NL" sz="1600" dirty="0" err="1"/>
              <a:t>uit</a:t>
            </a:r>
            <a:r>
              <a:rPr lang="en-US" altLang="nl-NL" sz="1600" dirty="0"/>
              <a:t> de </a:t>
            </a:r>
            <a:r>
              <a:rPr lang="en-US" altLang="nl-NL" sz="1600" dirty="0" err="1"/>
              <a:t>centrale</a:t>
            </a:r>
            <a:r>
              <a:rPr lang="en-US" altLang="nl-NL" sz="1600" dirty="0"/>
              <a:t> </a:t>
            </a:r>
            <a:r>
              <a:rPr lang="en-US" altLang="nl-NL" sz="1600" dirty="0" err="1"/>
              <a:t>onderzoeksvraag</a:t>
            </a:r>
            <a:r>
              <a:rPr lang="en-US" altLang="nl-NL" sz="1600" dirty="0"/>
              <a:t> en de </a:t>
            </a:r>
            <a:r>
              <a:rPr lang="en-US" altLang="nl-NL" sz="1600" dirty="0" err="1"/>
              <a:t>onderlinge</a:t>
            </a:r>
            <a:r>
              <a:rPr lang="en-US" altLang="nl-NL" sz="1600" dirty="0"/>
              <a:t> </a:t>
            </a:r>
            <a:r>
              <a:rPr lang="en-US" altLang="nl-NL" sz="1600" dirty="0" err="1"/>
              <a:t>relaties</a:t>
            </a:r>
            <a:r>
              <a:rPr lang="en-US" altLang="nl-NL" sz="1600" dirty="0"/>
              <a:t> </a:t>
            </a:r>
            <a:r>
              <a:rPr lang="en-US" altLang="nl-NL" sz="1600" dirty="0" err="1"/>
              <a:t>hier</a:t>
            </a:r>
            <a:r>
              <a:rPr lang="en-US" altLang="nl-NL" sz="1600" dirty="0"/>
              <a:t> </a:t>
            </a:r>
            <a:r>
              <a:rPr lang="en-US" altLang="nl-NL" sz="1600" dirty="0" err="1"/>
              <a:t>tussen</a:t>
            </a:r>
            <a:r>
              <a:rPr lang="en-US" altLang="nl-NL" sz="1600" dirty="0"/>
              <a:t>. </a:t>
            </a:r>
            <a:r>
              <a:rPr lang="en-US" altLang="nl-NL" sz="1600" dirty="0" err="1"/>
              <a:t>Daarmee</a:t>
            </a:r>
            <a:r>
              <a:rPr lang="en-US" altLang="nl-NL" sz="1600" dirty="0"/>
              <a:t> </a:t>
            </a:r>
            <a:r>
              <a:rPr lang="en-US" altLang="nl-NL" sz="1600" dirty="0" err="1"/>
              <a:t>worden</a:t>
            </a:r>
            <a:r>
              <a:rPr lang="en-US" altLang="nl-NL" sz="1600" dirty="0"/>
              <a:t> de </a:t>
            </a:r>
            <a:r>
              <a:rPr lang="en-US" altLang="nl-NL" sz="1600" dirty="0" err="1"/>
              <a:t>verwachtingen</a:t>
            </a:r>
            <a:r>
              <a:rPr lang="en-US" altLang="nl-NL" sz="1600" dirty="0"/>
              <a:t> / </a:t>
            </a:r>
            <a:r>
              <a:rPr lang="en-US" altLang="nl-NL" sz="1600" dirty="0" err="1"/>
              <a:t>hypothesen</a:t>
            </a:r>
            <a:r>
              <a:rPr lang="en-US" altLang="nl-NL" sz="1600" dirty="0"/>
              <a:t> </a:t>
            </a:r>
            <a:r>
              <a:rPr lang="en-US" altLang="nl-NL" sz="1600" dirty="0" err="1"/>
              <a:t>weergegeven</a:t>
            </a:r>
            <a:r>
              <a:rPr lang="en-US" altLang="nl-NL" sz="1600" dirty="0"/>
              <a:t> </a:t>
            </a:r>
            <a:r>
              <a:rPr lang="en-US" altLang="nl-NL" sz="1600" dirty="0" err="1"/>
              <a:t>tussen</a:t>
            </a:r>
            <a:r>
              <a:rPr lang="en-US" altLang="nl-NL" sz="1600" dirty="0"/>
              <a:t> </a:t>
            </a:r>
            <a:r>
              <a:rPr lang="en-US" altLang="nl-NL" sz="1600" dirty="0" err="1"/>
              <a:t>deze</a:t>
            </a:r>
            <a:r>
              <a:rPr lang="en-US" altLang="nl-NL" sz="1600" dirty="0"/>
              <a:t> </a:t>
            </a:r>
            <a:r>
              <a:rPr lang="en-US" altLang="nl-NL" sz="1600" dirty="0" err="1"/>
              <a:t>variabelen</a:t>
            </a:r>
            <a:r>
              <a:rPr lang="en-US" altLang="nl-NL" sz="1600" dirty="0"/>
              <a:t> en </a:t>
            </a:r>
            <a:r>
              <a:rPr lang="en-US" altLang="nl-NL" sz="1600" dirty="0" err="1"/>
              <a:t>hun</a:t>
            </a:r>
            <a:r>
              <a:rPr lang="en-US" altLang="nl-NL" sz="1600" dirty="0"/>
              <a:t> </a:t>
            </a:r>
            <a:r>
              <a:rPr lang="en-US" altLang="nl-NL" sz="1600" dirty="0" err="1"/>
              <a:t>onderlinge</a:t>
            </a:r>
            <a:r>
              <a:rPr lang="en-US" altLang="nl-NL" sz="1600" dirty="0"/>
              <a:t> </a:t>
            </a:r>
            <a:r>
              <a:rPr lang="en-US" altLang="nl-NL" sz="1600" dirty="0" err="1"/>
              <a:t>relaties</a:t>
            </a:r>
            <a:r>
              <a:rPr lang="en-US" altLang="nl-NL" sz="1600" dirty="0"/>
              <a:t> op basis van </a:t>
            </a:r>
            <a:r>
              <a:rPr lang="en-US" altLang="nl-NL" sz="1600" dirty="0" err="1"/>
              <a:t>bestudeerde</a:t>
            </a:r>
            <a:r>
              <a:rPr lang="en-US" altLang="nl-NL" sz="1600" dirty="0"/>
              <a:t> </a:t>
            </a:r>
            <a:r>
              <a:rPr lang="en-US" altLang="nl-NL" sz="1600" dirty="0" err="1"/>
              <a:t>theorie</a:t>
            </a:r>
            <a:r>
              <a:rPr lang="en-US" altLang="nl-NL" sz="1600" dirty="0"/>
              <a:t>.</a:t>
            </a:r>
            <a:endParaRPr lang="nl-NL" altLang="nl-NL" sz="1600" dirty="0"/>
          </a:p>
        </p:txBody>
      </p:sp>
      <p:sp>
        <p:nvSpPr>
          <p:cNvPr id="4" name="Rechthoek 3">
            <a:extLst>
              <a:ext uri="{FF2B5EF4-FFF2-40B4-BE49-F238E27FC236}">
                <a16:creationId xmlns:a16="http://schemas.microsoft.com/office/drawing/2014/main" id="{978DAD9A-DF34-484A-B9EA-27EFB7389690}"/>
              </a:ext>
            </a:extLst>
          </p:cNvPr>
          <p:cNvSpPr/>
          <p:nvPr/>
        </p:nvSpPr>
        <p:spPr>
          <a:xfrm>
            <a:off x="1806901" y="3031441"/>
            <a:ext cx="2310834" cy="857413"/>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5335" tIns="27667" rIns="55335" bIns="27667" anchor="ctr"/>
          <a:lstStyle/>
          <a:p>
            <a:pPr algn="ctr">
              <a:defRPr/>
            </a:pPr>
            <a:r>
              <a:rPr lang="en-US" sz="1212" dirty="0">
                <a:solidFill>
                  <a:schemeClr val="bg1"/>
                </a:solidFill>
              </a:rPr>
              <a:t>[</a:t>
            </a:r>
            <a:r>
              <a:rPr lang="en-US" sz="1212" dirty="0" err="1">
                <a:solidFill>
                  <a:schemeClr val="bg1"/>
                </a:solidFill>
              </a:rPr>
              <a:t>Onafhankelijke</a:t>
            </a:r>
            <a:r>
              <a:rPr lang="en-US" sz="1212" dirty="0">
                <a:solidFill>
                  <a:schemeClr val="bg1"/>
                </a:solidFill>
              </a:rPr>
              <a:t>] </a:t>
            </a:r>
          </a:p>
          <a:p>
            <a:pPr algn="ctr">
              <a:defRPr/>
            </a:pPr>
            <a:r>
              <a:rPr lang="en-US" sz="1212" b="1" i="1" dirty="0" err="1">
                <a:solidFill>
                  <a:schemeClr val="bg1"/>
                </a:solidFill>
              </a:rPr>
              <a:t>Oorzakelijke</a:t>
            </a:r>
            <a:r>
              <a:rPr lang="en-US" sz="1212" dirty="0">
                <a:solidFill>
                  <a:schemeClr val="bg1"/>
                </a:solidFill>
              </a:rPr>
              <a:t> </a:t>
            </a:r>
            <a:r>
              <a:rPr lang="en-US" sz="1212" dirty="0" err="1">
                <a:solidFill>
                  <a:schemeClr val="bg1"/>
                </a:solidFill>
              </a:rPr>
              <a:t>variabele</a:t>
            </a:r>
            <a:r>
              <a:rPr lang="en-US" sz="1212" dirty="0">
                <a:solidFill>
                  <a:schemeClr val="bg1"/>
                </a:solidFill>
              </a:rPr>
              <a:t>[n]</a:t>
            </a:r>
          </a:p>
          <a:p>
            <a:pPr algn="ctr">
              <a:defRPr/>
            </a:pPr>
            <a:r>
              <a:rPr lang="en-US" sz="909" dirty="0">
                <a:solidFill>
                  <a:schemeClr val="bg1"/>
                </a:solidFill>
              </a:rPr>
              <a:t>= </a:t>
            </a:r>
            <a:r>
              <a:rPr lang="en-US" sz="909" dirty="0" err="1">
                <a:solidFill>
                  <a:schemeClr val="bg1"/>
                </a:solidFill>
              </a:rPr>
              <a:t>Vaststaande</a:t>
            </a:r>
            <a:r>
              <a:rPr lang="en-US" sz="909" dirty="0">
                <a:solidFill>
                  <a:schemeClr val="bg1"/>
                </a:solidFill>
              </a:rPr>
              <a:t> </a:t>
            </a:r>
            <a:r>
              <a:rPr lang="en-US" sz="909" dirty="0" err="1">
                <a:solidFill>
                  <a:schemeClr val="bg1"/>
                </a:solidFill>
              </a:rPr>
              <a:t>variabele</a:t>
            </a:r>
            <a:r>
              <a:rPr lang="en-US" sz="909" dirty="0">
                <a:solidFill>
                  <a:schemeClr val="bg1"/>
                </a:solidFill>
              </a:rPr>
              <a:t>[n</a:t>
            </a:r>
            <a:r>
              <a:rPr lang="en-US" sz="1212" dirty="0">
                <a:solidFill>
                  <a:schemeClr val="bg1"/>
                </a:solidFill>
              </a:rPr>
              <a:t>]</a:t>
            </a:r>
            <a:endParaRPr lang="nl-NL" sz="1212" dirty="0">
              <a:solidFill>
                <a:schemeClr val="bg1"/>
              </a:solidFill>
            </a:endParaRPr>
          </a:p>
        </p:txBody>
      </p:sp>
      <p:sp>
        <p:nvSpPr>
          <p:cNvPr id="8" name="Rechthoek 7">
            <a:extLst>
              <a:ext uri="{FF2B5EF4-FFF2-40B4-BE49-F238E27FC236}">
                <a16:creationId xmlns:a16="http://schemas.microsoft.com/office/drawing/2014/main" id="{D22DF7C0-3FC7-431F-8069-697591F4C2A4}"/>
              </a:ext>
            </a:extLst>
          </p:cNvPr>
          <p:cNvSpPr/>
          <p:nvPr/>
        </p:nvSpPr>
        <p:spPr>
          <a:xfrm>
            <a:off x="7880246" y="3031441"/>
            <a:ext cx="2310834" cy="857413"/>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5335" tIns="27667" rIns="55335" bIns="27667" anchor="ctr"/>
          <a:lstStyle/>
          <a:p>
            <a:pPr algn="ctr">
              <a:defRPr/>
            </a:pPr>
            <a:r>
              <a:rPr lang="en-US" sz="1212" dirty="0">
                <a:solidFill>
                  <a:schemeClr val="bg1"/>
                </a:solidFill>
              </a:rPr>
              <a:t>[</a:t>
            </a:r>
            <a:r>
              <a:rPr lang="en-US" sz="1212" dirty="0" err="1">
                <a:solidFill>
                  <a:schemeClr val="bg1"/>
                </a:solidFill>
              </a:rPr>
              <a:t>Afhankelijke</a:t>
            </a:r>
            <a:r>
              <a:rPr lang="en-US" sz="1212" dirty="0">
                <a:solidFill>
                  <a:schemeClr val="bg1"/>
                </a:solidFill>
              </a:rPr>
              <a:t>]</a:t>
            </a:r>
          </a:p>
          <a:p>
            <a:pPr algn="ctr">
              <a:defRPr/>
            </a:pPr>
            <a:r>
              <a:rPr lang="en-US" sz="1212" dirty="0">
                <a:solidFill>
                  <a:schemeClr val="bg1"/>
                </a:solidFill>
              </a:rPr>
              <a:t> </a:t>
            </a:r>
            <a:r>
              <a:rPr lang="en-US" sz="1212" b="1" i="1" dirty="0" err="1">
                <a:solidFill>
                  <a:schemeClr val="bg1"/>
                </a:solidFill>
              </a:rPr>
              <a:t>Uitkomst</a:t>
            </a:r>
            <a:r>
              <a:rPr lang="en-US" sz="1212" dirty="0">
                <a:solidFill>
                  <a:schemeClr val="bg1"/>
                </a:solidFill>
              </a:rPr>
              <a:t> </a:t>
            </a:r>
            <a:r>
              <a:rPr lang="en-US" sz="1212" dirty="0" err="1">
                <a:solidFill>
                  <a:schemeClr val="bg1"/>
                </a:solidFill>
              </a:rPr>
              <a:t>variabele</a:t>
            </a:r>
            <a:r>
              <a:rPr lang="en-US" sz="1212" dirty="0">
                <a:solidFill>
                  <a:schemeClr val="bg1"/>
                </a:solidFill>
              </a:rPr>
              <a:t>[n]</a:t>
            </a:r>
          </a:p>
          <a:p>
            <a:pPr algn="ctr">
              <a:defRPr/>
            </a:pPr>
            <a:r>
              <a:rPr lang="en-US" sz="909" dirty="0">
                <a:solidFill>
                  <a:schemeClr val="bg1"/>
                </a:solidFill>
              </a:rPr>
              <a:t>=</a:t>
            </a:r>
            <a:r>
              <a:rPr lang="en-US" sz="1212" dirty="0">
                <a:solidFill>
                  <a:schemeClr val="bg1"/>
                </a:solidFill>
              </a:rPr>
              <a:t> </a:t>
            </a:r>
            <a:r>
              <a:rPr lang="en-US" sz="909" dirty="0" err="1">
                <a:solidFill>
                  <a:schemeClr val="bg1"/>
                </a:solidFill>
              </a:rPr>
              <a:t>Effectvariabele</a:t>
            </a:r>
            <a:r>
              <a:rPr lang="en-US" sz="909" dirty="0">
                <a:solidFill>
                  <a:schemeClr val="bg1"/>
                </a:solidFill>
              </a:rPr>
              <a:t>[n]</a:t>
            </a:r>
            <a:endParaRPr lang="nl-NL" sz="909" dirty="0">
              <a:solidFill>
                <a:schemeClr val="bg1"/>
              </a:solidFill>
            </a:endParaRPr>
          </a:p>
        </p:txBody>
      </p:sp>
      <p:cxnSp>
        <p:nvCxnSpPr>
          <p:cNvPr id="10" name="Rechte verbindingslijn met pijl 9">
            <a:extLst>
              <a:ext uri="{FF2B5EF4-FFF2-40B4-BE49-F238E27FC236}">
                <a16:creationId xmlns:a16="http://schemas.microsoft.com/office/drawing/2014/main" id="{F813C85A-1F70-4EB4-A68A-3C0D71AA60EA}"/>
              </a:ext>
            </a:extLst>
          </p:cNvPr>
          <p:cNvCxnSpPr/>
          <p:nvPr/>
        </p:nvCxnSpPr>
        <p:spPr>
          <a:xfrm>
            <a:off x="4117879" y="3459788"/>
            <a:ext cx="3761894" cy="0"/>
          </a:xfrm>
          <a:prstGeom prst="straightConnector1">
            <a:avLst/>
          </a:prstGeom>
          <a:ln w="34925">
            <a:solidFill>
              <a:srgbClr val="FFFFFF"/>
            </a:solidFill>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34827" name="Tekstvak 10">
            <a:extLst>
              <a:ext uri="{FF2B5EF4-FFF2-40B4-BE49-F238E27FC236}">
                <a16:creationId xmlns:a16="http://schemas.microsoft.com/office/drawing/2014/main" id="{E08CD364-219A-482D-BBD6-D750BE023475}"/>
              </a:ext>
            </a:extLst>
          </p:cNvPr>
          <p:cNvSpPr txBox="1">
            <a:spLocks noChangeArrowheads="1"/>
          </p:cNvSpPr>
          <p:nvPr/>
        </p:nvSpPr>
        <p:spPr bwMode="auto">
          <a:xfrm>
            <a:off x="5384031" y="3533872"/>
            <a:ext cx="1215451" cy="24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335" tIns="27667" rIns="55335" bIns="27667">
            <a:spAutoFit/>
          </a:bodyPr>
          <a:lstStyle>
            <a:lvl1pPr eaLnBrk="0" hangingPunct="0">
              <a:lnSpc>
                <a:spcPct val="180000"/>
              </a:lnSpc>
              <a:spcBef>
                <a:spcPct val="20000"/>
              </a:spcBef>
              <a:buSzPct val="80000"/>
              <a:buBlip>
                <a:blip r:embed="rId2"/>
              </a:buBlip>
              <a:defRPr sz="2700">
                <a:solidFill>
                  <a:srgbClr val="162B48"/>
                </a:solidFill>
                <a:latin typeface="Arial" panose="020B0604020202020204" pitchFamily="34" charset="0"/>
                <a:cs typeface="Arial" panose="020B0604020202020204" pitchFamily="34" charset="0"/>
              </a:defRPr>
            </a:lvl1pPr>
            <a:lvl2pPr marL="742950" indent="-285750" eaLnBrk="0" hangingPunct="0">
              <a:lnSpc>
                <a:spcPct val="180000"/>
              </a:lnSpc>
              <a:spcBef>
                <a:spcPct val="20000"/>
              </a:spcBef>
              <a:buSzPct val="70000"/>
              <a:buBlip>
                <a:blip r:embed="rId2"/>
              </a:buBlip>
              <a:defRPr sz="2600">
                <a:solidFill>
                  <a:srgbClr val="162B48"/>
                </a:solidFill>
                <a:latin typeface="Arial" panose="020B0604020202020204" pitchFamily="34" charset="0"/>
                <a:cs typeface="Arial" panose="020B0604020202020204" pitchFamily="34" charset="0"/>
              </a:defRPr>
            </a:lvl2pPr>
            <a:lvl3pPr marL="1143000" indent="-228600" eaLnBrk="0" hangingPunct="0">
              <a:lnSpc>
                <a:spcPct val="180000"/>
              </a:lnSpc>
              <a:spcBef>
                <a:spcPct val="20000"/>
              </a:spcBef>
              <a:buSzPct val="65000"/>
              <a:buBlip>
                <a:blip r:embed="rId2"/>
              </a:buBlip>
              <a:defRPr sz="2200">
                <a:solidFill>
                  <a:srgbClr val="162B48"/>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eaLnBrk="1" hangingPunct="1">
              <a:lnSpc>
                <a:spcPct val="100000"/>
              </a:lnSpc>
              <a:spcBef>
                <a:spcPct val="0"/>
              </a:spcBef>
              <a:buSzTx/>
              <a:buFontTx/>
              <a:buNone/>
            </a:pPr>
            <a:r>
              <a:rPr lang="en-US" altLang="nl-NL" sz="1212">
                <a:solidFill>
                  <a:schemeClr val="tx2"/>
                </a:solidFill>
                <a:latin typeface="+mn-lt"/>
              </a:rPr>
              <a:t>Verwachte relatie</a:t>
            </a:r>
            <a:endParaRPr lang="nl-NL" altLang="nl-NL" sz="1212">
              <a:solidFill>
                <a:schemeClr val="tx2"/>
              </a:solidFill>
              <a:latin typeface="+mn-lt"/>
            </a:endParaRPr>
          </a:p>
        </p:txBody>
      </p:sp>
      <p:sp>
        <p:nvSpPr>
          <p:cNvPr id="19" name="Rechthoek 18">
            <a:extLst>
              <a:ext uri="{FF2B5EF4-FFF2-40B4-BE49-F238E27FC236}">
                <a16:creationId xmlns:a16="http://schemas.microsoft.com/office/drawing/2014/main" id="{AD5CC39F-0013-432C-9937-AF918EEB661F}"/>
              </a:ext>
            </a:extLst>
          </p:cNvPr>
          <p:cNvSpPr/>
          <p:nvPr/>
        </p:nvSpPr>
        <p:spPr>
          <a:xfrm>
            <a:off x="4870794" y="4348073"/>
            <a:ext cx="2310834" cy="857413"/>
          </a:xfrm>
          <a:prstGeom prst="rect">
            <a:avLst/>
          </a:prstGeom>
          <a:solidFill>
            <a:srgbClr val="FF99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5335" tIns="27667" rIns="55335" bIns="27667" anchor="ctr"/>
          <a:lstStyle/>
          <a:p>
            <a:pPr algn="ctr">
              <a:defRPr/>
            </a:pPr>
            <a:r>
              <a:rPr lang="en-US" sz="1212" b="1" i="1" dirty="0" err="1">
                <a:solidFill>
                  <a:schemeClr val="bg1"/>
                </a:solidFill>
              </a:rPr>
              <a:t>Modererende</a:t>
            </a:r>
            <a:r>
              <a:rPr lang="en-US" sz="1212" dirty="0">
                <a:solidFill>
                  <a:schemeClr val="bg1"/>
                </a:solidFill>
              </a:rPr>
              <a:t> </a:t>
            </a:r>
            <a:r>
              <a:rPr lang="en-US" sz="1212" dirty="0" err="1">
                <a:solidFill>
                  <a:schemeClr val="bg1"/>
                </a:solidFill>
              </a:rPr>
              <a:t>variabele</a:t>
            </a:r>
            <a:r>
              <a:rPr lang="en-US" sz="1212" dirty="0">
                <a:solidFill>
                  <a:schemeClr val="bg1"/>
                </a:solidFill>
              </a:rPr>
              <a:t>[n]</a:t>
            </a:r>
          </a:p>
          <a:p>
            <a:pPr algn="ctr">
              <a:defRPr/>
            </a:pPr>
            <a:r>
              <a:rPr lang="en-US" sz="849" dirty="0"/>
              <a:t>[‘Moderator’]</a:t>
            </a:r>
          </a:p>
          <a:p>
            <a:pPr algn="ctr">
              <a:defRPr/>
            </a:pPr>
            <a:r>
              <a:rPr lang="en-US" sz="849" dirty="0" err="1"/>
              <a:t>Situatieafhankelijke</a:t>
            </a:r>
            <a:r>
              <a:rPr lang="en-US" sz="849" dirty="0"/>
              <a:t> </a:t>
            </a:r>
            <a:r>
              <a:rPr lang="en-US" sz="849" dirty="0" err="1"/>
              <a:t>variabelen</a:t>
            </a:r>
            <a:r>
              <a:rPr lang="en-US" sz="849" dirty="0"/>
              <a:t> = </a:t>
            </a:r>
          </a:p>
          <a:p>
            <a:pPr algn="ctr">
              <a:defRPr/>
            </a:pPr>
            <a:r>
              <a:rPr lang="en-US" sz="849" dirty="0" err="1"/>
              <a:t>Contingentiefactoren</a:t>
            </a:r>
            <a:endParaRPr lang="nl-NL" sz="849" dirty="0"/>
          </a:p>
        </p:txBody>
      </p:sp>
      <p:sp>
        <p:nvSpPr>
          <p:cNvPr id="20" name="Rechthoek 19">
            <a:extLst>
              <a:ext uri="{FF2B5EF4-FFF2-40B4-BE49-F238E27FC236}">
                <a16:creationId xmlns:a16="http://schemas.microsoft.com/office/drawing/2014/main" id="{BE2835C6-B7CA-4854-9457-48C124F3A65F}"/>
              </a:ext>
            </a:extLst>
          </p:cNvPr>
          <p:cNvSpPr/>
          <p:nvPr/>
        </p:nvSpPr>
        <p:spPr>
          <a:xfrm>
            <a:off x="4870794" y="5433782"/>
            <a:ext cx="2310834" cy="857413"/>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5335" tIns="27667" rIns="55335" bIns="27667" anchor="ctr"/>
          <a:lstStyle/>
          <a:p>
            <a:pPr algn="ctr">
              <a:defRPr/>
            </a:pPr>
            <a:r>
              <a:rPr lang="en-US" sz="1212" b="1" i="1" dirty="0" err="1">
                <a:solidFill>
                  <a:schemeClr val="bg1"/>
                </a:solidFill>
              </a:rPr>
              <a:t>Mediërende</a:t>
            </a:r>
            <a:r>
              <a:rPr lang="en-US" sz="1212" dirty="0">
                <a:solidFill>
                  <a:schemeClr val="bg1"/>
                </a:solidFill>
              </a:rPr>
              <a:t> </a:t>
            </a:r>
            <a:r>
              <a:rPr lang="en-US" sz="1212" dirty="0" err="1">
                <a:solidFill>
                  <a:schemeClr val="bg1"/>
                </a:solidFill>
              </a:rPr>
              <a:t>variabele</a:t>
            </a:r>
            <a:r>
              <a:rPr lang="en-US" sz="1212" dirty="0">
                <a:solidFill>
                  <a:schemeClr val="bg1"/>
                </a:solidFill>
              </a:rPr>
              <a:t>[n]</a:t>
            </a:r>
          </a:p>
          <a:p>
            <a:pPr algn="ctr">
              <a:defRPr/>
            </a:pPr>
            <a:r>
              <a:rPr lang="en-US" sz="849" dirty="0">
                <a:solidFill>
                  <a:schemeClr val="bg1"/>
                </a:solidFill>
              </a:rPr>
              <a:t>[‘Mediator’]</a:t>
            </a:r>
          </a:p>
          <a:p>
            <a:pPr algn="ctr">
              <a:defRPr/>
            </a:pPr>
            <a:r>
              <a:rPr lang="en-US" sz="849" dirty="0" err="1">
                <a:solidFill>
                  <a:schemeClr val="bg1"/>
                </a:solidFill>
              </a:rPr>
              <a:t>Verklarende</a:t>
            </a:r>
            <a:r>
              <a:rPr lang="en-US" sz="849" dirty="0">
                <a:solidFill>
                  <a:schemeClr val="bg1"/>
                </a:solidFill>
              </a:rPr>
              <a:t> </a:t>
            </a:r>
            <a:r>
              <a:rPr lang="en-US" sz="849" dirty="0" err="1">
                <a:solidFill>
                  <a:schemeClr val="bg1"/>
                </a:solidFill>
              </a:rPr>
              <a:t>variabele</a:t>
            </a:r>
            <a:endParaRPr lang="nl-NL" sz="849" dirty="0">
              <a:solidFill>
                <a:schemeClr val="bg1"/>
              </a:solidFill>
            </a:endParaRPr>
          </a:p>
        </p:txBody>
      </p:sp>
      <p:cxnSp>
        <p:nvCxnSpPr>
          <p:cNvPr id="22" name="Rechte verbindingslijn met pijl 21">
            <a:extLst>
              <a:ext uri="{FF2B5EF4-FFF2-40B4-BE49-F238E27FC236}">
                <a16:creationId xmlns:a16="http://schemas.microsoft.com/office/drawing/2014/main" id="{37633283-44BE-48D0-9F55-1586BBCCAAAE}"/>
              </a:ext>
            </a:extLst>
          </p:cNvPr>
          <p:cNvCxnSpPr/>
          <p:nvPr/>
        </p:nvCxnSpPr>
        <p:spPr>
          <a:xfrm flipV="1">
            <a:off x="6025765" y="3881197"/>
            <a:ext cx="0" cy="466629"/>
          </a:xfrm>
          <a:prstGeom prst="straightConnector1">
            <a:avLst/>
          </a:prstGeom>
          <a:ln w="34925">
            <a:solidFill>
              <a:srgbClr val="FFFFFF"/>
            </a:solidFill>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86E9AE6A-9696-4453-94C5-6EEF181CC841}"/>
              </a:ext>
            </a:extLst>
          </p:cNvPr>
          <p:cNvCxnSpPr/>
          <p:nvPr/>
        </p:nvCxnSpPr>
        <p:spPr>
          <a:xfrm>
            <a:off x="2943129" y="3888894"/>
            <a:ext cx="1928091" cy="1973311"/>
          </a:xfrm>
          <a:prstGeom prst="straightConnector1">
            <a:avLst/>
          </a:prstGeom>
          <a:ln w="34925">
            <a:solidFill>
              <a:srgbClr val="FFFFFF"/>
            </a:solidFill>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26" name="Rechte verbindingslijn met pijl 25">
            <a:extLst>
              <a:ext uri="{FF2B5EF4-FFF2-40B4-BE49-F238E27FC236}">
                <a16:creationId xmlns:a16="http://schemas.microsoft.com/office/drawing/2014/main" id="{56484539-08A0-4989-AD6F-F1695DFD0843}"/>
              </a:ext>
            </a:extLst>
          </p:cNvPr>
          <p:cNvCxnSpPr/>
          <p:nvPr/>
        </p:nvCxnSpPr>
        <p:spPr>
          <a:xfrm flipV="1">
            <a:off x="7181273" y="3888894"/>
            <a:ext cx="1854008" cy="1973311"/>
          </a:xfrm>
          <a:prstGeom prst="straightConnector1">
            <a:avLst/>
          </a:prstGeom>
          <a:ln w="34925">
            <a:solidFill>
              <a:srgbClr val="FFFFFF"/>
            </a:solidFill>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27" name="Rechthoek 26">
            <a:extLst>
              <a:ext uri="{FF2B5EF4-FFF2-40B4-BE49-F238E27FC236}">
                <a16:creationId xmlns:a16="http://schemas.microsoft.com/office/drawing/2014/main" id="{669F121B-B853-4C65-9FBF-000C984B9EE3}"/>
              </a:ext>
            </a:extLst>
          </p:cNvPr>
          <p:cNvSpPr/>
          <p:nvPr/>
        </p:nvSpPr>
        <p:spPr>
          <a:xfrm>
            <a:off x="4195811" y="4114993"/>
            <a:ext cx="3565621" cy="2451485"/>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55335" tIns="27667" rIns="55335" bIns="27667" anchor="ctr"/>
          <a:lstStyle/>
          <a:p>
            <a:pPr algn="ctr">
              <a:defRPr/>
            </a:pPr>
            <a:endParaRPr lang="nl-NL" sz="1091"/>
          </a:p>
        </p:txBody>
      </p:sp>
      <p:sp>
        <p:nvSpPr>
          <p:cNvPr id="29" name="Rechthoek 28">
            <a:extLst>
              <a:ext uri="{FF2B5EF4-FFF2-40B4-BE49-F238E27FC236}">
                <a16:creationId xmlns:a16="http://schemas.microsoft.com/office/drawing/2014/main" id="{A7644D6F-6E04-44E0-908F-DD30EDCD08F8}"/>
              </a:ext>
            </a:extLst>
          </p:cNvPr>
          <p:cNvSpPr/>
          <p:nvPr/>
        </p:nvSpPr>
        <p:spPr>
          <a:xfrm>
            <a:off x="1581727" y="2852690"/>
            <a:ext cx="8908281" cy="1215159"/>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55335" tIns="27667" rIns="55335" bIns="27667" anchor="ctr"/>
          <a:lstStyle/>
          <a:p>
            <a:pPr algn="ctr">
              <a:defRPr/>
            </a:pPr>
            <a:endParaRPr lang="nl-NL" sz="1091"/>
          </a:p>
        </p:txBody>
      </p:sp>
      <p:sp>
        <p:nvSpPr>
          <p:cNvPr id="34839" name="Tekstvak 14">
            <a:extLst>
              <a:ext uri="{FF2B5EF4-FFF2-40B4-BE49-F238E27FC236}">
                <a16:creationId xmlns:a16="http://schemas.microsoft.com/office/drawing/2014/main" id="{C34A42C3-D575-4806-9772-08833AF31D9B}"/>
              </a:ext>
            </a:extLst>
          </p:cNvPr>
          <p:cNvSpPr txBox="1">
            <a:spLocks noChangeArrowheads="1"/>
          </p:cNvSpPr>
          <p:nvPr/>
        </p:nvSpPr>
        <p:spPr bwMode="auto">
          <a:xfrm>
            <a:off x="5330155" y="2680190"/>
            <a:ext cx="1531691" cy="3020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5335" tIns="27667" rIns="55335" bIns="27667">
            <a:spAutoFit/>
          </a:bodyPr>
          <a:lstStyle>
            <a:lvl1pPr eaLnBrk="0" hangingPunct="0">
              <a:lnSpc>
                <a:spcPct val="180000"/>
              </a:lnSpc>
              <a:spcBef>
                <a:spcPct val="20000"/>
              </a:spcBef>
              <a:buSzPct val="80000"/>
              <a:buBlip>
                <a:blip r:embed="rId2"/>
              </a:buBlip>
              <a:defRPr sz="2700">
                <a:solidFill>
                  <a:srgbClr val="162B48"/>
                </a:solidFill>
                <a:latin typeface="Arial" panose="020B0604020202020204" pitchFamily="34" charset="0"/>
                <a:cs typeface="Arial" panose="020B0604020202020204" pitchFamily="34" charset="0"/>
              </a:defRPr>
            </a:lvl1pPr>
            <a:lvl2pPr marL="742950" indent="-285750" eaLnBrk="0" hangingPunct="0">
              <a:lnSpc>
                <a:spcPct val="180000"/>
              </a:lnSpc>
              <a:spcBef>
                <a:spcPct val="20000"/>
              </a:spcBef>
              <a:buSzPct val="70000"/>
              <a:buBlip>
                <a:blip r:embed="rId2"/>
              </a:buBlip>
              <a:defRPr sz="2600">
                <a:solidFill>
                  <a:srgbClr val="162B48"/>
                </a:solidFill>
                <a:latin typeface="Arial" panose="020B0604020202020204" pitchFamily="34" charset="0"/>
                <a:cs typeface="Arial" panose="020B0604020202020204" pitchFamily="34" charset="0"/>
              </a:defRPr>
            </a:lvl2pPr>
            <a:lvl3pPr marL="1143000" indent="-228600" eaLnBrk="0" hangingPunct="0">
              <a:lnSpc>
                <a:spcPct val="180000"/>
              </a:lnSpc>
              <a:spcBef>
                <a:spcPct val="20000"/>
              </a:spcBef>
              <a:buSzPct val="65000"/>
              <a:buBlip>
                <a:blip r:embed="rId2"/>
              </a:buBlip>
              <a:defRPr sz="2200">
                <a:solidFill>
                  <a:srgbClr val="162B48"/>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eaLnBrk="1" hangingPunct="1">
              <a:lnSpc>
                <a:spcPct val="100000"/>
              </a:lnSpc>
              <a:spcBef>
                <a:spcPct val="0"/>
              </a:spcBef>
              <a:buSzTx/>
              <a:buFontTx/>
              <a:buNone/>
            </a:pPr>
            <a:r>
              <a:rPr lang="en-US" altLang="nl-NL" sz="1600" b="1" dirty="0" err="1">
                <a:solidFill>
                  <a:schemeClr val="tx2"/>
                </a:solidFill>
                <a:latin typeface="+mn-lt"/>
              </a:rPr>
              <a:t>Hoofdvariabelen</a:t>
            </a:r>
            <a:endParaRPr lang="nl-NL" altLang="nl-NL" sz="1600" b="1" dirty="0">
              <a:solidFill>
                <a:schemeClr val="tx2"/>
              </a:solidFill>
              <a:latin typeface="+mn-lt"/>
            </a:endParaRPr>
          </a:p>
        </p:txBody>
      </p:sp>
      <p:sp>
        <p:nvSpPr>
          <p:cNvPr id="34840" name="Tekstvak 32">
            <a:extLst>
              <a:ext uri="{FF2B5EF4-FFF2-40B4-BE49-F238E27FC236}">
                <a16:creationId xmlns:a16="http://schemas.microsoft.com/office/drawing/2014/main" id="{CC1D5894-A8C2-477D-87A4-933FC381AAE6}"/>
              </a:ext>
            </a:extLst>
          </p:cNvPr>
          <p:cNvSpPr txBox="1">
            <a:spLocks noChangeArrowheads="1"/>
          </p:cNvSpPr>
          <p:nvPr/>
        </p:nvSpPr>
        <p:spPr bwMode="auto">
          <a:xfrm>
            <a:off x="4637304" y="6441402"/>
            <a:ext cx="2723042" cy="3542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5335" tIns="27667" rIns="55335" bIns="27667">
            <a:spAutoFit/>
          </a:bodyPr>
          <a:lstStyle>
            <a:lvl1pPr eaLnBrk="0" hangingPunct="0">
              <a:lnSpc>
                <a:spcPct val="180000"/>
              </a:lnSpc>
              <a:spcBef>
                <a:spcPct val="20000"/>
              </a:spcBef>
              <a:buSzPct val="80000"/>
              <a:buBlip>
                <a:blip r:embed="rId2"/>
              </a:buBlip>
              <a:defRPr sz="2700">
                <a:solidFill>
                  <a:srgbClr val="162B48"/>
                </a:solidFill>
                <a:latin typeface="Arial" panose="020B0604020202020204" pitchFamily="34" charset="0"/>
                <a:cs typeface="Arial" panose="020B0604020202020204" pitchFamily="34" charset="0"/>
              </a:defRPr>
            </a:lvl1pPr>
            <a:lvl2pPr marL="742950" indent="-285750" eaLnBrk="0" hangingPunct="0">
              <a:lnSpc>
                <a:spcPct val="180000"/>
              </a:lnSpc>
              <a:spcBef>
                <a:spcPct val="20000"/>
              </a:spcBef>
              <a:buSzPct val="70000"/>
              <a:buBlip>
                <a:blip r:embed="rId2"/>
              </a:buBlip>
              <a:defRPr sz="2600">
                <a:solidFill>
                  <a:srgbClr val="162B48"/>
                </a:solidFill>
                <a:latin typeface="Arial" panose="020B0604020202020204" pitchFamily="34" charset="0"/>
                <a:cs typeface="Arial" panose="020B0604020202020204" pitchFamily="34" charset="0"/>
              </a:defRPr>
            </a:lvl2pPr>
            <a:lvl3pPr marL="1143000" indent="-228600" eaLnBrk="0" hangingPunct="0">
              <a:lnSpc>
                <a:spcPct val="180000"/>
              </a:lnSpc>
              <a:spcBef>
                <a:spcPct val="20000"/>
              </a:spcBef>
              <a:buSzPct val="65000"/>
              <a:buBlip>
                <a:blip r:embed="rId2"/>
              </a:buBlip>
              <a:defRPr sz="2200">
                <a:solidFill>
                  <a:srgbClr val="162B48"/>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SzTx/>
              <a:buFontTx/>
              <a:buNone/>
            </a:pPr>
            <a:r>
              <a:rPr lang="en-US" altLang="nl-NL" sz="1212" b="1">
                <a:solidFill>
                  <a:schemeClr val="tx2"/>
                </a:solidFill>
                <a:latin typeface="+mn-lt"/>
              </a:rPr>
              <a:t>Intervenierende variabelen</a:t>
            </a:r>
          </a:p>
          <a:p>
            <a:pPr algn="ctr" eaLnBrk="1" hangingPunct="1">
              <a:lnSpc>
                <a:spcPct val="100000"/>
              </a:lnSpc>
              <a:spcBef>
                <a:spcPct val="0"/>
              </a:spcBef>
              <a:buSzTx/>
              <a:buFontTx/>
              <a:buNone/>
            </a:pPr>
            <a:r>
              <a:rPr lang="en-US" altLang="nl-NL" sz="727">
                <a:solidFill>
                  <a:schemeClr val="tx2"/>
                </a:solidFill>
                <a:latin typeface="+mn-lt"/>
              </a:rPr>
              <a:t>Verklaren de relatie tussen onafhankelijke en afhankelijke variabelen</a:t>
            </a:r>
            <a:endParaRPr lang="nl-NL" altLang="nl-NL" sz="727">
              <a:solidFill>
                <a:schemeClr val="tx2"/>
              </a:solidFill>
              <a:latin typeface="+mn-lt"/>
            </a:endParaRPr>
          </a:p>
        </p:txBody>
      </p:sp>
      <p:sp>
        <p:nvSpPr>
          <p:cNvPr id="34" name="Tekstvak 33">
            <a:extLst>
              <a:ext uri="{FF2B5EF4-FFF2-40B4-BE49-F238E27FC236}">
                <a16:creationId xmlns:a16="http://schemas.microsoft.com/office/drawing/2014/main" id="{D3280FBA-A3B2-4EDA-821C-2E7CBA8F52FF}"/>
              </a:ext>
            </a:extLst>
          </p:cNvPr>
          <p:cNvSpPr txBox="1"/>
          <p:nvPr/>
        </p:nvSpPr>
        <p:spPr>
          <a:xfrm>
            <a:off x="1806864" y="5071341"/>
            <a:ext cx="1385048" cy="1081861"/>
          </a:xfrm>
          <a:prstGeom prst="rect">
            <a:avLst/>
          </a:prstGeom>
          <a:noFill/>
        </p:spPr>
        <p:txBody>
          <a:bodyPr wrap="none" lIns="55335" tIns="27667" rIns="55335" bIns="27667">
            <a:spAutoFit/>
          </a:bodyPr>
          <a:lstStyle/>
          <a:p>
            <a:pPr>
              <a:defRPr/>
            </a:pPr>
            <a:r>
              <a:rPr lang="en-US" sz="1212" b="1" i="1" dirty="0" err="1">
                <a:cs typeface="Arial" charset="0"/>
              </a:rPr>
              <a:t>Controlevariabelen</a:t>
            </a:r>
            <a:r>
              <a:rPr lang="en-US" sz="1212" dirty="0">
                <a:cs typeface="Arial" charset="0"/>
              </a:rPr>
              <a:t>:</a:t>
            </a:r>
          </a:p>
          <a:p>
            <a:pPr algn="ctr">
              <a:defRPr/>
            </a:pPr>
            <a:r>
              <a:rPr lang="en-US" sz="909" dirty="0">
                <a:cs typeface="Arial" charset="0"/>
              </a:rPr>
              <a:t>[‘</a:t>
            </a:r>
            <a:r>
              <a:rPr lang="en-US" sz="909" i="1" dirty="0" err="1">
                <a:cs typeface="Arial" charset="0"/>
              </a:rPr>
              <a:t>Covariaten</a:t>
            </a:r>
            <a:r>
              <a:rPr lang="en-US" sz="909" dirty="0">
                <a:cs typeface="Arial" charset="0"/>
              </a:rPr>
              <a:t>’]</a:t>
            </a:r>
          </a:p>
          <a:p>
            <a:pPr marL="172931" indent="-172931">
              <a:buFont typeface="Courier New" panose="02070309020205020404" pitchFamily="49" charset="0"/>
              <a:buChar char="o"/>
              <a:defRPr/>
            </a:pPr>
            <a:r>
              <a:rPr lang="en-US" sz="909" dirty="0" err="1">
                <a:cs typeface="Arial" charset="0"/>
              </a:rPr>
              <a:t>Leeftijd</a:t>
            </a:r>
            <a:endParaRPr lang="en-US" sz="909" dirty="0">
              <a:cs typeface="Arial" charset="0"/>
            </a:endParaRPr>
          </a:p>
          <a:p>
            <a:pPr marL="172931" indent="-172931">
              <a:buFont typeface="Courier New" panose="02070309020205020404" pitchFamily="49" charset="0"/>
              <a:buChar char="o"/>
              <a:defRPr/>
            </a:pPr>
            <a:r>
              <a:rPr lang="en-US" sz="909" dirty="0" err="1">
                <a:cs typeface="Arial" charset="0"/>
              </a:rPr>
              <a:t>Geslacht</a:t>
            </a:r>
            <a:endParaRPr lang="en-US" sz="909" dirty="0">
              <a:cs typeface="Arial" charset="0"/>
            </a:endParaRPr>
          </a:p>
          <a:p>
            <a:pPr marL="172931" indent="-172931">
              <a:buFont typeface="Courier New" panose="02070309020205020404" pitchFamily="49" charset="0"/>
              <a:buChar char="o"/>
              <a:defRPr/>
            </a:pPr>
            <a:r>
              <a:rPr lang="en-US" sz="909" dirty="0" err="1">
                <a:cs typeface="Arial" charset="0"/>
              </a:rPr>
              <a:t>Opleidingsniveau</a:t>
            </a:r>
            <a:endParaRPr lang="en-US" sz="909" dirty="0">
              <a:cs typeface="Arial" charset="0"/>
            </a:endParaRPr>
          </a:p>
          <a:p>
            <a:pPr marL="172931" indent="-172931">
              <a:buFont typeface="Courier New" panose="02070309020205020404" pitchFamily="49" charset="0"/>
              <a:buChar char="o"/>
              <a:defRPr/>
            </a:pPr>
            <a:r>
              <a:rPr lang="en-US" sz="909" dirty="0" err="1">
                <a:cs typeface="Arial" charset="0"/>
              </a:rPr>
              <a:t>Achtergrond</a:t>
            </a:r>
            <a:endParaRPr lang="en-US" sz="909" dirty="0">
              <a:cs typeface="Arial" charset="0"/>
            </a:endParaRPr>
          </a:p>
          <a:p>
            <a:pPr algn="ctr">
              <a:defRPr/>
            </a:pPr>
            <a:endParaRPr lang="nl-NL" sz="909" dirty="0">
              <a:cs typeface="Arial" charset="0"/>
            </a:endParaRPr>
          </a:p>
        </p:txBody>
      </p:sp>
      <p:pic>
        <p:nvPicPr>
          <p:cNvPr id="21" name="Picture 3">
            <a:extLst>
              <a:ext uri="{FF2B5EF4-FFF2-40B4-BE49-F238E27FC236}">
                <a16:creationId xmlns:a16="http://schemas.microsoft.com/office/drawing/2014/main" id="{E86227BE-EA5B-4201-B789-C7C2226E28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jdelijke aanduiding voor dianummer 2">
            <a:extLst>
              <a:ext uri="{FF2B5EF4-FFF2-40B4-BE49-F238E27FC236}">
                <a16:creationId xmlns:a16="http://schemas.microsoft.com/office/drawing/2014/main" id="{208334E3-E2D0-4720-AA2E-A2F715307634}"/>
              </a:ext>
            </a:extLst>
          </p:cNvPr>
          <p:cNvSpPr>
            <a:spLocks noGrp="1"/>
          </p:cNvSpPr>
          <p:nvPr>
            <p:ph type="sldNum" sz="quarter" idx="12"/>
          </p:nvPr>
        </p:nvSpPr>
        <p:spPr/>
        <p:txBody>
          <a:bodyPr/>
          <a:lstStyle/>
          <a:p>
            <a:fld id="{BD2C07DF-3CF3-41EE-A18E-119FE81334F7}" type="slidenum">
              <a:rPr lang="nl-NL" smtClean="0"/>
              <a:t>43</a:t>
            </a:fld>
            <a:endParaRPr lang="nl-NL"/>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a:extLst>
              <a:ext uri="{FF2B5EF4-FFF2-40B4-BE49-F238E27FC236}">
                <a16:creationId xmlns:a16="http://schemas.microsoft.com/office/drawing/2014/main" id="{16B9CCF4-367F-47B2-ABAE-50A7466EAF35}"/>
              </a:ext>
            </a:extLst>
          </p:cNvPr>
          <p:cNvSpPr>
            <a:spLocks noGrp="1"/>
          </p:cNvSpPr>
          <p:nvPr>
            <p:ph type="title"/>
          </p:nvPr>
        </p:nvSpPr>
        <p:spPr/>
        <p:txBody>
          <a:bodyPr/>
          <a:lstStyle/>
          <a:p>
            <a:r>
              <a:rPr lang="en-US" altLang="nl-NL" dirty="0"/>
              <a:t>Van </a:t>
            </a:r>
            <a:r>
              <a:rPr lang="en-US" altLang="nl-NL" dirty="0" err="1"/>
              <a:t>Conceptueel</a:t>
            </a:r>
            <a:r>
              <a:rPr lang="en-US" altLang="nl-NL" dirty="0"/>
              <a:t> model </a:t>
            </a:r>
            <a:r>
              <a:rPr lang="en-US" altLang="nl-NL" dirty="0" err="1"/>
              <a:t>naar</a:t>
            </a:r>
            <a:r>
              <a:rPr lang="en-US" altLang="nl-NL" dirty="0"/>
              <a:t> </a:t>
            </a:r>
            <a:r>
              <a:rPr lang="en-US" altLang="nl-NL" dirty="0" err="1"/>
              <a:t>Hypothese</a:t>
            </a:r>
            <a:br>
              <a:rPr lang="en-US" altLang="nl-NL" dirty="0"/>
            </a:br>
            <a:endParaRPr lang="nl-NL" altLang="nl-NL" sz="909" dirty="0">
              <a:solidFill>
                <a:srgbClr val="C00000"/>
              </a:solidFill>
            </a:endParaRPr>
          </a:p>
        </p:txBody>
      </p:sp>
      <p:sp>
        <p:nvSpPr>
          <p:cNvPr id="35843" name="Tijdelijke aanduiding voor inhoud 2">
            <a:extLst>
              <a:ext uri="{FF2B5EF4-FFF2-40B4-BE49-F238E27FC236}">
                <a16:creationId xmlns:a16="http://schemas.microsoft.com/office/drawing/2014/main" id="{A5D0CE0B-5B59-40BD-8A65-87959A62CA48}"/>
              </a:ext>
            </a:extLst>
          </p:cNvPr>
          <p:cNvSpPr>
            <a:spLocks noGrp="1"/>
          </p:cNvSpPr>
          <p:nvPr>
            <p:ph idx="1"/>
          </p:nvPr>
        </p:nvSpPr>
        <p:spPr/>
        <p:txBody>
          <a:bodyPr>
            <a:normAutofit/>
          </a:bodyPr>
          <a:lstStyle/>
          <a:p>
            <a:pPr marL="0" indent="0">
              <a:buNone/>
            </a:pPr>
            <a:r>
              <a:rPr lang="en-US" altLang="nl-NL" sz="1600" b="1" i="1" dirty="0" err="1">
                <a:solidFill>
                  <a:srgbClr val="C00000"/>
                </a:solidFill>
              </a:rPr>
              <a:t>Hypothesen</a:t>
            </a:r>
            <a:r>
              <a:rPr lang="en-US" altLang="nl-NL" sz="1600" dirty="0"/>
              <a:t> </a:t>
            </a:r>
            <a:r>
              <a:rPr lang="en-US" altLang="nl-NL" sz="1600" dirty="0" err="1"/>
              <a:t>zijn</a:t>
            </a:r>
            <a:r>
              <a:rPr lang="en-US" altLang="nl-NL" sz="1600" dirty="0"/>
              <a:t> </a:t>
            </a:r>
            <a:r>
              <a:rPr lang="en-US" altLang="nl-NL" sz="1600" dirty="0" err="1"/>
              <a:t>verwachtingen</a:t>
            </a:r>
            <a:r>
              <a:rPr lang="en-US" altLang="nl-NL" sz="1600" dirty="0"/>
              <a:t> [</a:t>
            </a:r>
            <a:r>
              <a:rPr lang="en-US" altLang="nl-NL" sz="1600" dirty="0" err="1"/>
              <a:t>vooraf</a:t>
            </a:r>
            <a:r>
              <a:rPr lang="en-US" altLang="nl-NL" sz="1600" dirty="0"/>
              <a:t>] </a:t>
            </a:r>
            <a:r>
              <a:rPr lang="en-US" altLang="nl-NL" sz="1600" dirty="0" err="1"/>
              <a:t>geformuleerd</a:t>
            </a:r>
            <a:r>
              <a:rPr lang="en-US" altLang="nl-NL" sz="1600" dirty="0"/>
              <a:t> in de </a:t>
            </a:r>
            <a:r>
              <a:rPr lang="en-US" altLang="nl-NL" sz="1600" dirty="0" err="1"/>
              <a:t>vorm</a:t>
            </a:r>
            <a:r>
              <a:rPr lang="en-US" altLang="nl-NL" sz="1600" dirty="0"/>
              <a:t> van </a:t>
            </a:r>
            <a:r>
              <a:rPr lang="en-US" altLang="nl-NL" sz="1600" i="1" dirty="0" err="1"/>
              <a:t>stellingen</a:t>
            </a:r>
            <a:r>
              <a:rPr lang="en-US" altLang="nl-NL" sz="1600" i="1" dirty="0"/>
              <a:t> </a:t>
            </a:r>
            <a:r>
              <a:rPr lang="en-US" altLang="nl-NL" sz="1600" dirty="0"/>
              <a:t>of </a:t>
            </a:r>
            <a:r>
              <a:rPr lang="en-US" altLang="nl-NL" sz="1600" i="1" dirty="0" err="1"/>
              <a:t>uitspraken</a:t>
            </a:r>
            <a:r>
              <a:rPr lang="en-US" altLang="nl-NL" sz="1600" dirty="0"/>
              <a:t> </a:t>
            </a:r>
            <a:r>
              <a:rPr lang="en-US" altLang="nl-NL" sz="1600" dirty="0" err="1"/>
              <a:t>omtrent</a:t>
            </a:r>
            <a:r>
              <a:rPr lang="en-US" altLang="nl-NL" sz="1600" dirty="0"/>
              <a:t> </a:t>
            </a:r>
            <a:r>
              <a:rPr lang="en-US" altLang="nl-NL" sz="1600" dirty="0" err="1"/>
              <a:t>relaties</a:t>
            </a:r>
            <a:r>
              <a:rPr lang="en-US" altLang="nl-NL" sz="1600" dirty="0"/>
              <a:t> </a:t>
            </a:r>
            <a:r>
              <a:rPr lang="en-US" altLang="nl-NL" sz="1600" dirty="0" err="1"/>
              <a:t>tussen</a:t>
            </a:r>
            <a:r>
              <a:rPr lang="en-US" altLang="nl-NL" sz="1600" dirty="0"/>
              <a:t> </a:t>
            </a:r>
            <a:r>
              <a:rPr lang="en-US" altLang="nl-NL" sz="1600" dirty="0" err="1"/>
              <a:t>variabelen</a:t>
            </a:r>
            <a:r>
              <a:rPr lang="en-US" altLang="nl-NL" sz="1600" dirty="0"/>
              <a:t>. </a:t>
            </a:r>
            <a:r>
              <a:rPr lang="en-US" altLang="nl-NL" sz="1600" dirty="0" err="1"/>
              <a:t>Hypothesen</a:t>
            </a:r>
            <a:r>
              <a:rPr lang="en-US" altLang="nl-NL" sz="1600" dirty="0"/>
              <a:t> </a:t>
            </a:r>
            <a:r>
              <a:rPr lang="en-US" altLang="nl-NL" sz="1600" dirty="0" err="1"/>
              <a:t>zijn</a:t>
            </a:r>
            <a:r>
              <a:rPr lang="en-US" altLang="nl-NL" sz="1600" dirty="0"/>
              <a:t> </a:t>
            </a:r>
            <a:r>
              <a:rPr lang="en-US" altLang="nl-NL" sz="1600" dirty="0" err="1"/>
              <a:t>te</a:t>
            </a:r>
            <a:r>
              <a:rPr lang="en-US" altLang="nl-NL" sz="1600" dirty="0"/>
              <a:t> </a:t>
            </a:r>
            <a:r>
              <a:rPr lang="en-US" altLang="nl-NL" sz="1600" dirty="0" err="1"/>
              <a:t>beschouwen</a:t>
            </a:r>
            <a:r>
              <a:rPr lang="en-US" altLang="nl-NL" sz="1600" dirty="0"/>
              <a:t> </a:t>
            </a:r>
            <a:r>
              <a:rPr lang="en-US" altLang="nl-NL" sz="1600" dirty="0" err="1"/>
              <a:t>als</a:t>
            </a:r>
            <a:r>
              <a:rPr lang="en-US" altLang="nl-NL" sz="1600" dirty="0"/>
              <a:t> </a:t>
            </a:r>
            <a:r>
              <a:rPr lang="en-US" altLang="nl-NL" sz="1600" b="1" i="1" dirty="0" err="1"/>
              <a:t>voorlopig</a:t>
            </a:r>
            <a:r>
              <a:rPr lang="en-US" altLang="nl-NL" sz="1600" b="1" i="1" dirty="0"/>
              <a:t> </a:t>
            </a:r>
            <a:r>
              <a:rPr lang="en-US" altLang="nl-NL" sz="1600" b="1" i="1" dirty="0" err="1"/>
              <a:t>antwoord</a:t>
            </a:r>
            <a:r>
              <a:rPr lang="en-US" altLang="nl-NL" sz="1600" b="1" i="1" dirty="0"/>
              <a:t> </a:t>
            </a:r>
            <a:r>
              <a:rPr lang="en-US" altLang="nl-NL" sz="1600" dirty="0"/>
              <a:t>op de </a:t>
            </a:r>
            <a:r>
              <a:rPr lang="en-US" altLang="nl-NL" sz="1600" dirty="0" err="1"/>
              <a:t>probleemdefinitie</a:t>
            </a:r>
            <a:r>
              <a:rPr lang="en-US" altLang="nl-NL" sz="1600" dirty="0"/>
              <a:t>.</a:t>
            </a:r>
            <a:endParaRPr lang="nl-NL" altLang="nl-NL" sz="1600" dirty="0"/>
          </a:p>
        </p:txBody>
      </p:sp>
      <p:sp>
        <p:nvSpPr>
          <p:cNvPr id="18" name="Rechthoek 17">
            <a:extLst>
              <a:ext uri="{FF2B5EF4-FFF2-40B4-BE49-F238E27FC236}">
                <a16:creationId xmlns:a16="http://schemas.microsoft.com/office/drawing/2014/main" id="{B4B821CB-06F0-4A0E-84F9-6124DFD0411E}"/>
              </a:ext>
            </a:extLst>
          </p:cNvPr>
          <p:cNvSpPr/>
          <p:nvPr/>
        </p:nvSpPr>
        <p:spPr>
          <a:xfrm>
            <a:off x="1806901" y="3031441"/>
            <a:ext cx="2310834" cy="857413"/>
          </a:xfrm>
          <a:prstGeom prst="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5335" tIns="27667" rIns="55335" bIns="27667" anchor="ctr"/>
          <a:lstStyle/>
          <a:p>
            <a:pPr algn="ctr">
              <a:defRPr/>
            </a:pPr>
            <a:r>
              <a:rPr lang="en-US" sz="1212" dirty="0">
                <a:solidFill>
                  <a:schemeClr val="bg1"/>
                </a:solidFill>
              </a:rPr>
              <a:t>[</a:t>
            </a:r>
            <a:r>
              <a:rPr lang="en-US" sz="1212" dirty="0" err="1">
                <a:solidFill>
                  <a:schemeClr val="bg1"/>
                </a:solidFill>
              </a:rPr>
              <a:t>Onafhankelijke</a:t>
            </a:r>
            <a:r>
              <a:rPr lang="en-US" sz="1212" dirty="0">
                <a:solidFill>
                  <a:schemeClr val="bg1"/>
                </a:solidFill>
              </a:rPr>
              <a:t>] </a:t>
            </a:r>
          </a:p>
          <a:p>
            <a:pPr algn="ctr">
              <a:defRPr/>
            </a:pPr>
            <a:r>
              <a:rPr lang="en-US" sz="1212" b="1" i="1" dirty="0" err="1">
                <a:solidFill>
                  <a:schemeClr val="bg1"/>
                </a:solidFill>
              </a:rPr>
              <a:t>Oorzakelijke</a:t>
            </a:r>
            <a:r>
              <a:rPr lang="en-US" sz="1212" dirty="0">
                <a:solidFill>
                  <a:schemeClr val="bg1"/>
                </a:solidFill>
              </a:rPr>
              <a:t> </a:t>
            </a:r>
            <a:r>
              <a:rPr lang="en-US" sz="1212" dirty="0" err="1">
                <a:solidFill>
                  <a:schemeClr val="bg1"/>
                </a:solidFill>
              </a:rPr>
              <a:t>variabele</a:t>
            </a:r>
            <a:r>
              <a:rPr lang="en-US" sz="1212" dirty="0">
                <a:solidFill>
                  <a:schemeClr val="bg1"/>
                </a:solidFill>
              </a:rPr>
              <a:t>[n]</a:t>
            </a:r>
          </a:p>
          <a:p>
            <a:pPr algn="ctr">
              <a:defRPr/>
            </a:pPr>
            <a:r>
              <a:rPr lang="en-US" sz="909" dirty="0">
                <a:solidFill>
                  <a:schemeClr val="bg1"/>
                </a:solidFill>
              </a:rPr>
              <a:t>= </a:t>
            </a:r>
            <a:r>
              <a:rPr lang="en-US" sz="909" dirty="0" err="1">
                <a:solidFill>
                  <a:schemeClr val="bg1"/>
                </a:solidFill>
              </a:rPr>
              <a:t>Vaststaande</a:t>
            </a:r>
            <a:r>
              <a:rPr lang="en-US" sz="909" dirty="0">
                <a:solidFill>
                  <a:schemeClr val="bg1"/>
                </a:solidFill>
              </a:rPr>
              <a:t> </a:t>
            </a:r>
            <a:r>
              <a:rPr lang="en-US" sz="909" dirty="0" err="1">
                <a:solidFill>
                  <a:schemeClr val="bg1"/>
                </a:solidFill>
              </a:rPr>
              <a:t>variabele</a:t>
            </a:r>
            <a:r>
              <a:rPr lang="en-US" sz="909" dirty="0">
                <a:solidFill>
                  <a:schemeClr val="bg1"/>
                </a:solidFill>
              </a:rPr>
              <a:t>[n</a:t>
            </a:r>
            <a:r>
              <a:rPr lang="en-US" sz="1212" dirty="0">
                <a:solidFill>
                  <a:schemeClr val="bg1"/>
                </a:solidFill>
              </a:rPr>
              <a:t>]</a:t>
            </a:r>
            <a:endParaRPr lang="nl-NL" sz="1212" dirty="0">
              <a:solidFill>
                <a:schemeClr val="bg1"/>
              </a:solidFill>
            </a:endParaRPr>
          </a:p>
        </p:txBody>
      </p:sp>
      <p:sp>
        <p:nvSpPr>
          <p:cNvPr id="21" name="Rechthoek 20">
            <a:extLst>
              <a:ext uri="{FF2B5EF4-FFF2-40B4-BE49-F238E27FC236}">
                <a16:creationId xmlns:a16="http://schemas.microsoft.com/office/drawing/2014/main" id="{9AF1ECC5-9962-448E-BB62-6BDAF8273C8D}"/>
              </a:ext>
            </a:extLst>
          </p:cNvPr>
          <p:cNvSpPr/>
          <p:nvPr/>
        </p:nvSpPr>
        <p:spPr>
          <a:xfrm>
            <a:off x="7880246" y="3031441"/>
            <a:ext cx="2310834" cy="857413"/>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5335" tIns="27667" rIns="55335" bIns="27667" anchor="ctr"/>
          <a:lstStyle/>
          <a:p>
            <a:pPr algn="ctr">
              <a:defRPr/>
            </a:pPr>
            <a:r>
              <a:rPr lang="en-US" sz="1212" dirty="0">
                <a:solidFill>
                  <a:schemeClr val="bg1"/>
                </a:solidFill>
              </a:rPr>
              <a:t>[</a:t>
            </a:r>
            <a:r>
              <a:rPr lang="en-US" sz="1212" dirty="0" err="1">
                <a:solidFill>
                  <a:schemeClr val="bg1"/>
                </a:solidFill>
              </a:rPr>
              <a:t>Afhankelijke</a:t>
            </a:r>
            <a:r>
              <a:rPr lang="en-US" sz="1212" dirty="0">
                <a:solidFill>
                  <a:schemeClr val="bg1"/>
                </a:solidFill>
              </a:rPr>
              <a:t>]</a:t>
            </a:r>
          </a:p>
          <a:p>
            <a:pPr algn="ctr">
              <a:defRPr/>
            </a:pPr>
            <a:r>
              <a:rPr lang="en-US" sz="1212" dirty="0">
                <a:solidFill>
                  <a:schemeClr val="bg1"/>
                </a:solidFill>
              </a:rPr>
              <a:t> </a:t>
            </a:r>
            <a:r>
              <a:rPr lang="en-US" sz="1212" b="1" i="1" dirty="0" err="1">
                <a:solidFill>
                  <a:schemeClr val="bg1"/>
                </a:solidFill>
              </a:rPr>
              <a:t>Uitkomst</a:t>
            </a:r>
            <a:r>
              <a:rPr lang="en-US" sz="1212" dirty="0">
                <a:solidFill>
                  <a:schemeClr val="bg1"/>
                </a:solidFill>
              </a:rPr>
              <a:t> </a:t>
            </a:r>
            <a:r>
              <a:rPr lang="en-US" sz="1212" dirty="0" err="1">
                <a:solidFill>
                  <a:schemeClr val="bg1"/>
                </a:solidFill>
              </a:rPr>
              <a:t>variabele</a:t>
            </a:r>
            <a:r>
              <a:rPr lang="en-US" sz="1212" dirty="0">
                <a:solidFill>
                  <a:schemeClr val="bg1"/>
                </a:solidFill>
              </a:rPr>
              <a:t>[n]</a:t>
            </a:r>
          </a:p>
          <a:p>
            <a:pPr algn="ctr">
              <a:defRPr/>
            </a:pPr>
            <a:r>
              <a:rPr lang="en-US" sz="909" dirty="0">
                <a:solidFill>
                  <a:schemeClr val="bg1"/>
                </a:solidFill>
              </a:rPr>
              <a:t>=</a:t>
            </a:r>
            <a:r>
              <a:rPr lang="en-US" sz="1212" dirty="0">
                <a:solidFill>
                  <a:schemeClr val="bg1"/>
                </a:solidFill>
              </a:rPr>
              <a:t> </a:t>
            </a:r>
            <a:r>
              <a:rPr lang="en-US" sz="909" dirty="0" err="1">
                <a:solidFill>
                  <a:schemeClr val="bg1"/>
                </a:solidFill>
              </a:rPr>
              <a:t>Effectvariabele</a:t>
            </a:r>
            <a:r>
              <a:rPr lang="en-US" sz="909" dirty="0">
                <a:solidFill>
                  <a:schemeClr val="bg1"/>
                </a:solidFill>
              </a:rPr>
              <a:t>[n]</a:t>
            </a:r>
            <a:endParaRPr lang="nl-NL" sz="909" dirty="0">
              <a:solidFill>
                <a:schemeClr val="bg1"/>
              </a:solidFill>
            </a:endParaRPr>
          </a:p>
        </p:txBody>
      </p:sp>
      <p:cxnSp>
        <p:nvCxnSpPr>
          <p:cNvPr id="23" name="Rechte verbindingslijn met pijl 22">
            <a:extLst>
              <a:ext uri="{FF2B5EF4-FFF2-40B4-BE49-F238E27FC236}">
                <a16:creationId xmlns:a16="http://schemas.microsoft.com/office/drawing/2014/main" id="{13820F43-44CC-4F41-ACCF-B68FDAB083C5}"/>
              </a:ext>
            </a:extLst>
          </p:cNvPr>
          <p:cNvCxnSpPr/>
          <p:nvPr/>
        </p:nvCxnSpPr>
        <p:spPr>
          <a:xfrm>
            <a:off x="4117879" y="3459788"/>
            <a:ext cx="3761894" cy="0"/>
          </a:xfrm>
          <a:prstGeom prst="straightConnector1">
            <a:avLst/>
          </a:prstGeom>
          <a:ln w="34925">
            <a:solidFill>
              <a:srgbClr val="FFFFFF"/>
            </a:solidFill>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25" name="Tekstvak 10">
            <a:extLst>
              <a:ext uri="{FF2B5EF4-FFF2-40B4-BE49-F238E27FC236}">
                <a16:creationId xmlns:a16="http://schemas.microsoft.com/office/drawing/2014/main" id="{4F0731D7-1341-48EF-B103-5C09F1FFB0C9}"/>
              </a:ext>
            </a:extLst>
          </p:cNvPr>
          <p:cNvSpPr txBox="1">
            <a:spLocks noChangeArrowheads="1"/>
          </p:cNvSpPr>
          <p:nvPr/>
        </p:nvSpPr>
        <p:spPr bwMode="auto">
          <a:xfrm>
            <a:off x="5384031" y="3533872"/>
            <a:ext cx="1215451" cy="24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5335" tIns="27667" rIns="55335" bIns="27667">
            <a:spAutoFit/>
          </a:bodyPr>
          <a:lstStyle>
            <a:lvl1pPr eaLnBrk="0" hangingPunct="0">
              <a:lnSpc>
                <a:spcPct val="180000"/>
              </a:lnSpc>
              <a:spcBef>
                <a:spcPct val="20000"/>
              </a:spcBef>
              <a:buSzPct val="80000"/>
              <a:buBlip>
                <a:blip r:embed="rId2"/>
              </a:buBlip>
              <a:defRPr sz="2700">
                <a:solidFill>
                  <a:srgbClr val="162B48"/>
                </a:solidFill>
                <a:latin typeface="Arial" panose="020B0604020202020204" pitchFamily="34" charset="0"/>
                <a:cs typeface="Arial" panose="020B0604020202020204" pitchFamily="34" charset="0"/>
              </a:defRPr>
            </a:lvl1pPr>
            <a:lvl2pPr marL="742950" indent="-285750" eaLnBrk="0" hangingPunct="0">
              <a:lnSpc>
                <a:spcPct val="180000"/>
              </a:lnSpc>
              <a:spcBef>
                <a:spcPct val="20000"/>
              </a:spcBef>
              <a:buSzPct val="70000"/>
              <a:buBlip>
                <a:blip r:embed="rId2"/>
              </a:buBlip>
              <a:defRPr sz="2600">
                <a:solidFill>
                  <a:srgbClr val="162B48"/>
                </a:solidFill>
                <a:latin typeface="Arial" panose="020B0604020202020204" pitchFamily="34" charset="0"/>
                <a:cs typeface="Arial" panose="020B0604020202020204" pitchFamily="34" charset="0"/>
              </a:defRPr>
            </a:lvl2pPr>
            <a:lvl3pPr marL="1143000" indent="-228600" eaLnBrk="0" hangingPunct="0">
              <a:lnSpc>
                <a:spcPct val="180000"/>
              </a:lnSpc>
              <a:spcBef>
                <a:spcPct val="20000"/>
              </a:spcBef>
              <a:buSzPct val="65000"/>
              <a:buBlip>
                <a:blip r:embed="rId2"/>
              </a:buBlip>
              <a:defRPr sz="2200">
                <a:solidFill>
                  <a:srgbClr val="162B48"/>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eaLnBrk="1" hangingPunct="1">
              <a:lnSpc>
                <a:spcPct val="100000"/>
              </a:lnSpc>
              <a:spcBef>
                <a:spcPct val="0"/>
              </a:spcBef>
              <a:buSzTx/>
              <a:buFontTx/>
              <a:buNone/>
            </a:pPr>
            <a:r>
              <a:rPr lang="en-US" altLang="nl-NL" sz="1212">
                <a:solidFill>
                  <a:schemeClr val="tx2"/>
                </a:solidFill>
                <a:latin typeface="+mn-lt"/>
              </a:rPr>
              <a:t>Verwachte relatie</a:t>
            </a:r>
            <a:endParaRPr lang="nl-NL" altLang="nl-NL" sz="1212">
              <a:solidFill>
                <a:schemeClr val="tx2"/>
              </a:solidFill>
              <a:latin typeface="+mn-lt"/>
            </a:endParaRPr>
          </a:p>
        </p:txBody>
      </p:sp>
      <p:sp>
        <p:nvSpPr>
          <p:cNvPr id="28" name="Rechthoek 27">
            <a:extLst>
              <a:ext uri="{FF2B5EF4-FFF2-40B4-BE49-F238E27FC236}">
                <a16:creationId xmlns:a16="http://schemas.microsoft.com/office/drawing/2014/main" id="{CE64269C-E2C5-4201-847D-14B95BD590A8}"/>
              </a:ext>
            </a:extLst>
          </p:cNvPr>
          <p:cNvSpPr/>
          <p:nvPr/>
        </p:nvSpPr>
        <p:spPr>
          <a:xfrm>
            <a:off x="4870794" y="4348073"/>
            <a:ext cx="2310834" cy="857413"/>
          </a:xfrm>
          <a:prstGeom prst="rect">
            <a:avLst/>
          </a:prstGeom>
          <a:solidFill>
            <a:srgbClr val="FF99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5335" tIns="27667" rIns="55335" bIns="27667" anchor="ctr"/>
          <a:lstStyle/>
          <a:p>
            <a:pPr algn="ctr">
              <a:defRPr/>
            </a:pPr>
            <a:r>
              <a:rPr lang="en-US" sz="1212" b="1" i="1" dirty="0" err="1">
                <a:solidFill>
                  <a:schemeClr val="bg1"/>
                </a:solidFill>
              </a:rPr>
              <a:t>Modererende</a:t>
            </a:r>
            <a:r>
              <a:rPr lang="en-US" sz="1212" dirty="0">
                <a:solidFill>
                  <a:schemeClr val="bg1"/>
                </a:solidFill>
              </a:rPr>
              <a:t> </a:t>
            </a:r>
            <a:r>
              <a:rPr lang="en-US" sz="1212" dirty="0" err="1">
                <a:solidFill>
                  <a:schemeClr val="bg1"/>
                </a:solidFill>
              </a:rPr>
              <a:t>variabele</a:t>
            </a:r>
            <a:r>
              <a:rPr lang="en-US" sz="1212" dirty="0">
                <a:solidFill>
                  <a:schemeClr val="bg1"/>
                </a:solidFill>
              </a:rPr>
              <a:t>[n]</a:t>
            </a:r>
          </a:p>
          <a:p>
            <a:pPr algn="ctr">
              <a:defRPr/>
            </a:pPr>
            <a:r>
              <a:rPr lang="en-US" sz="849" dirty="0"/>
              <a:t>[‘Moderator’]</a:t>
            </a:r>
          </a:p>
          <a:p>
            <a:pPr algn="ctr">
              <a:defRPr/>
            </a:pPr>
            <a:r>
              <a:rPr lang="en-US" sz="849" dirty="0" err="1"/>
              <a:t>Situatieafhankelijke</a:t>
            </a:r>
            <a:r>
              <a:rPr lang="en-US" sz="849" dirty="0"/>
              <a:t> </a:t>
            </a:r>
            <a:r>
              <a:rPr lang="en-US" sz="849" dirty="0" err="1"/>
              <a:t>variabelen</a:t>
            </a:r>
            <a:r>
              <a:rPr lang="en-US" sz="849" dirty="0"/>
              <a:t> = </a:t>
            </a:r>
          </a:p>
          <a:p>
            <a:pPr algn="ctr">
              <a:defRPr/>
            </a:pPr>
            <a:r>
              <a:rPr lang="en-US" sz="849" dirty="0" err="1"/>
              <a:t>Contingentiefactoren</a:t>
            </a:r>
            <a:endParaRPr lang="nl-NL" sz="849" dirty="0"/>
          </a:p>
        </p:txBody>
      </p:sp>
      <p:sp>
        <p:nvSpPr>
          <p:cNvPr id="30" name="Rechthoek 29">
            <a:extLst>
              <a:ext uri="{FF2B5EF4-FFF2-40B4-BE49-F238E27FC236}">
                <a16:creationId xmlns:a16="http://schemas.microsoft.com/office/drawing/2014/main" id="{CD6B96A3-C790-43E9-9229-6475059C8E67}"/>
              </a:ext>
            </a:extLst>
          </p:cNvPr>
          <p:cNvSpPr/>
          <p:nvPr/>
        </p:nvSpPr>
        <p:spPr>
          <a:xfrm>
            <a:off x="4870794" y="5433782"/>
            <a:ext cx="2310834" cy="857413"/>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5335" tIns="27667" rIns="55335" bIns="27667" anchor="ctr"/>
          <a:lstStyle/>
          <a:p>
            <a:pPr algn="ctr">
              <a:defRPr/>
            </a:pPr>
            <a:r>
              <a:rPr lang="en-US" sz="1212" b="1" i="1" dirty="0" err="1">
                <a:solidFill>
                  <a:schemeClr val="bg1"/>
                </a:solidFill>
              </a:rPr>
              <a:t>Mediërende</a:t>
            </a:r>
            <a:r>
              <a:rPr lang="en-US" sz="1212" dirty="0">
                <a:solidFill>
                  <a:schemeClr val="bg1"/>
                </a:solidFill>
              </a:rPr>
              <a:t> </a:t>
            </a:r>
            <a:r>
              <a:rPr lang="en-US" sz="1212" dirty="0" err="1">
                <a:solidFill>
                  <a:schemeClr val="bg1"/>
                </a:solidFill>
              </a:rPr>
              <a:t>variabele</a:t>
            </a:r>
            <a:r>
              <a:rPr lang="en-US" sz="1212" dirty="0">
                <a:solidFill>
                  <a:schemeClr val="bg1"/>
                </a:solidFill>
              </a:rPr>
              <a:t>[n]</a:t>
            </a:r>
          </a:p>
          <a:p>
            <a:pPr algn="ctr">
              <a:defRPr/>
            </a:pPr>
            <a:r>
              <a:rPr lang="en-US" sz="849" dirty="0">
                <a:solidFill>
                  <a:schemeClr val="bg1"/>
                </a:solidFill>
              </a:rPr>
              <a:t>[‘Mediator’]</a:t>
            </a:r>
          </a:p>
          <a:p>
            <a:pPr algn="ctr">
              <a:defRPr/>
            </a:pPr>
            <a:r>
              <a:rPr lang="en-US" sz="849" dirty="0" err="1">
                <a:solidFill>
                  <a:schemeClr val="bg1"/>
                </a:solidFill>
              </a:rPr>
              <a:t>Verklarende</a:t>
            </a:r>
            <a:r>
              <a:rPr lang="en-US" sz="849" dirty="0">
                <a:solidFill>
                  <a:schemeClr val="bg1"/>
                </a:solidFill>
              </a:rPr>
              <a:t> </a:t>
            </a:r>
            <a:r>
              <a:rPr lang="en-US" sz="849" dirty="0" err="1">
                <a:solidFill>
                  <a:schemeClr val="bg1"/>
                </a:solidFill>
              </a:rPr>
              <a:t>variabele</a:t>
            </a:r>
            <a:endParaRPr lang="nl-NL" sz="849" dirty="0">
              <a:solidFill>
                <a:schemeClr val="bg1"/>
              </a:solidFill>
            </a:endParaRPr>
          </a:p>
        </p:txBody>
      </p:sp>
      <p:cxnSp>
        <p:nvCxnSpPr>
          <p:cNvPr id="31" name="Rechte verbindingslijn met pijl 30">
            <a:extLst>
              <a:ext uri="{FF2B5EF4-FFF2-40B4-BE49-F238E27FC236}">
                <a16:creationId xmlns:a16="http://schemas.microsoft.com/office/drawing/2014/main" id="{CC79128C-6F9A-4CFF-BDE2-9C74B592DC37}"/>
              </a:ext>
            </a:extLst>
          </p:cNvPr>
          <p:cNvCxnSpPr/>
          <p:nvPr/>
        </p:nvCxnSpPr>
        <p:spPr>
          <a:xfrm flipV="1">
            <a:off x="6025765" y="3881197"/>
            <a:ext cx="0" cy="466629"/>
          </a:xfrm>
          <a:prstGeom prst="straightConnector1">
            <a:avLst/>
          </a:prstGeom>
          <a:ln w="34925">
            <a:solidFill>
              <a:srgbClr val="FFFFFF"/>
            </a:solidFill>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2" name="Rechte verbindingslijn met pijl 31">
            <a:extLst>
              <a:ext uri="{FF2B5EF4-FFF2-40B4-BE49-F238E27FC236}">
                <a16:creationId xmlns:a16="http://schemas.microsoft.com/office/drawing/2014/main" id="{2EBBB1FA-7CEA-4786-B770-828DA5A73B41}"/>
              </a:ext>
            </a:extLst>
          </p:cNvPr>
          <p:cNvCxnSpPr/>
          <p:nvPr/>
        </p:nvCxnSpPr>
        <p:spPr>
          <a:xfrm>
            <a:off x="2943129" y="3888894"/>
            <a:ext cx="1928091" cy="1973311"/>
          </a:xfrm>
          <a:prstGeom prst="straightConnector1">
            <a:avLst/>
          </a:prstGeom>
          <a:ln w="34925">
            <a:solidFill>
              <a:srgbClr val="FFFFFF"/>
            </a:solidFill>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cxnSp>
        <p:nvCxnSpPr>
          <p:cNvPr id="33" name="Rechte verbindingslijn met pijl 32">
            <a:extLst>
              <a:ext uri="{FF2B5EF4-FFF2-40B4-BE49-F238E27FC236}">
                <a16:creationId xmlns:a16="http://schemas.microsoft.com/office/drawing/2014/main" id="{62F54D39-8D4E-405C-BCAA-D5E39AE2D89F}"/>
              </a:ext>
            </a:extLst>
          </p:cNvPr>
          <p:cNvCxnSpPr/>
          <p:nvPr/>
        </p:nvCxnSpPr>
        <p:spPr>
          <a:xfrm flipV="1">
            <a:off x="7181273" y="3888894"/>
            <a:ext cx="1854008" cy="1973311"/>
          </a:xfrm>
          <a:prstGeom prst="straightConnector1">
            <a:avLst/>
          </a:prstGeom>
          <a:ln w="34925">
            <a:solidFill>
              <a:srgbClr val="FFFFFF"/>
            </a:solidFill>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1"/>
          </a:lnRef>
          <a:fillRef idx="0">
            <a:schemeClr val="accent1"/>
          </a:fillRef>
          <a:effectRef idx="0">
            <a:schemeClr val="accent1"/>
          </a:effectRef>
          <a:fontRef idx="minor">
            <a:schemeClr val="tx1"/>
          </a:fontRef>
        </p:style>
      </p:cxnSp>
      <p:sp>
        <p:nvSpPr>
          <p:cNvPr id="35" name="Rechthoek 34">
            <a:extLst>
              <a:ext uri="{FF2B5EF4-FFF2-40B4-BE49-F238E27FC236}">
                <a16:creationId xmlns:a16="http://schemas.microsoft.com/office/drawing/2014/main" id="{F732BCC9-D70F-4304-98B1-2C41259C37C8}"/>
              </a:ext>
            </a:extLst>
          </p:cNvPr>
          <p:cNvSpPr/>
          <p:nvPr/>
        </p:nvSpPr>
        <p:spPr>
          <a:xfrm>
            <a:off x="4195811" y="4114993"/>
            <a:ext cx="3565621" cy="2451485"/>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55335" tIns="27667" rIns="55335" bIns="27667" anchor="ctr"/>
          <a:lstStyle/>
          <a:p>
            <a:pPr algn="ctr">
              <a:defRPr/>
            </a:pPr>
            <a:endParaRPr lang="nl-NL" sz="1091"/>
          </a:p>
        </p:txBody>
      </p:sp>
      <p:sp>
        <p:nvSpPr>
          <p:cNvPr id="36" name="Rechthoek 35">
            <a:extLst>
              <a:ext uri="{FF2B5EF4-FFF2-40B4-BE49-F238E27FC236}">
                <a16:creationId xmlns:a16="http://schemas.microsoft.com/office/drawing/2014/main" id="{CC82F3F9-6E78-4B56-9362-451D9E60E30D}"/>
              </a:ext>
            </a:extLst>
          </p:cNvPr>
          <p:cNvSpPr/>
          <p:nvPr/>
        </p:nvSpPr>
        <p:spPr>
          <a:xfrm>
            <a:off x="1581727" y="2852690"/>
            <a:ext cx="8908281" cy="1215159"/>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55335" tIns="27667" rIns="55335" bIns="27667" anchor="ctr"/>
          <a:lstStyle/>
          <a:p>
            <a:pPr algn="ctr">
              <a:defRPr/>
            </a:pPr>
            <a:endParaRPr lang="nl-NL" sz="1091"/>
          </a:p>
        </p:txBody>
      </p:sp>
      <p:sp>
        <p:nvSpPr>
          <p:cNvPr id="38" name="Tekstvak 32">
            <a:extLst>
              <a:ext uri="{FF2B5EF4-FFF2-40B4-BE49-F238E27FC236}">
                <a16:creationId xmlns:a16="http://schemas.microsoft.com/office/drawing/2014/main" id="{417D6A4A-ECAF-4ACF-B406-E5B63304D6FB}"/>
              </a:ext>
            </a:extLst>
          </p:cNvPr>
          <p:cNvSpPr txBox="1">
            <a:spLocks noChangeArrowheads="1"/>
          </p:cNvSpPr>
          <p:nvPr/>
        </p:nvSpPr>
        <p:spPr bwMode="auto">
          <a:xfrm>
            <a:off x="4637304" y="6441402"/>
            <a:ext cx="2723042" cy="3542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5335" tIns="27667" rIns="55335" bIns="27667">
            <a:spAutoFit/>
          </a:bodyPr>
          <a:lstStyle>
            <a:lvl1pPr eaLnBrk="0" hangingPunct="0">
              <a:lnSpc>
                <a:spcPct val="180000"/>
              </a:lnSpc>
              <a:spcBef>
                <a:spcPct val="20000"/>
              </a:spcBef>
              <a:buSzPct val="80000"/>
              <a:buBlip>
                <a:blip r:embed="rId2"/>
              </a:buBlip>
              <a:defRPr sz="2700">
                <a:solidFill>
                  <a:srgbClr val="162B48"/>
                </a:solidFill>
                <a:latin typeface="Arial" panose="020B0604020202020204" pitchFamily="34" charset="0"/>
                <a:cs typeface="Arial" panose="020B0604020202020204" pitchFamily="34" charset="0"/>
              </a:defRPr>
            </a:lvl1pPr>
            <a:lvl2pPr marL="742950" indent="-285750" eaLnBrk="0" hangingPunct="0">
              <a:lnSpc>
                <a:spcPct val="180000"/>
              </a:lnSpc>
              <a:spcBef>
                <a:spcPct val="20000"/>
              </a:spcBef>
              <a:buSzPct val="70000"/>
              <a:buBlip>
                <a:blip r:embed="rId2"/>
              </a:buBlip>
              <a:defRPr sz="2600">
                <a:solidFill>
                  <a:srgbClr val="162B48"/>
                </a:solidFill>
                <a:latin typeface="Arial" panose="020B0604020202020204" pitchFamily="34" charset="0"/>
                <a:cs typeface="Arial" panose="020B0604020202020204" pitchFamily="34" charset="0"/>
              </a:defRPr>
            </a:lvl2pPr>
            <a:lvl3pPr marL="1143000" indent="-228600" eaLnBrk="0" hangingPunct="0">
              <a:lnSpc>
                <a:spcPct val="180000"/>
              </a:lnSpc>
              <a:spcBef>
                <a:spcPct val="20000"/>
              </a:spcBef>
              <a:buSzPct val="65000"/>
              <a:buBlip>
                <a:blip r:embed="rId2"/>
              </a:buBlip>
              <a:defRPr sz="2200">
                <a:solidFill>
                  <a:srgbClr val="162B48"/>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algn="ctr" eaLnBrk="1" hangingPunct="1">
              <a:lnSpc>
                <a:spcPct val="100000"/>
              </a:lnSpc>
              <a:spcBef>
                <a:spcPct val="0"/>
              </a:spcBef>
              <a:buSzTx/>
              <a:buFontTx/>
              <a:buNone/>
            </a:pPr>
            <a:r>
              <a:rPr lang="en-US" altLang="nl-NL" sz="1212" b="1">
                <a:solidFill>
                  <a:schemeClr val="tx2"/>
                </a:solidFill>
                <a:latin typeface="+mn-lt"/>
              </a:rPr>
              <a:t>Intervenierende variabelen</a:t>
            </a:r>
          </a:p>
          <a:p>
            <a:pPr algn="ctr" eaLnBrk="1" hangingPunct="1">
              <a:lnSpc>
                <a:spcPct val="100000"/>
              </a:lnSpc>
              <a:spcBef>
                <a:spcPct val="0"/>
              </a:spcBef>
              <a:buSzTx/>
              <a:buFontTx/>
              <a:buNone/>
            </a:pPr>
            <a:r>
              <a:rPr lang="en-US" altLang="nl-NL" sz="727">
                <a:solidFill>
                  <a:schemeClr val="tx2"/>
                </a:solidFill>
                <a:latin typeface="+mn-lt"/>
              </a:rPr>
              <a:t>Verklaren de relatie tussen onafhankelijke en afhankelijke variabelen</a:t>
            </a:r>
            <a:endParaRPr lang="nl-NL" altLang="nl-NL" sz="727">
              <a:solidFill>
                <a:schemeClr val="tx2"/>
              </a:solidFill>
              <a:latin typeface="+mn-lt"/>
            </a:endParaRPr>
          </a:p>
        </p:txBody>
      </p:sp>
      <p:sp>
        <p:nvSpPr>
          <p:cNvPr id="39" name="Tekstvak 38">
            <a:extLst>
              <a:ext uri="{FF2B5EF4-FFF2-40B4-BE49-F238E27FC236}">
                <a16:creationId xmlns:a16="http://schemas.microsoft.com/office/drawing/2014/main" id="{6479367D-4E19-4F04-81E7-6EB2D27B1027}"/>
              </a:ext>
            </a:extLst>
          </p:cNvPr>
          <p:cNvSpPr txBox="1"/>
          <p:nvPr/>
        </p:nvSpPr>
        <p:spPr>
          <a:xfrm>
            <a:off x="1806864" y="5071341"/>
            <a:ext cx="1385048" cy="1081861"/>
          </a:xfrm>
          <a:prstGeom prst="rect">
            <a:avLst/>
          </a:prstGeom>
          <a:noFill/>
        </p:spPr>
        <p:txBody>
          <a:bodyPr wrap="none" lIns="55335" tIns="27667" rIns="55335" bIns="27667">
            <a:spAutoFit/>
          </a:bodyPr>
          <a:lstStyle/>
          <a:p>
            <a:pPr>
              <a:defRPr/>
            </a:pPr>
            <a:r>
              <a:rPr lang="en-US" sz="1212" b="1" i="1" dirty="0" err="1">
                <a:cs typeface="Arial" charset="0"/>
              </a:rPr>
              <a:t>Controlevariabelen</a:t>
            </a:r>
            <a:r>
              <a:rPr lang="en-US" sz="1212" dirty="0">
                <a:cs typeface="Arial" charset="0"/>
              </a:rPr>
              <a:t>:</a:t>
            </a:r>
          </a:p>
          <a:p>
            <a:pPr algn="ctr">
              <a:defRPr/>
            </a:pPr>
            <a:r>
              <a:rPr lang="en-US" sz="909" dirty="0">
                <a:cs typeface="Arial" charset="0"/>
              </a:rPr>
              <a:t>[‘</a:t>
            </a:r>
            <a:r>
              <a:rPr lang="en-US" sz="909" i="1" dirty="0" err="1">
                <a:cs typeface="Arial" charset="0"/>
              </a:rPr>
              <a:t>Covariaten</a:t>
            </a:r>
            <a:r>
              <a:rPr lang="en-US" sz="909" dirty="0">
                <a:cs typeface="Arial" charset="0"/>
              </a:rPr>
              <a:t>’]</a:t>
            </a:r>
          </a:p>
          <a:p>
            <a:pPr marL="172931" indent="-172931">
              <a:buFont typeface="Courier New" panose="02070309020205020404" pitchFamily="49" charset="0"/>
              <a:buChar char="o"/>
              <a:defRPr/>
            </a:pPr>
            <a:r>
              <a:rPr lang="en-US" sz="909" dirty="0" err="1">
                <a:cs typeface="Arial" charset="0"/>
              </a:rPr>
              <a:t>Leeftijd</a:t>
            </a:r>
            <a:endParaRPr lang="en-US" sz="909" dirty="0">
              <a:cs typeface="Arial" charset="0"/>
            </a:endParaRPr>
          </a:p>
          <a:p>
            <a:pPr marL="172931" indent="-172931">
              <a:buFont typeface="Courier New" panose="02070309020205020404" pitchFamily="49" charset="0"/>
              <a:buChar char="o"/>
              <a:defRPr/>
            </a:pPr>
            <a:r>
              <a:rPr lang="en-US" sz="909" dirty="0" err="1">
                <a:cs typeface="Arial" charset="0"/>
              </a:rPr>
              <a:t>Geslacht</a:t>
            </a:r>
            <a:endParaRPr lang="en-US" sz="909" dirty="0">
              <a:cs typeface="Arial" charset="0"/>
            </a:endParaRPr>
          </a:p>
          <a:p>
            <a:pPr marL="172931" indent="-172931">
              <a:buFont typeface="Courier New" panose="02070309020205020404" pitchFamily="49" charset="0"/>
              <a:buChar char="o"/>
              <a:defRPr/>
            </a:pPr>
            <a:r>
              <a:rPr lang="en-US" sz="909" dirty="0" err="1">
                <a:cs typeface="Arial" charset="0"/>
              </a:rPr>
              <a:t>Opleidingsniveau</a:t>
            </a:r>
            <a:endParaRPr lang="en-US" sz="909" dirty="0">
              <a:cs typeface="Arial" charset="0"/>
            </a:endParaRPr>
          </a:p>
          <a:p>
            <a:pPr marL="172931" indent="-172931">
              <a:buFont typeface="Courier New" panose="02070309020205020404" pitchFamily="49" charset="0"/>
              <a:buChar char="o"/>
              <a:defRPr/>
            </a:pPr>
            <a:r>
              <a:rPr lang="en-US" sz="909" dirty="0" err="1">
                <a:cs typeface="Arial" charset="0"/>
              </a:rPr>
              <a:t>Achtergrond</a:t>
            </a:r>
            <a:endParaRPr lang="en-US" sz="909" dirty="0">
              <a:cs typeface="Arial" charset="0"/>
            </a:endParaRPr>
          </a:p>
          <a:p>
            <a:pPr algn="ctr">
              <a:defRPr/>
            </a:pPr>
            <a:endParaRPr lang="nl-NL" sz="909" dirty="0">
              <a:cs typeface="Arial" charset="0"/>
            </a:endParaRPr>
          </a:p>
        </p:txBody>
      </p:sp>
      <p:pic>
        <p:nvPicPr>
          <p:cNvPr id="19" name="Picture 3">
            <a:extLst>
              <a:ext uri="{FF2B5EF4-FFF2-40B4-BE49-F238E27FC236}">
                <a16:creationId xmlns:a16="http://schemas.microsoft.com/office/drawing/2014/main" id="{E604C738-5798-4140-8FB9-1A88291B60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jdelijke aanduiding voor dianummer 2">
            <a:extLst>
              <a:ext uri="{FF2B5EF4-FFF2-40B4-BE49-F238E27FC236}">
                <a16:creationId xmlns:a16="http://schemas.microsoft.com/office/drawing/2014/main" id="{367E3B4B-E9D3-462E-BA4D-C2C6A730A933}"/>
              </a:ext>
            </a:extLst>
          </p:cNvPr>
          <p:cNvSpPr>
            <a:spLocks noGrp="1"/>
          </p:cNvSpPr>
          <p:nvPr>
            <p:ph type="sldNum" sz="quarter" idx="12"/>
          </p:nvPr>
        </p:nvSpPr>
        <p:spPr/>
        <p:txBody>
          <a:bodyPr/>
          <a:lstStyle/>
          <a:p>
            <a:fld id="{BD2C07DF-3CF3-41EE-A18E-119FE81334F7}" type="slidenum">
              <a:rPr lang="nl-NL" smtClean="0"/>
              <a:t>44</a:t>
            </a:fld>
            <a:endParaRPr lang="nl-NL"/>
          </a:p>
        </p:txBody>
      </p:sp>
      <p:sp>
        <p:nvSpPr>
          <p:cNvPr id="22" name="Tekstvak 14">
            <a:extLst>
              <a:ext uri="{FF2B5EF4-FFF2-40B4-BE49-F238E27FC236}">
                <a16:creationId xmlns:a16="http://schemas.microsoft.com/office/drawing/2014/main" id="{BD81AAD5-AA99-4026-83F9-D10E27DF9CA2}"/>
              </a:ext>
            </a:extLst>
          </p:cNvPr>
          <p:cNvSpPr txBox="1">
            <a:spLocks noChangeArrowheads="1"/>
          </p:cNvSpPr>
          <p:nvPr/>
        </p:nvSpPr>
        <p:spPr bwMode="auto">
          <a:xfrm>
            <a:off x="5330155" y="2680190"/>
            <a:ext cx="1531691" cy="3020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55335" tIns="27667" rIns="55335" bIns="27667">
            <a:spAutoFit/>
          </a:bodyPr>
          <a:lstStyle>
            <a:lvl1pPr eaLnBrk="0" hangingPunct="0">
              <a:lnSpc>
                <a:spcPct val="180000"/>
              </a:lnSpc>
              <a:spcBef>
                <a:spcPct val="20000"/>
              </a:spcBef>
              <a:buSzPct val="80000"/>
              <a:buBlip>
                <a:blip r:embed="rId2"/>
              </a:buBlip>
              <a:defRPr sz="2700">
                <a:solidFill>
                  <a:srgbClr val="162B48"/>
                </a:solidFill>
                <a:latin typeface="Arial" panose="020B0604020202020204" pitchFamily="34" charset="0"/>
                <a:cs typeface="Arial" panose="020B0604020202020204" pitchFamily="34" charset="0"/>
              </a:defRPr>
            </a:lvl1pPr>
            <a:lvl2pPr marL="742950" indent="-285750" eaLnBrk="0" hangingPunct="0">
              <a:lnSpc>
                <a:spcPct val="180000"/>
              </a:lnSpc>
              <a:spcBef>
                <a:spcPct val="20000"/>
              </a:spcBef>
              <a:buSzPct val="70000"/>
              <a:buBlip>
                <a:blip r:embed="rId2"/>
              </a:buBlip>
              <a:defRPr sz="2600">
                <a:solidFill>
                  <a:srgbClr val="162B48"/>
                </a:solidFill>
                <a:latin typeface="Arial" panose="020B0604020202020204" pitchFamily="34" charset="0"/>
                <a:cs typeface="Arial" panose="020B0604020202020204" pitchFamily="34" charset="0"/>
              </a:defRPr>
            </a:lvl2pPr>
            <a:lvl3pPr marL="1143000" indent="-228600" eaLnBrk="0" hangingPunct="0">
              <a:lnSpc>
                <a:spcPct val="180000"/>
              </a:lnSpc>
              <a:spcBef>
                <a:spcPct val="20000"/>
              </a:spcBef>
              <a:buSzPct val="65000"/>
              <a:buBlip>
                <a:blip r:embed="rId2"/>
              </a:buBlip>
              <a:defRPr sz="2200">
                <a:solidFill>
                  <a:srgbClr val="162B48"/>
                </a:solidFill>
                <a:latin typeface="Arial" panose="020B0604020202020204" pitchFamily="34" charset="0"/>
                <a:cs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cs typeface="Arial" panose="020B0604020202020204" pitchFamily="34" charset="0"/>
              </a:defRPr>
            </a:lvl9pPr>
          </a:lstStyle>
          <a:p>
            <a:pPr eaLnBrk="1" hangingPunct="1">
              <a:lnSpc>
                <a:spcPct val="100000"/>
              </a:lnSpc>
              <a:spcBef>
                <a:spcPct val="0"/>
              </a:spcBef>
              <a:buSzTx/>
              <a:buFontTx/>
              <a:buNone/>
            </a:pPr>
            <a:r>
              <a:rPr lang="en-US" altLang="nl-NL" sz="1600" b="1" dirty="0" err="1">
                <a:solidFill>
                  <a:schemeClr val="tx2"/>
                </a:solidFill>
                <a:latin typeface="+mn-lt"/>
              </a:rPr>
              <a:t>Hoofdvariabelen</a:t>
            </a:r>
            <a:endParaRPr lang="nl-NL" altLang="nl-NL" sz="1600" b="1" dirty="0">
              <a:solidFill>
                <a:schemeClr val="tx2"/>
              </a:solidFill>
              <a:latin typeface="+mn-l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D6EB0F-0B39-40F6-9527-FC86CD08BAB8}"/>
              </a:ext>
            </a:extLst>
          </p:cNvPr>
          <p:cNvSpPr>
            <a:spLocks noGrp="1"/>
          </p:cNvSpPr>
          <p:nvPr>
            <p:ph type="title"/>
          </p:nvPr>
        </p:nvSpPr>
        <p:spPr/>
        <p:txBody>
          <a:bodyPr/>
          <a:lstStyle/>
          <a:p>
            <a:r>
              <a:rPr lang="nl-NL" dirty="0">
                <a:solidFill>
                  <a:schemeClr val="bg1"/>
                </a:solidFill>
              </a:rPr>
              <a:t>Fase 3</a:t>
            </a:r>
          </a:p>
        </p:txBody>
      </p:sp>
      <p:sp>
        <p:nvSpPr>
          <p:cNvPr id="6" name="Tijdelijke aanduiding voor tekst 5">
            <a:extLst>
              <a:ext uri="{FF2B5EF4-FFF2-40B4-BE49-F238E27FC236}">
                <a16:creationId xmlns:a16="http://schemas.microsoft.com/office/drawing/2014/main" id="{49209086-4887-4C23-A86C-E89CC6545406}"/>
              </a:ext>
            </a:extLst>
          </p:cNvPr>
          <p:cNvSpPr>
            <a:spLocks noGrp="1"/>
          </p:cNvSpPr>
          <p:nvPr>
            <p:ph type="body" idx="1"/>
          </p:nvPr>
        </p:nvSpPr>
        <p:spPr/>
        <p:txBody>
          <a:bodyPr>
            <a:normAutofit/>
          </a:bodyPr>
          <a:lstStyle/>
          <a:p>
            <a:pPr marL="342900" indent="-342900">
              <a:buFont typeface="Courier New" panose="02070309020205020404" pitchFamily="49" charset="0"/>
              <a:buChar char="o"/>
            </a:pPr>
            <a:r>
              <a:rPr lang="nl-NL" sz="1800" dirty="0">
                <a:solidFill>
                  <a:schemeClr val="bg1">
                    <a:lumMod val="85000"/>
                  </a:schemeClr>
                </a:solidFill>
              </a:rPr>
              <a:t>Plan van aanpak ontwerpen</a:t>
            </a:r>
          </a:p>
        </p:txBody>
      </p:sp>
      <p:sp>
        <p:nvSpPr>
          <p:cNvPr id="3" name="Tijdelijke aanduiding voor voettekst 2">
            <a:extLst>
              <a:ext uri="{FF2B5EF4-FFF2-40B4-BE49-F238E27FC236}">
                <a16:creationId xmlns:a16="http://schemas.microsoft.com/office/drawing/2014/main" id="{4BA74F16-1CEF-41C2-AF66-C56166F5B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988C6A72-4893-4324-908B-035EB08EEC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dianummer 1">
            <a:extLst>
              <a:ext uri="{FF2B5EF4-FFF2-40B4-BE49-F238E27FC236}">
                <a16:creationId xmlns:a16="http://schemas.microsoft.com/office/drawing/2014/main" id="{49138F75-A318-47F9-8B81-AF3CA577FA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Afbeelding 7" descr="Afbeelding met tekening&#10;&#10;Automatisch gegenereerde beschrijving">
            <a:hlinkClick r:id="rId3" action="ppaction://hlinksldjump"/>
            <a:extLst>
              <a:ext uri="{FF2B5EF4-FFF2-40B4-BE49-F238E27FC236}">
                <a16:creationId xmlns:a16="http://schemas.microsoft.com/office/drawing/2014/main" id="{E2409D3E-DE19-45D4-9A9B-FEBA1156B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06" y="5948511"/>
            <a:ext cx="712144" cy="715815"/>
          </a:xfrm>
          <a:prstGeom prst="rect">
            <a:avLst/>
          </a:prstGeom>
        </p:spPr>
      </p:pic>
    </p:spTree>
    <p:extLst>
      <p:ext uri="{BB962C8B-B14F-4D97-AF65-F5344CB8AC3E}">
        <p14:creationId xmlns:p14="http://schemas.microsoft.com/office/powerpoint/2010/main" val="637312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a:extLst>
              <a:ext uri="{FF2B5EF4-FFF2-40B4-BE49-F238E27FC236}">
                <a16:creationId xmlns:a16="http://schemas.microsoft.com/office/drawing/2014/main" id="{AE1037FA-7502-47FD-8599-220256BE57DE}"/>
              </a:ext>
            </a:extLst>
          </p:cNvPr>
          <p:cNvSpPr>
            <a:spLocks noGrp="1"/>
          </p:cNvSpPr>
          <p:nvPr>
            <p:ph type="title"/>
          </p:nvPr>
        </p:nvSpPr>
        <p:spPr/>
        <p:txBody>
          <a:bodyPr/>
          <a:lstStyle/>
          <a:p>
            <a:r>
              <a:rPr lang="en-US" altLang="nl-NL" dirty="0" err="1"/>
              <a:t>Onderzoeksontwerp</a:t>
            </a:r>
            <a:br>
              <a:rPr lang="en-US" altLang="nl-NL" dirty="0"/>
            </a:br>
            <a:r>
              <a:rPr lang="en-US" altLang="nl-NL" sz="1600" dirty="0"/>
              <a:t>Van </a:t>
            </a:r>
            <a:r>
              <a:rPr lang="en-US" altLang="nl-NL" sz="1600" i="1" dirty="0" err="1"/>
              <a:t>Conceptueel</a:t>
            </a:r>
            <a:r>
              <a:rPr lang="en-US" altLang="nl-NL" sz="1600" i="1" dirty="0"/>
              <a:t> model</a:t>
            </a:r>
            <a:r>
              <a:rPr lang="en-US" altLang="nl-NL" sz="1600" dirty="0"/>
              <a:t> </a:t>
            </a:r>
            <a:r>
              <a:rPr lang="en-US" altLang="nl-NL" sz="1600" dirty="0" err="1"/>
              <a:t>naar</a:t>
            </a:r>
            <a:r>
              <a:rPr lang="en-US" altLang="nl-NL" sz="1600" dirty="0"/>
              <a:t> </a:t>
            </a:r>
            <a:r>
              <a:rPr lang="en-US" altLang="nl-NL" sz="1600" i="1" dirty="0" err="1"/>
              <a:t>Dataverzameling</a:t>
            </a:r>
            <a:endParaRPr lang="nl-NL" altLang="nl-NL" sz="1600" i="1" dirty="0"/>
          </a:p>
        </p:txBody>
      </p:sp>
      <p:sp>
        <p:nvSpPr>
          <p:cNvPr id="2" name="Tijdelijke aanduiding voor inhoud 1">
            <a:extLst>
              <a:ext uri="{FF2B5EF4-FFF2-40B4-BE49-F238E27FC236}">
                <a16:creationId xmlns:a16="http://schemas.microsoft.com/office/drawing/2014/main" id="{36DCDC1A-138A-4FC6-BAA5-C359249C94D5}"/>
              </a:ext>
            </a:extLst>
          </p:cNvPr>
          <p:cNvSpPr>
            <a:spLocks noGrp="1"/>
          </p:cNvSpPr>
          <p:nvPr>
            <p:ph idx="1"/>
          </p:nvPr>
        </p:nvSpPr>
        <p:spPr>
          <a:xfrm>
            <a:off x="2902998" y="1825625"/>
            <a:ext cx="8450801" cy="4351338"/>
          </a:xfrm>
        </p:spPr>
        <p:txBody>
          <a:bodyPr>
            <a:normAutofit/>
          </a:bodyPr>
          <a:lstStyle/>
          <a:p>
            <a:pPr marL="0" indent="0">
              <a:buNone/>
              <a:defRPr/>
            </a:pPr>
            <a:r>
              <a:rPr lang="en-US" sz="1600" dirty="0"/>
              <a:t>Plan van </a:t>
            </a:r>
            <a:r>
              <a:rPr lang="en-US" sz="1600" dirty="0" err="1"/>
              <a:t>aanpak</a:t>
            </a:r>
            <a:r>
              <a:rPr lang="en-US" sz="1600" dirty="0"/>
              <a:t> </a:t>
            </a:r>
            <a:r>
              <a:rPr lang="en-US" sz="1600" dirty="0" err="1"/>
              <a:t>bepalen</a:t>
            </a:r>
            <a:r>
              <a:rPr lang="en-US" sz="1600" dirty="0"/>
              <a:t> om de data </a:t>
            </a:r>
            <a:r>
              <a:rPr lang="en-US" sz="1600" dirty="0" err="1"/>
              <a:t>te</a:t>
            </a:r>
            <a:r>
              <a:rPr lang="en-US" sz="1600" dirty="0"/>
              <a:t> </a:t>
            </a:r>
            <a:r>
              <a:rPr lang="en-US" sz="1600" dirty="0" err="1"/>
              <a:t>verzamelen</a:t>
            </a:r>
            <a:r>
              <a:rPr lang="en-US" sz="1600" dirty="0"/>
              <a:t>:</a:t>
            </a:r>
          </a:p>
          <a:p>
            <a:pPr>
              <a:buFont typeface="Courier New" panose="02070309020205020404" pitchFamily="49" charset="0"/>
              <a:buChar char="o"/>
              <a:defRPr/>
            </a:pPr>
            <a:r>
              <a:rPr lang="en-US" sz="1600" dirty="0" err="1"/>
              <a:t>Respondenten</a:t>
            </a:r>
            <a:r>
              <a:rPr lang="en-US" sz="1600" dirty="0"/>
              <a:t> of </a:t>
            </a:r>
            <a:r>
              <a:rPr lang="en-US" sz="1600" dirty="0" err="1"/>
              <a:t>steekproef</a:t>
            </a:r>
            <a:r>
              <a:rPr lang="en-US" sz="1600" dirty="0"/>
              <a:t> [</a:t>
            </a:r>
            <a:r>
              <a:rPr lang="en-US" sz="1600" dirty="0" err="1"/>
              <a:t>gehele</a:t>
            </a:r>
            <a:r>
              <a:rPr lang="en-US" sz="1600" dirty="0"/>
              <a:t> </a:t>
            </a:r>
            <a:r>
              <a:rPr lang="en-US" sz="1600" dirty="0" err="1"/>
              <a:t>populatie</a:t>
            </a:r>
            <a:r>
              <a:rPr lang="en-US" sz="1600" dirty="0"/>
              <a:t> of </a:t>
            </a:r>
            <a:r>
              <a:rPr lang="en-US" sz="1600" dirty="0" err="1"/>
              <a:t>deel</a:t>
            </a:r>
            <a:r>
              <a:rPr lang="en-US" sz="1600" dirty="0"/>
              <a:t> van de </a:t>
            </a:r>
            <a:r>
              <a:rPr lang="en-US" sz="1600" dirty="0" err="1"/>
              <a:t>populatie</a:t>
            </a:r>
            <a:r>
              <a:rPr lang="en-US" sz="1600" dirty="0"/>
              <a:t>]</a:t>
            </a:r>
          </a:p>
          <a:p>
            <a:pPr>
              <a:buFont typeface="Courier New" panose="02070309020205020404" pitchFamily="49" charset="0"/>
              <a:buChar char="o"/>
              <a:defRPr/>
            </a:pPr>
            <a:r>
              <a:rPr lang="en-US" sz="1600" dirty="0"/>
              <a:t>Procedure [‘</a:t>
            </a:r>
            <a:r>
              <a:rPr lang="en-US" sz="1600" i="1" dirty="0"/>
              <a:t>Design van de </a:t>
            </a:r>
            <a:r>
              <a:rPr lang="en-US" sz="1600" i="1" dirty="0" err="1"/>
              <a:t>studie</a:t>
            </a:r>
            <a:r>
              <a:rPr lang="en-US" sz="1600" dirty="0"/>
              <a:t>’]: </a:t>
            </a:r>
            <a:r>
              <a:rPr lang="en-US" sz="1600" dirty="0" err="1"/>
              <a:t>Onderzoeksmethoden</a:t>
            </a:r>
            <a:r>
              <a:rPr lang="en-US" sz="1600" dirty="0"/>
              <a:t> en </a:t>
            </a:r>
            <a:r>
              <a:rPr lang="en-US" sz="1600" dirty="0" err="1"/>
              <a:t>technieken</a:t>
            </a:r>
            <a:endParaRPr lang="en-US" sz="1600" dirty="0"/>
          </a:p>
          <a:p>
            <a:pPr>
              <a:buFont typeface="Courier New" panose="02070309020205020404" pitchFamily="49" charset="0"/>
              <a:buChar char="o"/>
              <a:defRPr/>
            </a:pPr>
            <a:r>
              <a:rPr lang="en-US" sz="1600" dirty="0" err="1"/>
              <a:t>Meetinstrumenten</a:t>
            </a:r>
            <a:r>
              <a:rPr lang="en-US" sz="1600" dirty="0"/>
              <a:t> [</a:t>
            </a:r>
            <a:r>
              <a:rPr lang="en-US" sz="1600" dirty="0" err="1"/>
              <a:t>operationaliseren</a:t>
            </a:r>
            <a:r>
              <a:rPr lang="en-US" sz="1600" dirty="0"/>
              <a:t> = </a:t>
            </a:r>
            <a:r>
              <a:rPr lang="en-US" sz="1600" dirty="0" err="1"/>
              <a:t>meetbaar</a:t>
            </a:r>
            <a:r>
              <a:rPr lang="en-US" sz="1600" dirty="0"/>
              <a:t> </a:t>
            </a:r>
            <a:r>
              <a:rPr lang="en-US" sz="1600" dirty="0" err="1"/>
              <a:t>maken</a:t>
            </a:r>
            <a:r>
              <a:rPr lang="en-US" sz="1600" dirty="0"/>
              <a:t> van de </a:t>
            </a:r>
            <a:r>
              <a:rPr lang="en-US" sz="1600" dirty="0" err="1"/>
              <a:t>variabelen</a:t>
            </a:r>
            <a:r>
              <a:rPr lang="en-US" sz="1600" dirty="0"/>
              <a:t>]</a:t>
            </a:r>
          </a:p>
          <a:p>
            <a:pPr marL="562444" lvl="1" indent="-285750">
              <a:buFont typeface="Courier New" panose="02070309020205020404" pitchFamily="49" charset="0"/>
              <a:buChar char="o"/>
              <a:defRPr/>
            </a:pPr>
            <a:r>
              <a:rPr lang="en-US" sz="1600" dirty="0"/>
              <a:t>Construct [‘</a:t>
            </a:r>
            <a:r>
              <a:rPr lang="en-US" sz="1600" i="1" dirty="0" err="1"/>
              <a:t>onderwerp</a:t>
            </a:r>
            <a:r>
              <a:rPr lang="en-US" sz="1600" dirty="0"/>
              <a:t>’]</a:t>
            </a:r>
          </a:p>
          <a:p>
            <a:pPr marL="562444" lvl="1" indent="-285750">
              <a:buFont typeface="Courier New" panose="02070309020205020404" pitchFamily="49" charset="0"/>
              <a:buChar char="o"/>
              <a:defRPr/>
            </a:pPr>
            <a:r>
              <a:rPr lang="en-US" sz="1600" dirty="0"/>
              <a:t>Items </a:t>
            </a:r>
            <a:r>
              <a:rPr lang="en-US" sz="1600" dirty="0" err="1"/>
              <a:t>bepalen</a:t>
            </a:r>
            <a:endParaRPr lang="en-US" sz="1600" dirty="0"/>
          </a:p>
          <a:p>
            <a:pPr marL="562444" lvl="1" indent="-285750">
              <a:buFont typeface="Courier New" panose="02070309020205020404" pitchFamily="49" charset="0"/>
              <a:buChar char="o"/>
              <a:defRPr/>
            </a:pPr>
            <a:r>
              <a:rPr lang="en-US" sz="1600" dirty="0"/>
              <a:t>Likert </a:t>
            </a:r>
            <a:r>
              <a:rPr lang="en-US" sz="1600" dirty="0" err="1"/>
              <a:t>schaal</a:t>
            </a:r>
            <a:r>
              <a:rPr lang="en-US" sz="1600" dirty="0"/>
              <a:t> [5 </a:t>
            </a:r>
            <a:r>
              <a:rPr lang="en-US" sz="1600" dirty="0" err="1"/>
              <a:t>puntsschaal</a:t>
            </a:r>
            <a:r>
              <a:rPr lang="en-US" sz="1600" dirty="0"/>
              <a:t> van ‘</a:t>
            </a:r>
            <a:r>
              <a:rPr lang="en-US" sz="1600" i="1" dirty="0" err="1"/>
              <a:t>geheel</a:t>
            </a:r>
            <a:r>
              <a:rPr lang="en-US" sz="1600" i="1" dirty="0"/>
              <a:t> </a:t>
            </a:r>
            <a:r>
              <a:rPr lang="en-US" sz="1600" i="1" dirty="0" err="1"/>
              <a:t>mee</a:t>
            </a:r>
            <a:r>
              <a:rPr lang="en-US" sz="1600" i="1" dirty="0"/>
              <a:t> </a:t>
            </a:r>
            <a:r>
              <a:rPr lang="en-US" sz="1600" i="1" dirty="0" err="1"/>
              <a:t>eens</a:t>
            </a:r>
            <a:r>
              <a:rPr lang="en-US" sz="1600" dirty="0"/>
              <a:t>’ tot ‘</a:t>
            </a:r>
            <a:r>
              <a:rPr lang="en-US" sz="1600" i="1" dirty="0" err="1"/>
              <a:t>geheel</a:t>
            </a:r>
            <a:r>
              <a:rPr lang="en-US" sz="1600" i="1" dirty="0"/>
              <a:t> </a:t>
            </a:r>
            <a:r>
              <a:rPr lang="en-US" sz="1600" i="1" dirty="0" err="1"/>
              <a:t>mee</a:t>
            </a:r>
            <a:r>
              <a:rPr lang="en-US" sz="1600" i="1" dirty="0"/>
              <a:t> </a:t>
            </a:r>
            <a:r>
              <a:rPr lang="en-US" sz="1600" i="1" dirty="0" err="1"/>
              <a:t>oneens</a:t>
            </a:r>
            <a:r>
              <a:rPr lang="en-US" sz="1600" dirty="0"/>
              <a:t>’]</a:t>
            </a:r>
          </a:p>
          <a:p>
            <a:pPr>
              <a:buFont typeface="Courier New" panose="02070309020205020404" pitchFamily="49" charset="0"/>
              <a:buChar char="o"/>
              <a:defRPr/>
            </a:pPr>
            <a:r>
              <a:rPr lang="en-US" sz="1600" dirty="0" err="1"/>
              <a:t>Analyse</a:t>
            </a:r>
            <a:endParaRPr lang="en-US" sz="1600" dirty="0"/>
          </a:p>
          <a:p>
            <a:pPr>
              <a:buFont typeface="Courier New" panose="02070309020205020404" pitchFamily="49" charset="0"/>
              <a:buChar char="o"/>
              <a:defRPr/>
            </a:pPr>
            <a:r>
              <a:rPr lang="en-US" sz="1600" dirty="0" err="1"/>
              <a:t>Betrouwbaarheid</a:t>
            </a:r>
            <a:r>
              <a:rPr lang="en-US" sz="1600" dirty="0"/>
              <a:t> en  </a:t>
            </a:r>
            <a:r>
              <a:rPr lang="en-US" sz="1600" dirty="0" err="1"/>
              <a:t>validiteit</a:t>
            </a:r>
            <a:r>
              <a:rPr lang="en-US" sz="1600" dirty="0"/>
              <a:t> </a:t>
            </a:r>
            <a:r>
              <a:rPr lang="en-US" sz="1600" dirty="0" err="1"/>
              <a:t>bepalen</a:t>
            </a:r>
            <a:endParaRPr lang="en-US" sz="1600" dirty="0"/>
          </a:p>
          <a:p>
            <a:pPr marL="0" indent="0">
              <a:buNone/>
              <a:defRPr/>
            </a:pPr>
            <a:endParaRPr lang="nl-NL" sz="1600" dirty="0"/>
          </a:p>
        </p:txBody>
      </p:sp>
      <p:sp>
        <p:nvSpPr>
          <p:cNvPr id="3" name="Tijdelijke aanduiding voor voettekst 2">
            <a:extLst>
              <a:ext uri="{FF2B5EF4-FFF2-40B4-BE49-F238E27FC236}">
                <a16:creationId xmlns:a16="http://schemas.microsoft.com/office/drawing/2014/main" id="{F8511024-FC7E-44DF-BE49-FECDBEEF25F2}"/>
              </a:ext>
            </a:extLst>
          </p:cNvPr>
          <p:cNvSpPr>
            <a:spLocks noGrp="1"/>
          </p:cNvSpPr>
          <p:nvPr>
            <p:ph type="ftr" sz="quarter" idx="11"/>
          </p:nvPr>
        </p:nvSpPr>
        <p:spPr/>
        <p:txBody>
          <a:bodyPr/>
          <a:lstStyle/>
          <a:p>
            <a:r>
              <a:rPr lang="nl-NL"/>
              <a:t>Onderzoek &amp; Statistiek</a:t>
            </a:r>
          </a:p>
        </p:txBody>
      </p:sp>
      <p:pic>
        <p:nvPicPr>
          <p:cNvPr id="5" name="Picture 3">
            <a:extLst>
              <a:ext uri="{FF2B5EF4-FFF2-40B4-BE49-F238E27FC236}">
                <a16:creationId xmlns:a16="http://schemas.microsoft.com/office/drawing/2014/main" id="{9B6143D0-F25E-40ED-BC4D-5D7D4A57E5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Afbeeldingsresultaten voor praktijkgericht onderzoek van der velde">
            <a:extLst>
              <a:ext uri="{FF2B5EF4-FFF2-40B4-BE49-F238E27FC236}">
                <a16:creationId xmlns:a16="http://schemas.microsoft.com/office/drawing/2014/main" id="{B0AEFA51-DC58-4B7D-98A5-ABE1F16328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0" y="1802235"/>
            <a:ext cx="2578909" cy="360000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tekening&#10;&#10;Automatisch gegenereerde beschrijving">
            <a:extLst>
              <a:ext uri="{FF2B5EF4-FFF2-40B4-BE49-F238E27FC236}">
                <a16:creationId xmlns:a16="http://schemas.microsoft.com/office/drawing/2014/main" id="{5251E411-D0F1-4283-91A7-6F2EFE5C2225}"/>
              </a:ext>
            </a:extLst>
          </p:cNvPr>
          <p:cNvPicPr>
            <a:picLocks noChangeAspect="1"/>
          </p:cNvPicPr>
          <p:nvPr/>
        </p:nvPicPr>
        <p:blipFill rotWithShape="1">
          <a:blip r:embed="rId4">
            <a:extLst>
              <a:ext uri="{28A0092B-C50C-407E-A947-70E740481C1C}">
                <a14:useLocalDpi xmlns:a14="http://schemas.microsoft.com/office/drawing/2010/main" val="0"/>
              </a:ext>
            </a:extLst>
          </a:blip>
          <a:srcRect t="32475" r="-1529" b="23882"/>
          <a:stretch/>
        </p:blipFill>
        <p:spPr>
          <a:xfrm>
            <a:off x="552555" y="6148552"/>
            <a:ext cx="1674138" cy="648163"/>
          </a:xfrm>
          <a:prstGeom prst="rect">
            <a:avLst/>
          </a:prstGeom>
        </p:spPr>
      </p:pic>
      <p:pic>
        <p:nvPicPr>
          <p:cNvPr id="10" name="Afbeelding 9">
            <a:extLst>
              <a:ext uri="{FF2B5EF4-FFF2-40B4-BE49-F238E27FC236}">
                <a16:creationId xmlns:a16="http://schemas.microsoft.com/office/drawing/2014/main" id="{9F44720E-AD7A-4CAC-8B10-FE36F55F8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157" y="5744589"/>
            <a:ext cx="1648933" cy="490732"/>
          </a:xfrm>
          <a:prstGeom prst="rect">
            <a:avLst/>
          </a:prstGeom>
        </p:spPr>
      </p:pic>
      <p:sp>
        <p:nvSpPr>
          <p:cNvPr id="4" name="Tijdelijke aanduiding voor dianummer 3">
            <a:extLst>
              <a:ext uri="{FF2B5EF4-FFF2-40B4-BE49-F238E27FC236}">
                <a16:creationId xmlns:a16="http://schemas.microsoft.com/office/drawing/2014/main" id="{CBA452D2-808A-480B-9457-D4B26F4E0BAF}"/>
              </a:ext>
            </a:extLst>
          </p:cNvPr>
          <p:cNvSpPr>
            <a:spLocks noGrp="1"/>
          </p:cNvSpPr>
          <p:nvPr>
            <p:ph type="sldNum" sz="quarter" idx="12"/>
          </p:nvPr>
        </p:nvSpPr>
        <p:spPr/>
        <p:txBody>
          <a:bodyPr/>
          <a:lstStyle/>
          <a:p>
            <a:fld id="{BD2C07DF-3CF3-41EE-A18E-119FE81334F7}" type="slidenum">
              <a:rPr lang="nl-NL" smtClean="0"/>
              <a:t>46</a:t>
            </a:fld>
            <a:endParaRPr lang="nl-NL"/>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C1B91A-AB64-46BE-8A2D-8FEFAFCC3A89}"/>
              </a:ext>
            </a:extLst>
          </p:cNvPr>
          <p:cNvSpPr>
            <a:spLocks noGrp="1"/>
          </p:cNvSpPr>
          <p:nvPr>
            <p:ph type="title"/>
          </p:nvPr>
        </p:nvSpPr>
        <p:spPr/>
        <p:txBody>
          <a:bodyPr>
            <a:normAutofit/>
          </a:bodyPr>
          <a:lstStyle/>
          <a:p>
            <a:r>
              <a:rPr lang="nl-NL" dirty="0"/>
              <a:t>Betrouwbaarheid, validiteit en bruikbaarheid</a:t>
            </a:r>
            <a:br>
              <a:rPr lang="nl-NL" dirty="0"/>
            </a:br>
            <a:r>
              <a:rPr lang="nl-NL" sz="1800" dirty="0"/>
              <a:t>Hoe beoordeelt u de kwaliteit van een onderzoek?</a:t>
            </a:r>
          </a:p>
        </p:txBody>
      </p:sp>
      <p:sp>
        <p:nvSpPr>
          <p:cNvPr id="3" name="Tijdelijke aanduiding voor inhoud 2">
            <a:extLst>
              <a:ext uri="{FF2B5EF4-FFF2-40B4-BE49-F238E27FC236}">
                <a16:creationId xmlns:a16="http://schemas.microsoft.com/office/drawing/2014/main" id="{B0C99F6B-F81C-403F-BE41-37282D262956}"/>
              </a:ext>
            </a:extLst>
          </p:cNvPr>
          <p:cNvSpPr>
            <a:spLocks noGrp="1"/>
          </p:cNvSpPr>
          <p:nvPr>
            <p:ph idx="1"/>
          </p:nvPr>
        </p:nvSpPr>
        <p:spPr/>
        <p:txBody>
          <a:bodyPr>
            <a:normAutofit/>
          </a:bodyPr>
          <a:lstStyle/>
          <a:p>
            <a:pPr marL="0" indent="0">
              <a:buNone/>
            </a:pPr>
            <a:r>
              <a:rPr lang="nl-NL" sz="1600" b="1" dirty="0"/>
              <a:t>Betrouwbaarheid</a:t>
            </a:r>
          </a:p>
          <a:p>
            <a:pPr>
              <a:buFont typeface="Courier New" panose="02070309020205020404" pitchFamily="49" charset="0"/>
              <a:buChar char="o"/>
            </a:pPr>
            <a:r>
              <a:rPr lang="nl-NL" sz="1600" dirty="0"/>
              <a:t>De betrouwbaarheid van onderzoeksresultaten geeft aan in hoeverre uw onderzoek vrij is van toeval. Een onderzoek is betrouwbaar als eenzelfde soort onderzoek tot (ongeveer) dezelfde resultaten leidt. </a:t>
            </a:r>
          </a:p>
          <a:p>
            <a:pPr marL="0" indent="0">
              <a:buNone/>
            </a:pPr>
            <a:r>
              <a:rPr lang="nl-NL" sz="1600" b="1" dirty="0"/>
              <a:t>Validiteit</a:t>
            </a:r>
          </a:p>
          <a:p>
            <a:pPr>
              <a:buFont typeface="Courier New" panose="02070309020205020404" pitchFamily="49" charset="0"/>
              <a:buChar char="o"/>
            </a:pPr>
            <a:r>
              <a:rPr lang="nl-NL" sz="1600" dirty="0"/>
              <a:t>De validiteit of geldigheid van een test is de mate waarin de test meet wat hij zou moeten meten.</a:t>
            </a:r>
          </a:p>
          <a:p>
            <a:pPr marL="0" indent="0">
              <a:buNone/>
            </a:pPr>
            <a:r>
              <a:rPr lang="nl-NL" sz="1600" b="1" dirty="0"/>
              <a:t>Bruikbaarheid</a:t>
            </a:r>
          </a:p>
          <a:p>
            <a:pPr>
              <a:buFont typeface="Courier New" panose="02070309020205020404" pitchFamily="49" charset="0"/>
              <a:buChar char="o"/>
            </a:pPr>
            <a:endParaRPr lang="nl-NL" sz="1600" dirty="0"/>
          </a:p>
        </p:txBody>
      </p:sp>
      <p:sp>
        <p:nvSpPr>
          <p:cNvPr id="4" name="Tijdelijke aanduiding voor voettekst 3">
            <a:extLst>
              <a:ext uri="{FF2B5EF4-FFF2-40B4-BE49-F238E27FC236}">
                <a16:creationId xmlns:a16="http://schemas.microsoft.com/office/drawing/2014/main" id="{16CA9843-2748-4394-8C2A-5D169FD6A90A}"/>
              </a:ext>
            </a:extLst>
          </p:cNvPr>
          <p:cNvSpPr>
            <a:spLocks noGrp="1"/>
          </p:cNvSpPr>
          <p:nvPr>
            <p:ph type="ftr" sz="quarter" idx="11"/>
          </p:nvPr>
        </p:nvSpPr>
        <p:spPr/>
        <p:txBody>
          <a:bodyPr/>
          <a:lstStyle/>
          <a:p>
            <a:r>
              <a:rPr lang="nl-NL"/>
              <a:t>Onderzoek &amp; Statistiek</a:t>
            </a:r>
          </a:p>
        </p:txBody>
      </p:sp>
      <p:pic>
        <p:nvPicPr>
          <p:cNvPr id="5" name="Picture 2">
            <a:extLst>
              <a:ext uri="{FF2B5EF4-FFF2-40B4-BE49-F238E27FC236}">
                <a16:creationId xmlns:a16="http://schemas.microsoft.com/office/drawing/2014/main" id="{1DF63FE8-C8BD-413C-9C72-72713D33FF2B}"/>
              </a:ext>
            </a:extLst>
          </p:cNvPr>
          <p:cNvPicPr>
            <a:picLocks noChangeAspect="1" noChangeArrowheads="1"/>
          </p:cNvPicPr>
          <p:nvPr/>
        </p:nvPicPr>
        <p:blipFill rotWithShape="1">
          <a:blip r:embed="rId3">
            <a:lum contrast="20000"/>
            <a:extLst>
              <a:ext uri="{28A0092B-C50C-407E-A947-70E740481C1C}">
                <a14:useLocalDpi xmlns:a14="http://schemas.microsoft.com/office/drawing/2010/main" val="0"/>
              </a:ext>
            </a:extLst>
          </a:blip>
          <a:srcRect l="2334" t="11029" r="3700" b="8124"/>
          <a:stretch/>
        </p:blipFill>
        <p:spPr bwMode="auto">
          <a:xfrm>
            <a:off x="3163614" y="4046483"/>
            <a:ext cx="5780690" cy="2039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jdelijke aanduiding voor dianummer 5">
            <a:extLst>
              <a:ext uri="{FF2B5EF4-FFF2-40B4-BE49-F238E27FC236}">
                <a16:creationId xmlns:a16="http://schemas.microsoft.com/office/drawing/2014/main" id="{95E8673E-1D53-439F-AD13-5DBD6E3BA289}"/>
              </a:ext>
            </a:extLst>
          </p:cNvPr>
          <p:cNvSpPr>
            <a:spLocks noGrp="1"/>
          </p:cNvSpPr>
          <p:nvPr>
            <p:ph type="sldNum" sz="quarter" idx="12"/>
          </p:nvPr>
        </p:nvSpPr>
        <p:spPr/>
        <p:txBody>
          <a:bodyPr/>
          <a:lstStyle/>
          <a:p>
            <a:fld id="{BD2C07DF-3CF3-41EE-A18E-119FE81334F7}" type="slidenum">
              <a:rPr lang="nl-NL" smtClean="0"/>
              <a:t>47</a:t>
            </a:fld>
            <a:endParaRPr lang="nl-NL"/>
          </a:p>
        </p:txBody>
      </p:sp>
      <p:pic>
        <p:nvPicPr>
          <p:cNvPr id="7" name="Picture 3">
            <a:extLst>
              <a:ext uri="{FF2B5EF4-FFF2-40B4-BE49-F238E27FC236}">
                <a16:creationId xmlns:a16="http://schemas.microsoft.com/office/drawing/2014/main" id="{CF57DEA2-C8F6-4D4A-8C0B-DB50B19F018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7331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D6EB0F-0B39-40F6-9527-FC86CD08BAB8}"/>
              </a:ext>
            </a:extLst>
          </p:cNvPr>
          <p:cNvSpPr>
            <a:spLocks noGrp="1"/>
          </p:cNvSpPr>
          <p:nvPr>
            <p:ph type="title"/>
          </p:nvPr>
        </p:nvSpPr>
        <p:spPr/>
        <p:txBody>
          <a:bodyPr/>
          <a:lstStyle/>
          <a:p>
            <a:r>
              <a:rPr lang="nl-NL" dirty="0">
                <a:solidFill>
                  <a:schemeClr val="bg1"/>
                </a:solidFill>
              </a:rPr>
              <a:t>Fase 3</a:t>
            </a:r>
          </a:p>
        </p:txBody>
      </p:sp>
      <p:sp>
        <p:nvSpPr>
          <p:cNvPr id="6" name="Tijdelijke aanduiding voor tekst 5">
            <a:extLst>
              <a:ext uri="{FF2B5EF4-FFF2-40B4-BE49-F238E27FC236}">
                <a16:creationId xmlns:a16="http://schemas.microsoft.com/office/drawing/2014/main" id="{49209086-4887-4C23-A86C-E89CC6545406}"/>
              </a:ext>
            </a:extLst>
          </p:cNvPr>
          <p:cNvSpPr>
            <a:spLocks noGrp="1"/>
          </p:cNvSpPr>
          <p:nvPr>
            <p:ph type="body" idx="1"/>
          </p:nvPr>
        </p:nvSpPr>
        <p:spPr/>
        <p:txBody>
          <a:bodyPr>
            <a:normAutofit/>
          </a:bodyPr>
          <a:lstStyle/>
          <a:p>
            <a:pPr marL="342900" indent="-342900">
              <a:buFont typeface="Courier New" panose="02070309020205020404" pitchFamily="49" charset="0"/>
              <a:buChar char="o"/>
            </a:pPr>
            <a:r>
              <a:rPr lang="nl-NL" sz="1800" dirty="0">
                <a:solidFill>
                  <a:schemeClr val="bg1">
                    <a:lumMod val="85000"/>
                  </a:schemeClr>
                </a:solidFill>
              </a:rPr>
              <a:t>Onderzoeksmethoden &amp; technieken</a:t>
            </a:r>
          </a:p>
          <a:p>
            <a:pPr marL="342900" indent="-342900">
              <a:buFont typeface="Courier New" panose="02070309020205020404" pitchFamily="49" charset="0"/>
              <a:buChar char="o"/>
            </a:pPr>
            <a:r>
              <a:rPr lang="nl-NL" sz="1800" dirty="0">
                <a:solidFill>
                  <a:schemeClr val="bg1">
                    <a:lumMod val="85000"/>
                  </a:schemeClr>
                </a:solidFill>
              </a:rPr>
              <a:t>Statistische gegevens bepalen</a:t>
            </a:r>
          </a:p>
        </p:txBody>
      </p:sp>
      <p:sp>
        <p:nvSpPr>
          <p:cNvPr id="3" name="Tijdelijke aanduiding voor voettekst 2">
            <a:extLst>
              <a:ext uri="{FF2B5EF4-FFF2-40B4-BE49-F238E27FC236}">
                <a16:creationId xmlns:a16="http://schemas.microsoft.com/office/drawing/2014/main" id="{4BA74F16-1CEF-41C2-AF66-C56166F5B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988C6A72-4893-4324-908B-035EB08EEC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dianummer 1">
            <a:extLst>
              <a:ext uri="{FF2B5EF4-FFF2-40B4-BE49-F238E27FC236}">
                <a16:creationId xmlns:a16="http://schemas.microsoft.com/office/drawing/2014/main" id="{49138F75-A318-47F9-8B81-AF3CA577FA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Afbeelding 7" descr="Afbeelding met klok&#10;&#10;Automatisch gegenereerde beschrijving">
            <a:extLst>
              <a:ext uri="{FF2B5EF4-FFF2-40B4-BE49-F238E27FC236}">
                <a16:creationId xmlns:a16="http://schemas.microsoft.com/office/drawing/2014/main" id="{20120E18-E9FA-4576-BA36-19B4CB2C6F2B}"/>
              </a:ext>
            </a:extLst>
          </p:cNvPr>
          <p:cNvPicPr>
            <a:picLocks noChangeAspect="1"/>
          </p:cNvPicPr>
          <p:nvPr/>
        </p:nvPicPr>
        <p:blipFill rotWithShape="1">
          <a:blip r:embed="rId3">
            <a:extLst>
              <a:ext uri="{28A0092B-C50C-407E-A947-70E740481C1C}">
                <a14:useLocalDpi xmlns:a14="http://schemas.microsoft.com/office/drawing/2010/main" val="0"/>
              </a:ext>
            </a:extLst>
          </a:blip>
          <a:srcRect l="26380" t="4812" r="27917"/>
          <a:stretch/>
        </p:blipFill>
        <p:spPr>
          <a:xfrm>
            <a:off x="6999435" y="1779088"/>
            <a:ext cx="4354365" cy="4577262"/>
          </a:xfrm>
          <a:prstGeom prst="rect">
            <a:avLst/>
          </a:prstGeom>
        </p:spPr>
      </p:pic>
      <p:pic>
        <p:nvPicPr>
          <p:cNvPr id="10" name="Afbeelding 9" descr="Afbeelding met tekening&#10;&#10;Automatisch gegenereerde beschrijving">
            <a:hlinkClick r:id="rId4" action="ppaction://hlinksldjump"/>
            <a:extLst>
              <a:ext uri="{FF2B5EF4-FFF2-40B4-BE49-F238E27FC236}">
                <a16:creationId xmlns:a16="http://schemas.microsoft.com/office/drawing/2014/main" id="{6474A45A-81C1-4738-B7A3-526161EAD8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406" y="5948511"/>
            <a:ext cx="712144" cy="715815"/>
          </a:xfrm>
          <a:prstGeom prst="rect">
            <a:avLst/>
          </a:prstGeom>
        </p:spPr>
      </p:pic>
    </p:spTree>
    <p:extLst>
      <p:ext uri="{BB962C8B-B14F-4D97-AF65-F5344CB8AC3E}">
        <p14:creationId xmlns:p14="http://schemas.microsoft.com/office/powerpoint/2010/main" val="3165881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F98B2E1-47BC-4349-A84C-7D72E003B8DD}"/>
              </a:ext>
            </a:extLst>
          </p:cNvPr>
          <p:cNvPicPr>
            <a:picLocks noChangeAspect="1"/>
          </p:cNvPicPr>
          <p:nvPr/>
        </p:nvPicPr>
        <p:blipFill>
          <a:blip r:embed="rId2">
            <a:alphaModFix amt="5000"/>
          </a:blip>
          <a:stretch>
            <a:fillRect/>
          </a:stretch>
        </p:blipFill>
        <p:spPr>
          <a:xfrm>
            <a:off x="0" y="0"/>
            <a:ext cx="12191998" cy="6858000"/>
          </a:xfrm>
          <a:prstGeom prst="rect">
            <a:avLst/>
          </a:prstGeom>
        </p:spPr>
      </p:pic>
      <p:sp>
        <p:nvSpPr>
          <p:cNvPr id="2" name="Titel 1">
            <a:extLst>
              <a:ext uri="{FF2B5EF4-FFF2-40B4-BE49-F238E27FC236}">
                <a16:creationId xmlns:a16="http://schemas.microsoft.com/office/drawing/2014/main" id="{813C4DE0-9E2B-4F56-9390-2EEA5FDCA777}"/>
              </a:ext>
            </a:extLst>
          </p:cNvPr>
          <p:cNvSpPr>
            <a:spLocks noGrp="1"/>
          </p:cNvSpPr>
          <p:nvPr>
            <p:ph type="title"/>
          </p:nvPr>
        </p:nvSpPr>
        <p:spPr/>
        <p:txBody>
          <a:bodyPr/>
          <a:lstStyle/>
          <a:p>
            <a:r>
              <a:rPr lang="nl-NL" dirty="0"/>
              <a:t>Methoden &amp; technieken</a:t>
            </a:r>
            <a:br>
              <a:rPr lang="nl-NL" dirty="0"/>
            </a:br>
            <a:r>
              <a:rPr lang="nl-NL" sz="1600" dirty="0"/>
              <a:t>Begrippen</a:t>
            </a:r>
          </a:p>
        </p:txBody>
      </p:sp>
      <p:sp>
        <p:nvSpPr>
          <p:cNvPr id="3" name="Tijdelijke aanduiding voor voettekst 2">
            <a:extLst>
              <a:ext uri="{FF2B5EF4-FFF2-40B4-BE49-F238E27FC236}">
                <a16:creationId xmlns:a16="http://schemas.microsoft.com/office/drawing/2014/main" id="{DB241A52-09A0-4AD6-A5D6-2CB6633DC2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7" name="Picture 3">
            <a:extLst>
              <a:ext uri="{FF2B5EF4-FFF2-40B4-BE49-F238E27FC236}">
                <a16:creationId xmlns:a16="http://schemas.microsoft.com/office/drawing/2014/main" id="{85AF8B45-2960-4242-A465-E4E415F595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jdelijke aanduiding voor inhoud 3">
            <a:extLst>
              <a:ext uri="{FF2B5EF4-FFF2-40B4-BE49-F238E27FC236}">
                <a16:creationId xmlns:a16="http://schemas.microsoft.com/office/drawing/2014/main" id="{122A3E11-FD18-4E52-9563-0ACE1D5435F8}"/>
              </a:ext>
            </a:extLst>
          </p:cNvPr>
          <p:cNvSpPr txBox="1">
            <a:spLocks/>
          </p:cNvSpPr>
          <p:nvPr/>
        </p:nvSpPr>
        <p:spPr>
          <a:xfrm>
            <a:off x="2825230" y="1629000"/>
            <a:ext cx="8181975" cy="4525963"/>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nl-N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Frequentieverdeling</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nl-N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Gemiddelden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Rekenkundig gemiddelde (= waarde van alle waarnemingen gedeeld door aantal waarnemingen)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Gewogen rekenkundig gemiddelde  (= berekening met wegingsfactor)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Mediaan (= waarde van middelste waarneming bij waarnemingen op volgorde van grootte)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Modus (= de waarde van de waarneming die het meeste voorkomt)</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nl-N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Schaaltypen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N</a:t>
            </a: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ominale schaal (getallen zonder logische volgorde -&gt; geen rekenkundige bewerking mogelijk)</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O</a:t>
            </a: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rdinale schaal (getallen met een logische volgorde)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I</a:t>
            </a: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ntervalschaal (verschil tussen 2 uitkomsten met eenduidige betekenis b.v. klok)</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R</a:t>
            </a: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atioschaal (schaal met natuurlijk 0-punt)</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nl-N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Schaalmethoden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Likert</a:t>
            </a: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schaal of </a:t>
            </a:r>
            <a:r>
              <a:rPr kumimoji="0" lang="nl-NL"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vijfpuntsschaal</a:t>
            </a: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(ordinaal)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Osgood</a:t>
            </a: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schaal / </a:t>
            </a:r>
            <a:r>
              <a:rPr kumimoji="0" lang="nl-NL"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semantische differentiaal </a:t>
            </a: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(ordinaal)</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nl-N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Steekproeven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Representativiteit, betrouwbaarheid &amp; nauwkeurigheid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Fouten bij steekproeven</a:t>
            </a:r>
          </a:p>
        </p:txBody>
      </p:sp>
      <p:pic>
        <p:nvPicPr>
          <p:cNvPr id="8" name="Afbeelding 7">
            <a:extLst>
              <a:ext uri="{FF2B5EF4-FFF2-40B4-BE49-F238E27FC236}">
                <a16:creationId xmlns:a16="http://schemas.microsoft.com/office/drawing/2014/main" id="{E88801D5-FDE5-403B-819E-62292FA9D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70" y="1629000"/>
            <a:ext cx="2545290" cy="3600000"/>
          </a:xfrm>
          <a:prstGeom prst="rect">
            <a:avLst/>
          </a:prstGeom>
        </p:spPr>
      </p:pic>
      <p:sp>
        <p:nvSpPr>
          <p:cNvPr id="4" name="Tijdelijke aanduiding voor dianummer 3">
            <a:extLst>
              <a:ext uri="{FF2B5EF4-FFF2-40B4-BE49-F238E27FC236}">
                <a16:creationId xmlns:a16="http://schemas.microsoft.com/office/drawing/2014/main" id="{D4C1DB36-30FA-4AC1-82FE-C29C432C22D8}"/>
              </a:ext>
            </a:extLst>
          </p:cNvPr>
          <p:cNvSpPr>
            <a:spLocks noGrp="1"/>
          </p:cNvSpPr>
          <p:nvPr>
            <p:ph type="sldNum" sz="quarter" idx="12"/>
          </p:nvPr>
        </p:nvSpPr>
        <p:spPr/>
        <p:txBody>
          <a:bodyPr/>
          <a:lstStyle/>
          <a:p>
            <a:fld id="{BD2C07DF-3CF3-41EE-A18E-119FE81334F7}" type="slidenum">
              <a:rPr lang="nl-NL" smtClean="0"/>
              <a:t>49</a:t>
            </a:fld>
            <a:endParaRPr lang="nl-NL"/>
          </a:p>
        </p:txBody>
      </p:sp>
    </p:spTree>
    <p:extLst>
      <p:ext uri="{BB962C8B-B14F-4D97-AF65-F5344CB8AC3E}">
        <p14:creationId xmlns:p14="http://schemas.microsoft.com/office/powerpoint/2010/main" val="684711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601D57D-858D-49E7-916C-ACC04D0F0826}"/>
              </a:ext>
            </a:extLst>
          </p:cNvPr>
          <p:cNvSpPr>
            <a:spLocks noGrp="1"/>
          </p:cNvSpPr>
          <p:nvPr>
            <p:ph type="title"/>
          </p:nvPr>
        </p:nvSpPr>
        <p:spPr/>
        <p:txBody>
          <a:bodyPr/>
          <a:lstStyle/>
          <a:p>
            <a:r>
              <a:rPr lang="nl-NL" dirty="0"/>
              <a:t>Wetenschappelijke onderzoekende houding</a:t>
            </a:r>
            <a:br>
              <a:rPr lang="nl-NL" dirty="0"/>
            </a:br>
            <a:r>
              <a:rPr lang="nl-NL" sz="1600" dirty="0"/>
              <a:t>Dr. Roeland M. van der Rijst, 2009</a:t>
            </a:r>
          </a:p>
        </p:txBody>
      </p:sp>
      <p:sp>
        <p:nvSpPr>
          <p:cNvPr id="7" name="Tijdelijke aanduiding voor inhoud 6">
            <a:extLst>
              <a:ext uri="{FF2B5EF4-FFF2-40B4-BE49-F238E27FC236}">
                <a16:creationId xmlns:a16="http://schemas.microsoft.com/office/drawing/2014/main" id="{661EA653-01AD-4E51-BA75-C2C4534874B4}"/>
              </a:ext>
            </a:extLst>
          </p:cNvPr>
          <p:cNvSpPr>
            <a:spLocks noGrp="1"/>
          </p:cNvSpPr>
          <p:nvPr>
            <p:ph idx="1"/>
          </p:nvPr>
        </p:nvSpPr>
        <p:spPr>
          <a:xfrm>
            <a:off x="3331735" y="1627075"/>
            <a:ext cx="5905245" cy="4351338"/>
          </a:xfrm>
        </p:spPr>
        <p:txBody>
          <a:bodyPr>
            <a:normAutofit/>
          </a:bodyPr>
          <a:lstStyle/>
          <a:p>
            <a:pPr>
              <a:buFont typeface="Courier New" panose="02070309020205020404" pitchFamily="49" charset="0"/>
              <a:buChar char="o"/>
            </a:pPr>
            <a:r>
              <a:rPr lang="nl-NL" sz="1600" dirty="0"/>
              <a:t>Kritisch zijn</a:t>
            </a:r>
          </a:p>
          <a:p>
            <a:pPr>
              <a:buFont typeface="Courier New" panose="02070309020205020404" pitchFamily="49" charset="0"/>
              <a:buChar char="o"/>
            </a:pPr>
            <a:r>
              <a:rPr lang="nl-NL" sz="1600" dirty="0"/>
              <a:t>Willen begrijpen</a:t>
            </a:r>
          </a:p>
          <a:p>
            <a:pPr>
              <a:buFont typeface="Courier New" panose="02070309020205020404" pitchFamily="49" charset="0"/>
              <a:buChar char="o"/>
            </a:pPr>
            <a:r>
              <a:rPr lang="nl-NL" sz="1600" dirty="0"/>
              <a:t>Willen bereiken</a:t>
            </a:r>
          </a:p>
          <a:p>
            <a:pPr>
              <a:buFont typeface="Courier New" panose="02070309020205020404" pitchFamily="49" charset="0"/>
              <a:buChar char="o"/>
            </a:pPr>
            <a:r>
              <a:rPr lang="nl-NL" sz="1600" dirty="0"/>
              <a:t>Willen delen</a:t>
            </a:r>
          </a:p>
          <a:p>
            <a:pPr>
              <a:buFont typeface="Courier New" panose="02070309020205020404" pitchFamily="49" charset="0"/>
              <a:buChar char="o"/>
            </a:pPr>
            <a:r>
              <a:rPr lang="nl-NL" sz="1600" dirty="0"/>
              <a:t>Willen vernieuwen</a:t>
            </a:r>
          </a:p>
          <a:p>
            <a:pPr>
              <a:buFont typeface="Courier New" panose="02070309020205020404" pitchFamily="49" charset="0"/>
              <a:buChar char="o"/>
            </a:pPr>
            <a:r>
              <a:rPr lang="nl-NL" sz="1600" dirty="0"/>
              <a:t>Willen weten</a:t>
            </a:r>
          </a:p>
        </p:txBody>
      </p:sp>
      <p:sp>
        <p:nvSpPr>
          <p:cNvPr id="4" name="Tijdelijke aanduiding voor voettekst 3">
            <a:extLst>
              <a:ext uri="{FF2B5EF4-FFF2-40B4-BE49-F238E27FC236}">
                <a16:creationId xmlns:a16="http://schemas.microsoft.com/office/drawing/2014/main" id="{9EDB1061-9971-42E9-888E-8768729BC4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5" name="Tijdelijke aanduiding voor dianummer 4">
            <a:extLst>
              <a:ext uri="{FF2B5EF4-FFF2-40B4-BE49-F238E27FC236}">
                <a16:creationId xmlns:a16="http://schemas.microsoft.com/office/drawing/2014/main" id="{EB7A7E73-4A68-4996-85E7-83C44E641E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074" name="Picture 2" descr="Universiteit Leiden">
            <a:extLst>
              <a:ext uri="{FF2B5EF4-FFF2-40B4-BE49-F238E27FC236}">
                <a16:creationId xmlns:a16="http://schemas.microsoft.com/office/drawing/2014/main" id="{D00BCA52-99F5-4621-97B7-289F61C7C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768" y="5814255"/>
            <a:ext cx="2140472" cy="9072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1453428-738D-41E7-B554-2075EDA63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1255" y="183182"/>
            <a:ext cx="1031040" cy="1288800"/>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AC37198B-BD6B-4CC0-ACB2-F349EB762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05" y="1629000"/>
            <a:ext cx="3015640" cy="3600000"/>
          </a:xfrm>
          <a:prstGeom prst="rect">
            <a:avLst/>
          </a:prstGeom>
        </p:spPr>
      </p:pic>
      <p:pic>
        <p:nvPicPr>
          <p:cNvPr id="10" name="Picture 3">
            <a:extLst>
              <a:ext uri="{FF2B5EF4-FFF2-40B4-BE49-F238E27FC236}">
                <a16:creationId xmlns:a16="http://schemas.microsoft.com/office/drawing/2014/main" id="{F19742BE-BEC4-4257-966F-EE9904F6666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8158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fbeelding 36">
            <a:extLst>
              <a:ext uri="{FF2B5EF4-FFF2-40B4-BE49-F238E27FC236}">
                <a16:creationId xmlns:a16="http://schemas.microsoft.com/office/drawing/2014/main" id="{BE194C14-D12B-4D83-89C2-EC2AAD2336D5}"/>
              </a:ext>
            </a:extLst>
          </p:cNvPr>
          <p:cNvPicPr>
            <a:picLocks noChangeAspect="1"/>
          </p:cNvPicPr>
          <p:nvPr/>
        </p:nvPicPr>
        <p:blipFill>
          <a:blip r:embed="rId2">
            <a:alphaModFix amt="5000"/>
          </a:blip>
          <a:stretch>
            <a:fillRect/>
          </a:stretch>
        </p:blipFill>
        <p:spPr>
          <a:xfrm>
            <a:off x="0" y="0"/>
            <a:ext cx="12191998" cy="6858000"/>
          </a:xfrm>
          <a:prstGeom prst="rect">
            <a:avLst/>
          </a:prstGeom>
        </p:spPr>
      </p:pic>
      <p:sp>
        <p:nvSpPr>
          <p:cNvPr id="2" name="Titel 1">
            <a:extLst>
              <a:ext uri="{FF2B5EF4-FFF2-40B4-BE49-F238E27FC236}">
                <a16:creationId xmlns:a16="http://schemas.microsoft.com/office/drawing/2014/main" id="{813C4DE0-9E2B-4F56-9390-2EEA5FDCA777}"/>
              </a:ext>
            </a:extLst>
          </p:cNvPr>
          <p:cNvSpPr>
            <a:spLocks noGrp="1"/>
          </p:cNvSpPr>
          <p:nvPr>
            <p:ph type="title"/>
          </p:nvPr>
        </p:nvSpPr>
        <p:spPr/>
        <p:txBody>
          <a:bodyPr/>
          <a:lstStyle/>
          <a:p>
            <a:r>
              <a:rPr lang="nl-NL" dirty="0"/>
              <a:t>Frequentieverdeling</a:t>
            </a:r>
            <a:br>
              <a:rPr lang="nl-NL" dirty="0"/>
            </a:br>
            <a:endParaRPr lang="nl-NL" sz="1600" dirty="0"/>
          </a:p>
        </p:txBody>
      </p:sp>
      <p:sp>
        <p:nvSpPr>
          <p:cNvPr id="3" name="Tijdelijke aanduiding voor voettekst 2">
            <a:extLst>
              <a:ext uri="{FF2B5EF4-FFF2-40B4-BE49-F238E27FC236}">
                <a16:creationId xmlns:a16="http://schemas.microsoft.com/office/drawing/2014/main" id="{DB241A52-09A0-4AD6-A5D6-2CB6633DC2C5}"/>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7" name="Picture 3">
            <a:extLst>
              <a:ext uri="{FF2B5EF4-FFF2-40B4-BE49-F238E27FC236}">
                <a16:creationId xmlns:a16="http://schemas.microsoft.com/office/drawing/2014/main" id="{85AF8B45-2960-4242-A465-E4E415F595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hthoek 6">
            <a:extLst>
              <a:ext uri="{FF2B5EF4-FFF2-40B4-BE49-F238E27FC236}">
                <a16:creationId xmlns:a16="http://schemas.microsoft.com/office/drawing/2014/main" id="{EE20072C-D1B3-4891-97DE-1ABB586F4CBF}"/>
              </a:ext>
            </a:extLst>
          </p:cNvPr>
          <p:cNvSpPr/>
          <p:nvPr/>
        </p:nvSpPr>
        <p:spPr bwMode="auto">
          <a:xfrm>
            <a:off x="3042899" y="1108139"/>
            <a:ext cx="7643866" cy="4286280"/>
          </a:xfrm>
          <a:prstGeom prst="rect">
            <a:avLst/>
          </a:prstGeom>
          <a:solidFill>
            <a:schemeClr val="bg1">
              <a:lumMod val="95000"/>
              <a:alpha val="46000"/>
            </a:schemeClr>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 name="Rechthoek 7">
            <a:extLst>
              <a:ext uri="{FF2B5EF4-FFF2-40B4-BE49-F238E27FC236}">
                <a16:creationId xmlns:a16="http://schemas.microsoft.com/office/drawing/2014/main" id="{CB0C7266-BE64-49D1-918E-55C4C0C5E224}"/>
              </a:ext>
            </a:extLst>
          </p:cNvPr>
          <p:cNvSpPr/>
          <p:nvPr/>
        </p:nvSpPr>
        <p:spPr>
          <a:xfrm>
            <a:off x="4456598" y="2163485"/>
            <a:ext cx="1357322" cy="3071834"/>
          </a:xfrm>
          <a:prstGeom prst="rect">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9" name="Tekstvak 4">
            <a:extLst>
              <a:ext uri="{FF2B5EF4-FFF2-40B4-BE49-F238E27FC236}">
                <a16:creationId xmlns:a16="http://schemas.microsoft.com/office/drawing/2014/main" id="{6DEC2DEE-2779-47FE-8B5D-CA9BC41A601A}"/>
              </a:ext>
            </a:extLst>
          </p:cNvPr>
          <p:cNvSpPr txBox="1">
            <a:spLocks noChangeArrowheads="1"/>
          </p:cNvSpPr>
          <p:nvPr/>
        </p:nvSpPr>
        <p:spPr bwMode="auto">
          <a:xfrm>
            <a:off x="4730263" y="1458422"/>
            <a:ext cx="765530" cy="276999"/>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Waarden</a:t>
            </a:r>
          </a:p>
        </p:txBody>
      </p:sp>
      <p:sp>
        <p:nvSpPr>
          <p:cNvPr id="10" name="Tekstvak 5">
            <a:extLst>
              <a:ext uri="{FF2B5EF4-FFF2-40B4-BE49-F238E27FC236}">
                <a16:creationId xmlns:a16="http://schemas.microsoft.com/office/drawing/2014/main" id="{957A7B5C-2FDA-4972-8E9E-A58493091A2D}"/>
              </a:ext>
            </a:extLst>
          </p:cNvPr>
          <p:cNvSpPr txBox="1">
            <a:spLocks noChangeArrowheads="1"/>
          </p:cNvSpPr>
          <p:nvPr/>
        </p:nvSpPr>
        <p:spPr bwMode="auto">
          <a:xfrm>
            <a:off x="7412126" y="1458422"/>
            <a:ext cx="869149" cy="615553"/>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Absolute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frequentie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aantallen)</a:t>
            </a:r>
          </a:p>
        </p:txBody>
      </p:sp>
      <p:sp>
        <p:nvSpPr>
          <p:cNvPr id="11" name="Tekstvak 6">
            <a:extLst>
              <a:ext uri="{FF2B5EF4-FFF2-40B4-BE49-F238E27FC236}">
                <a16:creationId xmlns:a16="http://schemas.microsoft.com/office/drawing/2014/main" id="{F3D5D549-108D-48F3-9DF5-830D91DBBC6C}"/>
              </a:ext>
            </a:extLst>
          </p:cNvPr>
          <p:cNvSpPr txBox="1">
            <a:spLocks noChangeArrowheads="1"/>
          </p:cNvSpPr>
          <p:nvPr/>
        </p:nvSpPr>
        <p:spPr bwMode="auto">
          <a:xfrm>
            <a:off x="8990133" y="1458422"/>
            <a:ext cx="856388" cy="615553"/>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Relatieve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frequentie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a:t>
            </a:r>
          </a:p>
        </p:txBody>
      </p:sp>
      <p:sp>
        <p:nvSpPr>
          <p:cNvPr id="13" name="Tekstvak 7">
            <a:extLst>
              <a:ext uri="{FF2B5EF4-FFF2-40B4-BE49-F238E27FC236}">
                <a16:creationId xmlns:a16="http://schemas.microsoft.com/office/drawing/2014/main" id="{F7C34E35-8116-4501-97DC-D44E1812E244}"/>
              </a:ext>
            </a:extLst>
          </p:cNvPr>
          <p:cNvSpPr txBox="1">
            <a:spLocks noChangeArrowheads="1"/>
          </p:cNvSpPr>
          <p:nvPr/>
        </p:nvSpPr>
        <p:spPr bwMode="auto">
          <a:xfrm>
            <a:off x="4589384" y="2249568"/>
            <a:ext cx="1153649" cy="276999"/>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Laagste waarde</a:t>
            </a:r>
          </a:p>
        </p:txBody>
      </p:sp>
      <p:sp>
        <p:nvSpPr>
          <p:cNvPr id="14" name="Tekstvak 8">
            <a:extLst>
              <a:ext uri="{FF2B5EF4-FFF2-40B4-BE49-F238E27FC236}">
                <a16:creationId xmlns:a16="http://schemas.microsoft.com/office/drawing/2014/main" id="{95F619FB-0A8E-44E9-8E4A-D608243A336B}"/>
              </a:ext>
            </a:extLst>
          </p:cNvPr>
          <p:cNvSpPr txBox="1">
            <a:spLocks noChangeArrowheads="1"/>
          </p:cNvSpPr>
          <p:nvPr/>
        </p:nvSpPr>
        <p:spPr bwMode="auto">
          <a:xfrm>
            <a:off x="4517713" y="4826081"/>
            <a:ext cx="1201739" cy="276999"/>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Hoogste waarde</a:t>
            </a:r>
          </a:p>
        </p:txBody>
      </p:sp>
      <p:sp>
        <p:nvSpPr>
          <p:cNvPr id="15" name="Linkeraccolade 14">
            <a:extLst>
              <a:ext uri="{FF2B5EF4-FFF2-40B4-BE49-F238E27FC236}">
                <a16:creationId xmlns:a16="http://schemas.microsoft.com/office/drawing/2014/main" id="{333ABDE5-4326-4CAB-A1A7-F5537AB6858D}"/>
              </a:ext>
            </a:extLst>
          </p:cNvPr>
          <p:cNvSpPr/>
          <p:nvPr/>
        </p:nvSpPr>
        <p:spPr bwMode="auto">
          <a:xfrm>
            <a:off x="4314515" y="2392442"/>
            <a:ext cx="142875" cy="2571750"/>
          </a:xfrm>
          <a:prstGeom prst="leftBrace">
            <a:avLst/>
          </a:prstGeom>
          <a:ln w="12700">
            <a:solidFill>
              <a:schemeClr val="tx1"/>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Tekstvak 10">
            <a:extLst>
              <a:ext uri="{FF2B5EF4-FFF2-40B4-BE49-F238E27FC236}">
                <a16:creationId xmlns:a16="http://schemas.microsoft.com/office/drawing/2014/main" id="{63911AEE-88C3-46A3-9BA5-21AB476EAE52}"/>
              </a:ext>
            </a:extLst>
          </p:cNvPr>
          <p:cNvSpPr txBox="1">
            <a:spLocks noChangeArrowheads="1"/>
          </p:cNvSpPr>
          <p:nvPr/>
        </p:nvSpPr>
        <p:spPr bwMode="auto">
          <a:xfrm>
            <a:off x="3144004" y="3432256"/>
            <a:ext cx="1151982" cy="461665"/>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Variatiebreedte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(range)</a:t>
            </a:r>
          </a:p>
        </p:txBody>
      </p:sp>
      <p:sp>
        <p:nvSpPr>
          <p:cNvPr id="18" name="Rechthoek 17">
            <a:extLst>
              <a:ext uri="{FF2B5EF4-FFF2-40B4-BE49-F238E27FC236}">
                <a16:creationId xmlns:a16="http://schemas.microsoft.com/office/drawing/2014/main" id="{DCFD1C40-F931-458A-B398-EB5ECB1F2E4A}"/>
              </a:ext>
            </a:extLst>
          </p:cNvPr>
          <p:cNvSpPr/>
          <p:nvPr/>
        </p:nvSpPr>
        <p:spPr bwMode="auto">
          <a:xfrm>
            <a:off x="4599474" y="2536899"/>
            <a:ext cx="1071570" cy="285752"/>
          </a:xfrm>
          <a:prstGeom prst="rect">
            <a:avLst/>
          </a:prstGeom>
          <a:solidFill>
            <a:srgbClr val="00B0F0"/>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klasse</a:t>
            </a:r>
          </a:p>
        </p:txBody>
      </p:sp>
      <p:sp>
        <p:nvSpPr>
          <p:cNvPr id="19" name="Rechthoek 18">
            <a:extLst>
              <a:ext uri="{FF2B5EF4-FFF2-40B4-BE49-F238E27FC236}">
                <a16:creationId xmlns:a16="http://schemas.microsoft.com/office/drawing/2014/main" id="{D49445E1-7F55-4A82-9D25-2A730FFE3E1C}"/>
              </a:ext>
            </a:extLst>
          </p:cNvPr>
          <p:cNvSpPr/>
          <p:nvPr/>
        </p:nvSpPr>
        <p:spPr bwMode="auto">
          <a:xfrm>
            <a:off x="4599474" y="2894089"/>
            <a:ext cx="1071570" cy="285752"/>
          </a:xfrm>
          <a:prstGeom prst="rect">
            <a:avLst/>
          </a:prstGeom>
          <a:solidFill>
            <a:srgbClr val="92D050"/>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klasse</a:t>
            </a:r>
          </a:p>
        </p:txBody>
      </p:sp>
      <p:sp>
        <p:nvSpPr>
          <p:cNvPr id="20" name="Rechthoek 19">
            <a:extLst>
              <a:ext uri="{FF2B5EF4-FFF2-40B4-BE49-F238E27FC236}">
                <a16:creationId xmlns:a16="http://schemas.microsoft.com/office/drawing/2014/main" id="{AC435756-5BF4-4A84-A670-FEC7DE48EF07}"/>
              </a:ext>
            </a:extLst>
          </p:cNvPr>
          <p:cNvSpPr/>
          <p:nvPr/>
        </p:nvSpPr>
        <p:spPr bwMode="auto">
          <a:xfrm>
            <a:off x="4599474" y="3294823"/>
            <a:ext cx="1071570" cy="285752"/>
          </a:xfrm>
          <a:prstGeom prst="rect">
            <a:avLst/>
          </a:prstGeom>
          <a:solidFill>
            <a:srgbClr val="DEA900"/>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klasse</a:t>
            </a:r>
          </a:p>
        </p:txBody>
      </p:sp>
      <p:sp>
        <p:nvSpPr>
          <p:cNvPr id="21" name="Rechthoek 20">
            <a:extLst>
              <a:ext uri="{FF2B5EF4-FFF2-40B4-BE49-F238E27FC236}">
                <a16:creationId xmlns:a16="http://schemas.microsoft.com/office/drawing/2014/main" id="{94972A5C-CEC1-45ED-B213-11090947BF64}"/>
              </a:ext>
            </a:extLst>
          </p:cNvPr>
          <p:cNvSpPr/>
          <p:nvPr/>
        </p:nvSpPr>
        <p:spPr bwMode="auto">
          <a:xfrm>
            <a:off x="4599474" y="3679907"/>
            <a:ext cx="1071570" cy="285752"/>
          </a:xfrm>
          <a:prstGeom prst="rect">
            <a:avLst/>
          </a:prstGeom>
          <a:solidFill>
            <a:srgbClr val="FF9900"/>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klasse</a:t>
            </a:r>
          </a:p>
        </p:txBody>
      </p:sp>
      <p:sp>
        <p:nvSpPr>
          <p:cNvPr id="22" name="Rechthoek 21">
            <a:extLst>
              <a:ext uri="{FF2B5EF4-FFF2-40B4-BE49-F238E27FC236}">
                <a16:creationId xmlns:a16="http://schemas.microsoft.com/office/drawing/2014/main" id="{8E83E479-A205-4535-8758-EA99D0E25DB1}"/>
              </a:ext>
            </a:extLst>
          </p:cNvPr>
          <p:cNvSpPr/>
          <p:nvPr/>
        </p:nvSpPr>
        <p:spPr bwMode="auto">
          <a:xfrm>
            <a:off x="4599474" y="4108535"/>
            <a:ext cx="1071570" cy="285752"/>
          </a:xfrm>
          <a:prstGeom prst="rect">
            <a:avLst/>
          </a:prstGeom>
          <a:solidFill>
            <a:srgbClr val="0070C0"/>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klasse</a:t>
            </a:r>
          </a:p>
        </p:txBody>
      </p:sp>
      <p:sp>
        <p:nvSpPr>
          <p:cNvPr id="23" name="Rechthoek 22">
            <a:extLst>
              <a:ext uri="{FF2B5EF4-FFF2-40B4-BE49-F238E27FC236}">
                <a16:creationId xmlns:a16="http://schemas.microsoft.com/office/drawing/2014/main" id="{7E0E787B-47DD-40EC-9897-B378F461F434}"/>
              </a:ext>
            </a:extLst>
          </p:cNvPr>
          <p:cNvSpPr/>
          <p:nvPr/>
        </p:nvSpPr>
        <p:spPr bwMode="auto">
          <a:xfrm>
            <a:off x="4599474" y="4537163"/>
            <a:ext cx="1071570" cy="285752"/>
          </a:xfrm>
          <a:prstGeom prst="rect">
            <a:avLst/>
          </a:prstGeom>
          <a:solidFill>
            <a:srgbClr val="7030A0"/>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klasse</a:t>
            </a:r>
          </a:p>
        </p:txBody>
      </p:sp>
      <p:sp>
        <p:nvSpPr>
          <p:cNvPr id="24" name="Rechteraccolade 23">
            <a:extLst>
              <a:ext uri="{FF2B5EF4-FFF2-40B4-BE49-F238E27FC236}">
                <a16:creationId xmlns:a16="http://schemas.microsoft.com/office/drawing/2014/main" id="{0304BE43-B40C-490C-BF52-F592DE7824EC}"/>
              </a:ext>
            </a:extLst>
          </p:cNvPr>
          <p:cNvSpPr/>
          <p:nvPr/>
        </p:nvSpPr>
        <p:spPr bwMode="auto">
          <a:xfrm>
            <a:off x="5831695" y="2536905"/>
            <a:ext cx="71437" cy="285750"/>
          </a:xfrm>
          <a:prstGeom prst="rightBrace">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5" name="Tekstvak 18">
            <a:extLst>
              <a:ext uri="{FF2B5EF4-FFF2-40B4-BE49-F238E27FC236}">
                <a16:creationId xmlns:a16="http://schemas.microsoft.com/office/drawing/2014/main" id="{62957B6B-B0AD-4A5F-8C74-A8DBFC1BEC2A}"/>
              </a:ext>
            </a:extLst>
          </p:cNvPr>
          <p:cNvSpPr txBox="1">
            <a:spLocks noChangeArrowheads="1"/>
          </p:cNvSpPr>
          <p:nvPr/>
        </p:nvSpPr>
        <p:spPr bwMode="auto">
          <a:xfrm>
            <a:off x="5943968" y="2530556"/>
            <a:ext cx="1054584" cy="276999"/>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klassebreedte</a:t>
            </a:r>
          </a:p>
        </p:txBody>
      </p:sp>
      <p:sp>
        <p:nvSpPr>
          <p:cNvPr id="26" name="Rechthoek 25">
            <a:extLst>
              <a:ext uri="{FF2B5EF4-FFF2-40B4-BE49-F238E27FC236}">
                <a16:creationId xmlns:a16="http://schemas.microsoft.com/office/drawing/2014/main" id="{471767EF-80E0-4904-A08C-BC5E24BC4E4D}"/>
              </a:ext>
            </a:extLst>
          </p:cNvPr>
          <p:cNvSpPr/>
          <p:nvPr/>
        </p:nvSpPr>
        <p:spPr>
          <a:xfrm>
            <a:off x="7171242" y="2163485"/>
            <a:ext cx="1357322" cy="3071834"/>
          </a:xfrm>
          <a:prstGeom prst="rect">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7" name="Rechthoek 26">
            <a:extLst>
              <a:ext uri="{FF2B5EF4-FFF2-40B4-BE49-F238E27FC236}">
                <a16:creationId xmlns:a16="http://schemas.microsoft.com/office/drawing/2014/main" id="{A4B06D0A-29A2-4A5E-8EAE-8B0549DF916F}"/>
              </a:ext>
            </a:extLst>
          </p:cNvPr>
          <p:cNvSpPr/>
          <p:nvPr/>
        </p:nvSpPr>
        <p:spPr>
          <a:xfrm>
            <a:off x="8848683" y="2163485"/>
            <a:ext cx="1357322" cy="3071834"/>
          </a:xfrm>
          <a:prstGeom prst="rect">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9" name="Rechthoek 28">
            <a:extLst>
              <a:ext uri="{FF2B5EF4-FFF2-40B4-BE49-F238E27FC236}">
                <a16:creationId xmlns:a16="http://schemas.microsoft.com/office/drawing/2014/main" id="{F314831B-3DD0-4826-9E66-5E3B8EBABD33}"/>
              </a:ext>
            </a:extLst>
          </p:cNvPr>
          <p:cNvSpPr/>
          <p:nvPr/>
        </p:nvSpPr>
        <p:spPr bwMode="auto">
          <a:xfrm>
            <a:off x="7336879" y="2536899"/>
            <a:ext cx="1071570" cy="285752"/>
          </a:xfrm>
          <a:prstGeom prst="rect">
            <a:avLst/>
          </a:prstGeom>
          <a:solidFill>
            <a:srgbClr val="00B0F0"/>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sp>
        <p:nvSpPr>
          <p:cNvPr id="30" name="Rechthoek 29">
            <a:extLst>
              <a:ext uri="{FF2B5EF4-FFF2-40B4-BE49-F238E27FC236}">
                <a16:creationId xmlns:a16="http://schemas.microsoft.com/office/drawing/2014/main" id="{03C1603E-6F13-4FF2-A216-66FF947308E3}"/>
              </a:ext>
            </a:extLst>
          </p:cNvPr>
          <p:cNvSpPr/>
          <p:nvPr/>
        </p:nvSpPr>
        <p:spPr bwMode="auto">
          <a:xfrm>
            <a:off x="7336879" y="2894089"/>
            <a:ext cx="1071570" cy="285752"/>
          </a:xfrm>
          <a:prstGeom prst="rect">
            <a:avLst/>
          </a:prstGeom>
          <a:solidFill>
            <a:srgbClr val="92D050"/>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sp>
        <p:nvSpPr>
          <p:cNvPr id="31" name="Rechthoek 30">
            <a:extLst>
              <a:ext uri="{FF2B5EF4-FFF2-40B4-BE49-F238E27FC236}">
                <a16:creationId xmlns:a16="http://schemas.microsoft.com/office/drawing/2014/main" id="{6DE4A73E-BA5F-4C89-8026-0B7C7DF4B046}"/>
              </a:ext>
            </a:extLst>
          </p:cNvPr>
          <p:cNvSpPr/>
          <p:nvPr/>
        </p:nvSpPr>
        <p:spPr bwMode="auto">
          <a:xfrm>
            <a:off x="7336879" y="3294823"/>
            <a:ext cx="1071570" cy="285752"/>
          </a:xfrm>
          <a:prstGeom prst="rect">
            <a:avLst/>
          </a:prstGeom>
          <a:solidFill>
            <a:srgbClr val="DEA900"/>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sp>
        <p:nvSpPr>
          <p:cNvPr id="32" name="Rechthoek 31">
            <a:extLst>
              <a:ext uri="{FF2B5EF4-FFF2-40B4-BE49-F238E27FC236}">
                <a16:creationId xmlns:a16="http://schemas.microsoft.com/office/drawing/2014/main" id="{635CFFE0-E721-4648-9609-2E954A41D03D}"/>
              </a:ext>
            </a:extLst>
          </p:cNvPr>
          <p:cNvSpPr/>
          <p:nvPr/>
        </p:nvSpPr>
        <p:spPr bwMode="auto">
          <a:xfrm>
            <a:off x="7336879" y="3679907"/>
            <a:ext cx="1071570" cy="285752"/>
          </a:xfrm>
          <a:prstGeom prst="rect">
            <a:avLst/>
          </a:prstGeom>
          <a:solidFill>
            <a:srgbClr val="FF9900"/>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sp>
        <p:nvSpPr>
          <p:cNvPr id="33" name="Rechthoek 32">
            <a:extLst>
              <a:ext uri="{FF2B5EF4-FFF2-40B4-BE49-F238E27FC236}">
                <a16:creationId xmlns:a16="http://schemas.microsoft.com/office/drawing/2014/main" id="{7A9A32C0-4AD8-4248-BA25-BC26B4D60B49}"/>
              </a:ext>
            </a:extLst>
          </p:cNvPr>
          <p:cNvSpPr/>
          <p:nvPr/>
        </p:nvSpPr>
        <p:spPr bwMode="auto">
          <a:xfrm>
            <a:off x="7336879" y="4108535"/>
            <a:ext cx="1071570" cy="285752"/>
          </a:xfrm>
          <a:prstGeom prst="rect">
            <a:avLst/>
          </a:prstGeom>
          <a:solidFill>
            <a:srgbClr val="0070C0"/>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sp>
        <p:nvSpPr>
          <p:cNvPr id="34" name="Rechthoek 33">
            <a:extLst>
              <a:ext uri="{FF2B5EF4-FFF2-40B4-BE49-F238E27FC236}">
                <a16:creationId xmlns:a16="http://schemas.microsoft.com/office/drawing/2014/main" id="{B993F44D-C5DE-4D22-B6E0-FFEB89053334}"/>
              </a:ext>
            </a:extLst>
          </p:cNvPr>
          <p:cNvSpPr/>
          <p:nvPr/>
        </p:nvSpPr>
        <p:spPr bwMode="auto">
          <a:xfrm>
            <a:off x="7336879" y="4537163"/>
            <a:ext cx="1071570" cy="285752"/>
          </a:xfrm>
          <a:prstGeom prst="rect">
            <a:avLst/>
          </a:prstGeom>
          <a:solidFill>
            <a:srgbClr val="7030A0"/>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sp>
        <p:nvSpPr>
          <p:cNvPr id="41" name="Rechthoek 40">
            <a:extLst>
              <a:ext uri="{FF2B5EF4-FFF2-40B4-BE49-F238E27FC236}">
                <a16:creationId xmlns:a16="http://schemas.microsoft.com/office/drawing/2014/main" id="{FF837248-8AB9-4D20-A0EF-39C54F332717}"/>
              </a:ext>
            </a:extLst>
          </p:cNvPr>
          <p:cNvSpPr/>
          <p:nvPr/>
        </p:nvSpPr>
        <p:spPr bwMode="auto">
          <a:xfrm>
            <a:off x="8990133" y="2547567"/>
            <a:ext cx="1071570" cy="285752"/>
          </a:xfrm>
          <a:prstGeom prst="rect">
            <a:avLst/>
          </a:prstGeom>
          <a:solidFill>
            <a:srgbClr val="00B0F0"/>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sp>
        <p:nvSpPr>
          <p:cNvPr id="42" name="Rechthoek 41">
            <a:extLst>
              <a:ext uri="{FF2B5EF4-FFF2-40B4-BE49-F238E27FC236}">
                <a16:creationId xmlns:a16="http://schemas.microsoft.com/office/drawing/2014/main" id="{C2A3BC33-89BD-4A48-8045-0E0AA083D8E4}"/>
              </a:ext>
            </a:extLst>
          </p:cNvPr>
          <p:cNvSpPr/>
          <p:nvPr/>
        </p:nvSpPr>
        <p:spPr bwMode="auto">
          <a:xfrm>
            <a:off x="8990133" y="2904757"/>
            <a:ext cx="1071570" cy="285752"/>
          </a:xfrm>
          <a:prstGeom prst="rect">
            <a:avLst/>
          </a:prstGeom>
          <a:solidFill>
            <a:srgbClr val="92D050"/>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sp>
        <p:nvSpPr>
          <p:cNvPr id="43" name="Rechthoek 42">
            <a:extLst>
              <a:ext uri="{FF2B5EF4-FFF2-40B4-BE49-F238E27FC236}">
                <a16:creationId xmlns:a16="http://schemas.microsoft.com/office/drawing/2014/main" id="{F8D71142-1E9B-4D7D-B77F-10CF36E80FAB}"/>
              </a:ext>
            </a:extLst>
          </p:cNvPr>
          <p:cNvSpPr/>
          <p:nvPr/>
        </p:nvSpPr>
        <p:spPr bwMode="auto">
          <a:xfrm>
            <a:off x="8990133" y="3305491"/>
            <a:ext cx="1071570" cy="285752"/>
          </a:xfrm>
          <a:prstGeom prst="rect">
            <a:avLst/>
          </a:prstGeom>
          <a:solidFill>
            <a:srgbClr val="DEA900"/>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sp>
        <p:nvSpPr>
          <p:cNvPr id="44" name="Rechthoek 43">
            <a:extLst>
              <a:ext uri="{FF2B5EF4-FFF2-40B4-BE49-F238E27FC236}">
                <a16:creationId xmlns:a16="http://schemas.microsoft.com/office/drawing/2014/main" id="{DE71DFF2-8F79-4E6F-84C0-2EDFFC44E1A8}"/>
              </a:ext>
            </a:extLst>
          </p:cNvPr>
          <p:cNvSpPr/>
          <p:nvPr/>
        </p:nvSpPr>
        <p:spPr bwMode="auto">
          <a:xfrm>
            <a:off x="8990133" y="3690575"/>
            <a:ext cx="1071570" cy="285752"/>
          </a:xfrm>
          <a:prstGeom prst="rect">
            <a:avLst/>
          </a:prstGeom>
          <a:solidFill>
            <a:srgbClr val="FF9900"/>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sp>
        <p:nvSpPr>
          <p:cNvPr id="45" name="Rechthoek 44">
            <a:extLst>
              <a:ext uri="{FF2B5EF4-FFF2-40B4-BE49-F238E27FC236}">
                <a16:creationId xmlns:a16="http://schemas.microsoft.com/office/drawing/2014/main" id="{ACCFBFC0-A3C9-4161-900B-CA5331C4BB15}"/>
              </a:ext>
            </a:extLst>
          </p:cNvPr>
          <p:cNvSpPr/>
          <p:nvPr/>
        </p:nvSpPr>
        <p:spPr bwMode="auto">
          <a:xfrm>
            <a:off x="8990133" y="4119203"/>
            <a:ext cx="1071570" cy="285752"/>
          </a:xfrm>
          <a:prstGeom prst="rect">
            <a:avLst/>
          </a:prstGeom>
          <a:solidFill>
            <a:srgbClr val="0070C0"/>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sp>
        <p:nvSpPr>
          <p:cNvPr id="46" name="Rechthoek 45">
            <a:extLst>
              <a:ext uri="{FF2B5EF4-FFF2-40B4-BE49-F238E27FC236}">
                <a16:creationId xmlns:a16="http://schemas.microsoft.com/office/drawing/2014/main" id="{F4E9CA90-BBC6-43D7-9E62-26F34E4D6D8A}"/>
              </a:ext>
            </a:extLst>
          </p:cNvPr>
          <p:cNvSpPr/>
          <p:nvPr/>
        </p:nvSpPr>
        <p:spPr bwMode="auto">
          <a:xfrm>
            <a:off x="8990133" y="4547831"/>
            <a:ext cx="1071570" cy="285752"/>
          </a:xfrm>
          <a:prstGeom prst="rect">
            <a:avLst/>
          </a:prstGeom>
          <a:solidFill>
            <a:srgbClr val="7030A0"/>
          </a:solidFill>
          <a:ln w="34925" cap="flat" cmpd="sng" algn="ctr">
            <a:noFill/>
            <a:prstDash val="solid"/>
            <a:round/>
            <a:headEnd type="none" w="med" len="med"/>
            <a:tailEnd type="none" w="med" len="med"/>
          </a:ln>
          <a:effectLst/>
        </p:spPr>
        <p:txBody>
          <a:bodyPr lIns="156097" tIns="78049" rIns="156097" bIns="78049" anchor="ctr"/>
          <a:lstStyle/>
          <a:p>
            <a:pPr marL="0" marR="0" lvl="0" indent="0" algn="ctr" defTabSz="1560513"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pic>
        <p:nvPicPr>
          <p:cNvPr id="36" name="Afbeelding 35">
            <a:extLst>
              <a:ext uri="{FF2B5EF4-FFF2-40B4-BE49-F238E27FC236}">
                <a16:creationId xmlns:a16="http://schemas.microsoft.com/office/drawing/2014/main" id="{41366BFA-22A2-4F8A-B0B7-FA8BB3BC0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70" y="1629000"/>
            <a:ext cx="2545290" cy="3600000"/>
          </a:xfrm>
          <a:prstGeom prst="rect">
            <a:avLst/>
          </a:prstGeom>
        </p:spPr>
      </p:pic>
      <p:sp>
        <p:nvSpPr>
          <p:cNvPr id="4" name="Tijdelijke aanduiding voor dianummer 3">
            <a:extLst>
              <a:ext uri="{FF2B5EF4-FFF2-40B4-BE49-F238E27FC236}">
                <a16:creationId xmlns:a16="http://schemas.microsoft.com/office/drawing/2014/main" id="{492A5197-F148-4405-8B67-8F6E66A8C2FC}"/>
              </a:ext>
            </a:extLst>
          </p:cNvPr>
          <p:cNvSpPr>
            <a:spLocks noGrp="1"/>
          </p:cNvSpPr>
          <p:nvPr>
            <p:ph type="sldNum" sz="quarter" idx="12"/>
          </p:nvPr>
        </p:nvSpPr>
        <p:spPr/>
        <p:txBody>
          <a:bodyPr/>
          <a:lstStyle/>
          <a:p>
            <a:fld id="{BD2C07DF-3CF3-41EE-A18E-119FE81334F7}" type="slidenum">
              <a:rPr lang="nl-NL" smtClean="0"/>
              <a:t>50</a:t>
            </a:fld>
            <a:endParaRPr lang="nl-NL"/>
          </a:p>
        </p:txBody>
      </p:sp>
    </p:spTree>
    <p:extLst>
      <p:ext uri="{BB962C8B-B14F-4D97-AF65-F5344CB8AC3E}">
        <p14:creationId xmlns:p14="http://schemas.microsoft.com/office/powerpoint/2010/main" val="13867850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fbeelding 37">
            <a:extLst>
              <a:ext uri="{FF2B5EF4-FFF2-40B4-BE49-F238E27FC236}">
                <a16:creationId xmlns:a16="http://schemas.microsoft.com/office/drawing/2014/main" id="{AA377A1A-9203-494E-A4E6-9058E91D1877}"/>
              </a:ext>
            </a:extLst>
          </p:cNvPr>
          <p:cNvPicPr>
            <a:picLocks noChangeAspect="1"/>
          </p:cNvPicPr>
          <p:nvPr/>
        </p:nvPicPr>
        <p:blipFill>
          <a:blip r:embed="rId2">
            <a:alphaModFix amt="5000"/>
          </a:blip>
          <a:stretch>
            <a:fillRect/>
          </a:stretch>
        </p:blipFill>
        <p:spPr>
          <a:xfrm>
            <a:off x="0" y="0"/>
            <a:ext cx="12191998" cy="6858000"/>
          </a:xfrm>
          <a:prstGeom prst="rect">
            <a:avLst/>
          </a:prstGeom>
        </p:spPr>
      </p:pic>
      <p:sp>
        <p:nvSpPr>
          <p:cNvPr id="2" name="Titel 1">
            <a:extLst>
              <a:ext uri="{FF2B5EF4-FFF2-40B4-BE49-F238E27FC236}">
                <a16:creationId xmlns:a16="http://schemas.microsoft.com/office/drawing/2014/main" id="{813C4DE0-9E2B-4F56-9390-2EEA5FDCA777}"/>
              </a:ext>
            </a:extLst>
          </p:cNvPr>
          <p:cNvSpPr>
            <a:spLocks noGrp="1"/>
          </p:cNvSpPr>
          <p:nvPr>
            <p:ph type="title"/>
          </p:nvPr>
        </p:nvSpPr>
        <p:spPr/>
        <p:txBody>
          <a:bodyPr/>
          <a:lstStyle/>
          <a:p>
            <a:r>
              <a:rPr lang="nl-NL" dirty="0"/>
              <a:t>Gemiddelden</a:t>
            </a:r>
            <a:br>
              <a:rPr lang="nl-NL" dirty="0"/>
            </a:br>
            <a:endParaRPr lang="nl-NL" sz="1600" dirty="0"/>
          </a:p>
        </p:txBody>
      </p:sp>
      <p:sp>
        <p:nvSpPr>
          <p:cNvPr id="4" name="Tijdelijke aanduiding voor inhoud 3">
            <a:extLst>
              <a:ext uri="{FF2B5EF4-FFF2-40B4-BE49-F238E27FC236}">
                <a16:creationId xmlns:a16="http://schemas.microsoft.com/office/drawing/2014/main" id="{7B5A7D60-74B9-4B6D-BA6A-124645504C84}"/>
              </a:ext>
            </a:extLst>
          </p:cNvPr>
          <p:cNvSpPr>
            <a:spLocks noGrp="1"/>
          </p:cNvSpPr>
          <p:nvPr>
            <p:ph idx="1"/>
          </p:nvPr>
        </p:nvSpPr>
        <p:spPr>
          <a:xfrm>
            <a:off x="2781300" y="1629000"/>
            <a:ext cx="8572500" cy="4351338"/>
          </a:xfrm>
        </p:spPr>
        <p:txBody>
          <a:bodyPr/>
          <a:lstStyle/>
          <a:p>
            <a:pPr>
              <a:buFont typeface="Courier New" panose="02070309020205020404" pitchFamily="49" charset="0"/>
              <a:buChar char="o"/>
            </a:pPr>
            <a:r>
              <a:rPr lang="nl-NL" sz="1600" dirty="0"/>
              <a:t>Rekenkundig gemiddelde (= waarde van alle waarnemingen gedeeld door aantal waarnemingen)</a:t>
            </a:r>
          </a:p>
          <a:p>
            <a:pPr>
              <a:buFont typeface="Courier New" panose="02070309020205020404" pitchFamily="49" charset="0"/>
              <a:buChar char="o"/>
            </a:pPr>
            <a:r>
              <a:rPr lang="nl-NL" sz="1600" dirty="0"/>
              <a:t>Gewogen rekenkundig gemiddelde  (= berekening met wegingsfactor)</a:t>
            </a:r>
          </a:p>
          <a:p>
            <a:pPr>
              <a:buFont typeface="Courier New" panose="02070309020205020404" pitchFamily="49" charset="0"/>
              <a:buChar char="o"/>
            </a:pPr>
            <a:r>
              <a:rPr lang="nl-NL" sz="1600" dirty="0"/>
              <a:t>Mediaan (= waarde van middelste waarneming bij waarnemingen op volgorde van grootte)</a:t>
            </a:r>
          </a:p>
          <a:p>
            <a:pPr>
              <a:buFont typeface="Courier New" panose="02070309020205020404" pitchFamily="49" charset="0"/>
              <a:buChar char="o"/>
            </a:pPr>
            <a:r>
              <a:rPr lang="nl-NL" sz="1600" dirty="0"/>
              <a:t>Modus (= de waarde van de waarneming die het meeste voorkomt)</a:t>
            </a:r>
          </a:p>
          <a:p>
            <a:endParaRPr lang="nl-NL" dirty="0"/>
          </a:p>
        </p:txBody>
      </p:sp>
      <p:sp>
        <p:nvSpPr>
          <p:cNvPr id="3" name="Tijdelijke aanduiding voor voettekst 2">
            <a:extLst>
              <a:ext uri="{FF2B5EF4-FFF2-40B4-BE49-F238E27FC236}">
                <a16:creationId xmlns:a16="http://schemas.microsoft.com/office/drawing/2014/main" id="{DB241A52-09A0-4AD6-A5D6-2CB6633DC2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7" name="Picture 3">
            <a:extLst>
              <a:ext uri="{FF2B5EF4-FFF2-40B4-BE49-F238E27FC236}">
                <a16:creationId xmlns:a16="http://schemas.microsoft.com/office/drawing/2014/main" id="{85AF8B45-2960-4242-A465-E4E415F595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Afbeelding 36">
            <a:extLst>
              <a:ext uri="{FF2B5EF4-FFF2-40B4-BE49-F238E27FC236}">
                <a16:creationId xmlns:a16="http://schemas.microsoft.com/office/drawing/2014/main" id="{6172C414-A008-48BE-A80E-35796F7869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70" y="1629000"/>
            <a:ext cx="2545290" cy="3600000"/>
          </a:xfrm>
          <a:prstGeom prst="rect">
            <a:avLst/>
          </a:prstGeom>
        </p:spPr>
      </p:pic>
      <p:sp>
        <p:nvSpPr>
          <p:cNvPr id="5" name="Tijdelijke aanduiding voor dianummer 4">
            <a:extLst>
              <a:ext uri="{FF2B5EF4-FFF2-40B4-BE49-F238E27FC236}">
                <a16:creationId xmlns:a16="http://schemas.microsoft.com/office/drawing/2014/main" id="{4AD61DA1-158A-48E4-A6F2-F2CB1A1A473C}"/>
              </a:ext>
            </a:extLst>
          </p:cNvPr>
          <p:cNvSpPr>
            <a:spLocks noGrp="1"/>
          </p:cNvSpPr>
          <p:nvPr>
            <p:ph type="sldNum" sz="quarter" idx="12"/>
          </p:nvPr>
        </p:nvSpPr>
        <p:spPr/>
        <p:txBody>
          <a:bodyPr/>
          <a:lstStyle/>
          <a:p>
            <a:fld id="{BD2C07DF-3CF3-41EE-A18E-119FE81334F7}" type="slidenum">
              <a:rPr lang="nl-NL" smtClean="0"/>
              <a:t>51</a:t>
            </a:fld>
            <a:endParaRPr lang="nl-NL"/>
          </a:p>
        </p:txBody>
      </p:sp>
    </p:spTree>
    <p:extLst>
      <p:ext uri="{BB962C8B-B14F-4D97-AF65-F5344CB8AC3E}">
        <p14:creationId xmlns:p14="http://schemas.microsoft.com/office/powerpoint/2010/main" val="26344462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7DD2FE9C-A0B7-4F6D-B7F9-82FCF623B8EB}"/>
              </a:ext>
            </a:extLst>
          </p:cNvPr>
          <p:cNvPicPr>
            <a:picLocks noChangeAspect="1"/>
          </p:cNvPicPr>
          <p:nvPr/>
        </p:nvPicPr>
        <p:blipFill>
          <a:blip r:embed="rId2">
            <a:alphaModFix amt="5000"/>
          </a:blip>
          <a:stretch>
            <a:fillRect/>
          </a:stretch>
        </p:blipFill>
        <p:spPr>
          <a:xfrm>
            <a:off x="0" y="0"/>
            <a:ext cx="12191998" cy="6858000"/>
          </a:xfrm>
          <a:prstGeom prst="rect">
            <a:avLst/>
          </a:prstGeom>
        </p:spPr>
      </p:pic>
      <p:sp>
        <p:nvSpPr>
          <p:cNvPr id="2" name="Titel 1">
            <a:extLst>
              <a:ext uri="{FF2B5EF4-FFF2-40B4-BE49-F238E27FC236}">
                <a16:creationId xmlns:a16="http://schemas.microsoft.com/office/drawing/2014/main" id="{813C4DE0-9E2B-4F56-9390-2EEA5FDCA777}"/>
              </a:ext>
            </a:extLst>
          </p:cNvPr>
          <p:cNvSpPr>
            <a:spLocks noGrp="1"/>
          </p:cNvSpPr>
          <p:nvPr>
            <p:ph type="title"/>
          </p:nvPr>
        </p:nvSpPr>
        <p:spPr/>
        <p:txBody>
          <a:bodyPr/>
          <a:lstStyle/>
          <a:p>
            <a:r>
              <a:rPr lang="nl-NL" dirty="0"/>
              <a:t>Schaaltypen</a:t>
            </a:r>
            <a:br>
              <a:rPr lang="nl-NL" dirty="0"/>
            </a:br>
            <a:r>
              <a:rPr lang="nl-NL" sz="1600" dirty="0"/>
              <a:t>Meetniveaus</a:t>
            </a:r>
          </a:p>
        </p:txBody>
      </p:sp>
      <p:sp>
        <p:nvSpPr>
          <p:cNvPr id="3" name="Tijdelijke aanduiding voor voettekst 2">
            <a:extLst>
              <a:ext uri="{FF2B5EF4-FFF2-40B4-BE49-F238E27FC236}">
                <a16:creationId xmlns:a16="http://schemas.microsoft.com/office/drawing/2014/main" id="{DB241A52-09A0-4AD6-A5D6-2CB6633DC2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7" name="Picture 3">
            <a:extLst>
              <a:ext uri="{FF2B5EF4-FFF2-40B4-BE49-F238E27FC236}">
                <a16:creationId xmlns:a16="http://schemas.microsoft.com/office/drawing/2014/main" id="{85AF8B45-2960-4242-A465-E4E415F595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el 4">
            <a:extLst>
              <a:ext uri="{FF2B5EF4-FFF2-40B4-BE49-F238E27FC236}">
                <a16:creationId xmlns:a16="http://schemas.microsoft.com/office/drawing/2014/main" id="{87AD2DFD-7286-4212-9A88-0AB03373F6B8}"/>
              </a:ext>
            </a:extLst>
          </p:cNvPr>
          <p:cNvGraphicFramePr>
            <a:graphicFrameLocks noGrp="1"/>
          </p:cNvGraphicFramePr>
          <p:nvPr>
            <p:extLst>
              <p:ext uri="{D42A27DB-BD31-4B8C-83A1-F6EECF244321}">
                <p14:modId xmlns:p14="http://schemas.microsoft.com/office/powerpoint/2010/main" val="208414329"/>
              </p:ext>
            </p:extLst>
          </p:nvPr>
        </p:nvGraphicFramePr>
        <p:xfrm>
          <a:off x="2980535" y="1636730"/>
          <a:ext cx="9026982" cy="2159000"/>
        </p:xfrm>
        <a:graphic>
          <a:graphicData uri="http://schemas.openxmlformats.org/drawingml/2006/table">
            <a:tbl>
              <a:tblPr firstRow="1" bandRow="1"/>
              <a:tblGrid>
                <a:gridCol w="1139723">
                  <a:extLst>
                    <a:ext uri="{9D8B030D-6E8A-4147-A177-3AD203B41FA5}">
                      <a16:colId xmlns:a16="http://schemas.microsoft.com/office/drawing/2014/main" val="1557750582"/>
                    </a:ext>
                  </a:extLst>
                </a:gridCol>
                <a:gridCol w="927026">
                  <a:extLst>
                    <a:ext uri="{9D8B030D-6E8A-4147-A177-3AD203B41FA5}">
                      <a16:colId xmlns:a16="http://schemas.microsoft.com/office/drawing/2014/main" val="724182375"/>
                    </a:ext>
                  </a:extLst>
                </a:gridCol>
                <a:gridCol w="1236035">
                  <a:extLst>
                    <a:ext uri="{9D8B030D-6E8A-4147-A177-3AD203B41FA5}">
                      <a16:colId xmlns:a16="http://schemas.microsoft.com/office/drawing/2014/main" val="538527983"/>
                    </a:ext>
                  </a:extLst>
                </a:gridCol>
                <a:gridCol w="1123668">
                  <a:extLst>
                    <a:ext uri="{9D8B030D-6E8A-4147-A177-3AD203B41FA5}">
                      <a16:colId xmlns:a16="http://schemas.microsoft.com/office/drawing/2014/main" val="718982302"/>
                    </a:ext>
                  </a:extLst>
                </a:gridCol>
                <a:gridCol w="786567">
                  <a:extLst>
                    <a:ext uri="{9D8B030D-6E8A-4147-A177-3AD203B41FA5}">
                      <a16:colId xmlns:a16="http://schemas.microsoft.com/office/drawing/2014/main" val="658263675"/>
                    </a:ext>
                  </a:extLst>
                </a:gridCol>
                <a:gridCol w="964482">
                  <a:extLst>
                    <a:ext uri="{9D8B030D-6E8A-4147-A177-3AD203B41FA5}">
                      <a16:colId xmlns:a16="http://schemas.microsoft.com/office/drawing/2014/main" val="1948094559"/>
                    </a:ext>
                  </a:extLst>
                </a:gridCol>
                <a:gridCol w="1142396">
                  <a:extLst>
                    <a:ext uri="{9D8B030D-6E8A-4147-A177-3AD203B41FA5}">
                      <a16:colId xmlns:a16="http://schemas.microsoft.com/office/drawing/2014/main" val="55230851"/>
                    </a:ext>
                  </a:extLst>
                </a:gridCol>
                <a:gridCol w="1707085">
                  <a:extLst>
                    <a:ext uri="{9D8B030D-6E8A-4147-A177-3AD203B41FA5}">
                      <a16:colId xmlns:a16="http://schemas.microsoft.com/office/drawing/2014/main" val="56459305"/>
                    </a:ext>
                  </a:extLst>
                </a:gridCol>
              </a:tblGrid>
              <a:tr h="370840">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endParaRPr lang="nl-NL" sz="1400" dirty="0">
                        <a:solidFill>
                          <a:schemeClr val="tx1"/>
                        </a:solidFill>
                      </a:endParaRPr>
                    </a:p>
                  </a:txBody>
                  <a:tcPr>
                    <a:lnL w="12700" cmpd="sng">
                      <a:noFill/>
                    </a:lnL>
                    <a:lnR w="12700" cap="flat" cmpd="sng" algn="ctr">
                      <a:solidFill>
                        <a:sysClr val="windowText" lastClr="000000"/>
                      </a:solid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endParaRPr lang="nl-NL" sz="1400" b="0" dirty="0">
                        <a:solidFill>
                          <a:schemeClr val="bg1"/>
                        </a:solidFill>
                      </a:endParaRPr>
                    </a:p>
                  </a:txBody>
                  <a:tcPr>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r>
                        <a:rPr lang="nl-NL" sz="1400" b="0" dirty="0">
                          <a:solidFill>
                            <a:schemeClr val="bg1"/>
                          </a:solidFill>
                        </a:rPr>
                        <a:t>Kenmerken</a:t>
                      </a:r>
                    </a:p>
                  </a:txBody>
                  <a:tcP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endParaRPr lang="nl-NL" sz="1400" b="0" dirty="0">
                        <a:solidFill>
                          <a:schemeClr val="bg1"/>
                        </a:solidFill>
                      </a:endParaRPr>
                    </a:p>
                  </a:txBody>
                  <a:tcPr>
                    <a:lnL w="12700" cmpd="sng">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endParaRPr lang="nl-NL" sz="1400" b="0" dirty="0">
                        <a:solidFill>
                          <a:schemeClr val="bg1"/>
                        </a:solidFill>
                      </a:endParaRPr>
                    </a:p>
                  </a:txBody>
                  <a:tcPr>
                    <a:lnL w="12700" cap="flat" cmpd="sng" algn="ctr">
                      <a:solidFill>
                        <a:sysClr val="windowText" lastClr="000000"/>
                      </a:solidFill>
                      <a:prstDash val="solid"/>
                      <a:round/>
                      <a:headEnd type="none" w="med" len="med"/>
                      <a:tailEnd type="none" w="med" len="med"/>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endParaRPr lang="nl-NL" sz="1400" b="0" dirty="0">
                        <a:solidFill>
                          <a:schemeClr val="bg1"/>
                        </a:solidFill>
                      </a:endParaRPr>
                    </a:p>
                  </a:txBody>
                  <a:tcP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r>
                        <a:rPr lang="nl-NL" sz="1400" b="0" dirty="0">
                          <a:solidFill>
                            <a:schemeClr val="bg1"/>
                          </a:solidFill>
                        </a:rPr>
                        <a:t>Kengetallen</a:t>
                      </a:r>
                    </a:p>
                  </a:txBody>
                  <a:tcPr>
                    <a:lnL w="12700" cmpd="sng">
                      <a:noFill/>
                    </a:lnL>
                    <a:lnR w="12700" cmpd="sng">
                      <a:no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b="1" kern="1200">
                          <a:solidFill>
                            <a:schemeClr val="tx1"/>
                          </a:solidFill>
                          <a:latin typeface="Calibri"/>
                        </a:defRPr>
                      </a:lvl1pPr>
                      <a:lvl2pPr marL="457200" algn="l" defTabSz="914400" rtl="0" eaLnBrk="1" latinLnBrk="0" hangingPunct="1">
                        <a:defRPr sz="1800" b="1" kern="1200">
                          <a:solidFill>
                            <a:schemeClr val="tx1"/>
                          </a:solidFill>
                          <a:latin typeface="Calibri"/>
                        </a:defRPr>
                      </a:lvl2pPr>
                      <a:lvl3pPr marL="914400" algn="l" defTabSz="914400" rtl="0" eaLnBrk="1" latinLnBrk="0" hangingPunct="1">
                        <a:defRPr sz="1800" b="1" kern="1200">
                          <a:solidFill>
                            <a:schemeClr val="tx1"/>
                          </a:solidFill>
                          <a:latin typeface="Calibri"/>
                        </a:defRPr>
                      </a:lvl3pPr>
                      <a:lvl4pPr marL="1371600" algn="l" defTabSz="914400" rtl="0" eaLnBrk="1" latinLnBrk="0" hangingPunct="1">
                        <a:defRPr sz="1800" b="1" kern="1200">
                          <a:solidFill>
                            <a:schemeClr val="tx1"/>
                          </a:solidFill>
                          <a:latin typeface="Calibri"/>
                        </a:defRPr>
                      </a:lvl4pPr>
                      <a:lvl5pPr marL="1828800" algn="l" defTabSz="914400" rtl="0" eaLnBrk="1" latinLnBrk="0" hangingPunct="1">
                        <a:defRPr sz="1800" b="1" kern="1200">
                          <a:solidFill>
                            <a:schemeClr val="tx1"/>
                          </a:solidFill>
                          <a:latin typeface="Calibri"/>
                        </a:defRPr>
                      </a:lvl5pPr>
                      <a:lvl6pPr marL="2286000" algn="l" defTabSz="914400" rtl="0" eaLnBrk="1" latinLnBrk="0" hangingPunct="1">
                        <a:defRPr sz="1800" b="1" kern="1200">
                          <a:solidFill>
                            <a:schemeClr val="tx1"/>
                          </a:solidFill>
                          <a:latin typeface="Calibri"/>
                        </a:defRPr>
                      </a:lvl6pPr>
                      <a:lvl7pPr marL="2743200" algn="l" defTabSz="914400" rtl="0" eaLnBrk="1" latinLnBrk="0" hangingPunct="1">
                        <a:defRPr sz="1800" b="1" kern="1200">
                          <a:solidFill>
                            <a:schemeClr val="tx1"/>
                          </a:solidFill>
                          <a:latin typeface="Calibri"/>
                        </a:defRPr>
                      </a:lvl7pPr>
                      <a:lvl8pPr marL="3200400" algn="l" defTabSz="914400" rtl="0" eaLnBrk="1" latinLnBrk="0" hangingPunct="1">
                        <a:defRPr sz="1800" b="1" kern="1200">
                          <a:solidFill>
                            <a:schemeClr val="tx1"/>
                          </a:solidFill>
                          <a:latin typeface="Calibri"/>
                        </a:defRPr>
                      </a:lvl8pPr>
                      <a:lvl9pPr marL="3657600" algn="l" defTabSz="914400" rtl="0" eaLnBrk="1" latinLnBrk="0" hangingPunct="1">
                        <a:defRPr sz="1800" b="1" kern="1200">
                          <a:solidFill>
                            <a:schemeClr val="tx1"/>
                          </a:solidFill>
                          <a:latin typeface="Calibri"/>
                        </a:defRPr>
                      </a:lvl9pPr>
                    </a:lstStyle>
                    <a:p>
                      <a:endParaRPr lang="nl-NL" sz="1400" b="0" dirty="0">
                        <a:solidFill>
                          <a:schemeClr val="bg1"/>
                        </a:solidFill>
                      </a:endParaRPr>
                    </a:p>
                  </a:txBody>
                  <a:tcPr>
                    <a:lnL w="12700" cmpd="sng">
                      <a:no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510902695"/>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solidFill>
                            <a:srgbClr val="FFC000"/>
                          </a:solidFill>
                          <a:effectLst>
                            <a:outerShdw blurRad="38100" dist="38100" dir="2700000" algn="tl">
                              <a:srgbClr val="000000">
                                <a:alpha val="43137"/>
                              </a:srgbClr>
                            </a:outerShdw>
                          </a:effectLst>
                        </a:rPr>
                        <a:t>Schaaltype</a:t>
                      </a:r>
                    </a:p>
                  </a:txBody>
                  <a:tcPr>
                    <a:lnL w="12700" cmpd="sng">
                      <a:solidFill>
                        <a:sysClr val="windowText" lastClr="000000"/>
                      </a:solidFill>
                    </a:lnL>
                    <a:lnR w="12700" cmpd="sng">
                      <a:solidFill>
                        <a:sysClr val="windowText" lastClr="000000"/>
                      </a:solidFill>
                    </a:lnR>
                    <a:lnT w="25400" cmpd="sng">
                      <a:noFill/>
                    </a:lnT>
                    <a:lnB w="12700" cmpd="sng">
                      <a:solidFill>
                        <a:sysClr val="windowText" lastClr="000000"/>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solidFill>
                            <a:srgbClr val="FFC000"/>
                          </a:solidFill>
                          <a:effectLst>
                            <a:outerShdw blurRad="38100" dist="38100" dir="2700000" algn="tl">
                              <a:srgbClr val="000000">
                                <a:alpha val="43137"/>
                              </a:srgbClr>
                            </a:outerShdw>
                          </a:effectLst>
                        </a:rPr>
                        <a:t>Rangorde</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solidFill>
                            <a:srgbClr val="FFC000"/>
                          </a:solidFill>
                          <a:effectLst>
                            <a:outerShdw blurRad="38100" dist="38100" dir="2700000" algn="tl">
                              <a:srgbClr val="000000">
                                <a:alpha val="43137"/>
                              </a:srgbClr>
                            </a:outerShdw>
                          </a:effectLst>
                        </a:rPr>
                        <a:t>Vaste afstand</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solidFill>
                            <a:srgbClr val="FFC000"/>
                          </a:solidFill>
                          <a:effectLst>
                            <a:outerShdw blurRad="38100" dist="38100" dir="2700000" algn="tl">
                              <a:srgbClr val="000000">
                                <a:alpha val="43137"/>
                              </a:srgbClr>
                            </a:outerShdw>
                          </a:effectLst>
                        </a:rPr>
                        <a:t>Echt nulpunt</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solidFill>
                            <a:srgbClr val="FFC000"/>
                          </a:solidFill>
                          <a:effectLst>
                            <a:outerShdw blurRad="38100" dist="38100" dir="2700000" algn="tl">
                              <a:srgbClr val="000000">
                                <a:alpha val="43137"/>
                              </a:srgbClr>
                            </a:outerShdw>
                          </a:effectLst>
                        </a:rPr>
                        <a:t>Modus</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solidFill>
                            <a:srgbClr val="FFC000"/>
                          </a:solidFill>
                          <a:effectLst>
                            <a:outerShdw blurRad="38100" dist="38100" dir="2700000" algn="tl">
                              <a:srgbClr val="000000">
                                <a:alpha val="43137"/>
                              </a:srgbClr>
                            </a:outerShdw>
                          </a:effectLst>
                        </a:rPr>
                        <a:t>Mediaan</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solidFill>
                            <a:srgbClr val="FFC000"/>
                          </a:solidFill>
                          <a:effectLst>
                            <a:outerShdw blurRad="38100" dist="38100" dir="2700000" algn="tl">
                              <a:srgbClr val="000000">
                                <a:alpha val="43137"/>
                              </a:srgbClr>
                            </a:outerShdw>
                          </a:effectLst>
                        </a:rPr>
                        <a:t>Gemiddelde</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Text" lastClr="000000">
                        <a:lumMod val="65000"/>
                        <a:lumOff val="35000"/>
                      </a:sys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solidFill>
                            <a:srgbClr val="FFC000"/>
                          </a:solidFill>
                          <a:effectLst>
                            <a:outerShdw blurRad="38100" dist="38100" dir="2700000" algn="tl">
                              <a:srgbClr val="000000">
                                <a:alpha val="43137"/>
                              </a:srgbClr>
                            </a:outerShdw>
                          </a:effectLst>
                        </a:rPr>
                        <a:t>Standaard deviatie</a:t>
                      </a:r>
                    </a:p>
                  </a:txBody>
                  <a:tcPr>
                    <a:lnL w="12700" cmpd="sng">
                      <a:solidFill>
                        <a:sysClr val="windowText" lastClr="000000"/>
                      </a:solidFill>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solidFill>
                      <a:sysClr val="windowText" lastClr="000000">
                        <a:lumMod val="65000"/>
                        <a:lumOff val="35000"/>
                      </a:sysClr>
                    </a:solidFill>
                  </a:tcPr>
                </a:tc>
                <a:extLst>
                  <a:ext uri="{0D108BD9-81ED-4DB2-BD59-A6C34878D82A}">
                    <a16:rowId xmlns:a16="http://schemas.microsoft.com/office/drawing/2014/main" val="4120741749"/>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b="1" dirty="0">
                          <a:solidFill>
                            <a:srgbClr val="C00000"/>
                          </a:solidFill>
                        </a:rPr>
                        <a:t>N</a:t>
                      </a:r>
                      <a:r>
                        <a:rPr lang="nl-NL" sz="1400" dirty="0"/>
                        <a:t>ominaal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Nee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Nee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Nee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Ja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Nee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Nee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Nee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936104331"/>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b="1" dirty="0">
                          <a:solidFill>
                            <a:srgbClr val="C00000"/>
                          </a:solidFill>
                        </a:rPr>
                        <a:t>O</a:t>
                      </a:r>
                      <a:r>
                        <a:rPr lang="nl-NL" sz="1400" dirty="0"/>
                        <a:t>rdinaal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alpha val="2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Ja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alpha val="2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Nee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alpha val="2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Nee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alpha val="2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Ja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alpha val="2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Ja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alpha val="2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Nee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alpha val="2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Nee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alpha val="20000"/>
                      </a:schemeClr>
                    </a:solidFill>
                  </a:tcPr>
                </a:tc>
                <a:extLst>
                  <a:ext uri="{0D108BD9-81ED-4DB2-BD59-A6C34878D82A}">
                    <a16:rowId xmlns:a16="http://schemas.microsoft.com/office/drawing/2014/main" val="1580960113"/>
                  </a:ext>
                </a:extLst>
              </a:tr>
              <a:tr h="37084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b="1" dirty="0">
                          <a:solidFill>
                            <a:srgbClr val="C00000"/>
                          </a:solidFill>
                        </a:rPr>
                        <a:t>I</a:t>
                      </a:r>
                      <a:r>
                        <a:rPr lang="nl-NL" sz="1400" dirty="0"/>
                        <a:t>nterval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Ja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Ja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Nee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Ja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Ja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Ja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Ja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490276098"/>
                  </a:ext>
                </a:extLst>
              </a:tr>
              <a:tr h="303212">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b="1" dirty="0">
                          <a:solidFill>
                            <a:srgbClr val="C00000"/>
                          </a:solidFill>
                        </a:rPr>
                        <a:t>R</a:t>
                      </a:r>
                      <a:r>
                        <a:rPr lang="nl-NL" sz="1400" dirty="0"/>
                        <a:t>atio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alpha val="2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Ja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alpha val="2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Ja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alpha val="2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Ja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alpha val="2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Ja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alpha val="2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Ja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alpha val="2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Ja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alpha val="2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nl-NL" sz="1400" dirty="0"/>
                        <a:t>Ja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bg1">
                        <a:lumMod val="75000"/>
                        <a:alpha val="20000"/>
                      </a:schemeClr>
                    </a:solidFill>
                  </a:tcPr>
                </a:tc>
                <a:extLst>
                  <a:ext uri="{0D108BD9-81ED-4DB2-BD59-A6C34878D82A}">
                    <a16:rowId xmlns:a16="http://schemas.microsoft.com/office/drawing/2014/main" val="3719912412"/>
                  </a:ext>
                </a:extLst>
              </a:tr>
            </a:tbl>
          </a:graphicData>
        </a:graphic>
      </p:graphicFrame>
      <p:sp>
        <p:nvSpPr>
          <p:cNvPr id="4" name="Rechthoek 3">
            <a:extLst>
              <a:ext uri="{FF2B5EF4-FFF2-40B4-BE49-F238E27FC236}">
                <a16:creationId xmlns:a16="http://schemas.microsoft.com/office/drawing/2014/main" id="{D6E5C45D-7FEB-405A-9BDE-D37634EAF085}"/>
              </a:ext>
            </a:extLst>
          </p:cNvPr>
          <p:cNvSpPr/>
          <p:nvPr/>
        </p:nvSpPr>
        <p:spPr>
          <a:xfrm>
            <a:off x="2980535" y="4015313"/>
            <a:ext cx="9026982" cy="1077218"/>
          </a:xfrm>
          <a:prstGeom prst="rect">
            <a:avLst/>
          </a:prstGeom>
        </p:spPr>
        <p:txBody>
          <a:bodyPr wrap="square">
            <a:spAutoFit/>
          </a:bodyPr>
          <a:lstStyle/>
          <a:p>
            <a:pPr marL="285750" indent="-285750">
              <a:buFont typeface="Courier New" panose="02070309020205020404" pitchFamily="49" charset="0"/>
              <a:buChar char="o"/>
            </a:pPr>
            <a:r>
              <a:rPr lang="nl-NL" sz="1600" dirty="0"/>
              <a:t>Nominale schaal: getallen zonder logische volgorde -&gt; geen rekenkundige bewerking mogelijk</a:t>
            </a:r>
          </a:p>
          <a:p>
            <a:pPr marL="285750" indent="-285750">
              <a:buFont typeface="Courier New" panose="02070309020205020404" pitchFamily="49" charset="0"/>
              <a:buChar char="o"/>
            </a:pPr>
            <a:r>
              <a:rPr lang="nl-NL" sz="1600" dirty="0"/>
              <a:t>Ordinale schaal: getallen met een logische volgorde</a:t>
            </a:r>
          </a:p>
          <a:p>
            <a:pPr marL="285750" indent="-285750">
              <a:buFont typeface="Courier New" panose="02070309020205020404" pitchFamily="49" charset="0"/>
              <a:buChar char="o"/>
            </a:pPr>
            <a:r>
              <a:rPr lang="nl-NL" sz="1600" dirty="0"/>
              <a:t>Intervalschaal: verschil tussen 2 uitkomsten met eenduidige betekenis b.v. klok</a:t>
            </a:r>
          </a:p>
          <a:p>
            <a:pPr marL="285750" indent="-285750">
              <a:buFont typeface="Courier New" panose="02070309020205020404" pitchFamily="49" charset="0"/>
              <a:buChar char="o"/>
            </a:pPr>
            <a:r>
              <a:rPr lang="nl-NL" sz="1600" dirty="0"/>
              <a:t>Ratioschaal: schaal met natuurlijk 0-punt</a:t>
            </a:r>
          </a:p>
        </p:txBody>
      </p:sp>
      <p:pic>
        <p:nvPicPr>
          <p:cNvPr id="9" name="Afbeelding 8">
            <a:extLst>
              <a:ext uri="{FF2B5EF4-FFF2-40B4-BE49-F238E27FC236}">
                <a16:creationId xmlns:a16="http://schemas.microsoft.com/office/drawing/2014/main" id="{D28086D4-4246-46A0-A9B2-C06987FF13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70" y="1629000"/>
            <a:ext cx="2545290" cy="3600000"/>
          </a:xfrm>
          <a:prstGeom prst="rect">
            <a:avLst/>
          </a:prstGeom>
        </p:spPr>
      </p:pic>
      <p:pic>
        <p:nvPicPr>
          <p:cNvPr id="10" name="Picture 2" descr="Afbeeldingsresultaten voor praktijkgericht onderzoek van der velde">
            <a:extLst>
              <a:ext uri="{FF2B5EF4-FFF2-40B4-BE49-F238E27FC236}">
                <a16:creationId xmlns:a16="http://schemas.microsoft.com/office/drawing/2014/main" id="{87D49B0D-9A6F-4ADD-8911-9ED402EDD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3706" y="5417555"/>
            <a:ext cx="820093" cy="1144800"/>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70EDD37A-7F9B-4583-BFBA-2839976E9389}"/>
              </a:ext>
            </a:extLst>
          </p:cNvPr>
          <p:cNvSpPr txBox="1"/>
          <p:nvPr/>
        </p:nvSpPr>
        <p:spPr>
          <a:xfrm>
            <a:off x="10571212" y="6556158"/>
            <a:ext cx="782587" cy="255583"/>
          </a:xfrm>
          <a:prstGeom prst="rect">
            <a:avLst/>
          </a:prstGeom>
          <a:noFill/>
        </p:spPr>
        <p:txBody>
          <a:bodyPr wrap="none" rtlCol="0">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Pag.88 e.v.</a:t>
            </a:r>
          </a:p>
        </p:txBody>
      </p:sp>
      <p:sp>
        <p:nvSpPr>
          <p:cNvPr id="5" name="Tijdelijke aanduiding voor dianummer 4">
            <a:extLst>
              <a:ext uri="{FF2B5EF4-FFF2-40B4-BE49-F238E27FC236}">
                <a16:creationId xmlns:a16="http://schemas.microsoft.com/office/drawing/2014/main" id="{A9AECCBF-673B-42B2-9994-AFCFB9C51F50}"/>
              </a:ext>
            </a:extLst>
          </p:cNvPr>
          <p:cNvSpPr>
            <a:spLocks noGrp="1"/>
          </p:cNvSpPr>
          <p:nvPr>
            <p:ph type="sldNum" sz="quarter" idx="12"/>
          </p:nvPr>
        </p:nvSpPr>
        <p:spPr/>
        <p:txBody>
          <a:bodyPr/>
          <a:lstStyle/>
          <a:p>
            <a:fld id="{BD2C07DF-3CF3-41EE-A18E-119FE81334F7}" type="slidenum">
              <a:rPr lang="nl-NL" smtClean="0"/>
              <a:t>52</a:t>
            </a:fld>
            <a:endParaRPr lang="nl-NL"/>
          </a:p>
        </p:txBody>
      </p:sp>
    </p:spTree>
    <p:extLst>
      <p:ext uri="{BB962C8B-B14F-4D97-AF65-F5344CB8AC3E}">
        <p14:creationId xmlns:p14="http://schemas.microsoft.com/office/powerpoint/2010/main" val="10355722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3C4DE0-9E2B-4F56-9390-2EEA5FDCA777}"/>
              </a:ext>
            </a:extLst>
          </p:cNvPr>
          <p:cNvSpPr>
            <a:spLocks noGrp="1"/>
          </p:cNvSpPr>
          <p:nvPr>
            <p:ph type="title"/>
          </p:nvPr>
        </p:nvSpPr>
        <p:spPr/>
        <p:txBody>
          <a:bodyPr/>
          <a:lstStyle/>
          <a:p>
            <a:r>
              <a:rPr lang="nl-NL" dirty="0"/>
              <a:t>Schaalmethoden: Osgoodschaal</a:t>
            </a:r>
            <a:br>
              <a:rPr lang="nl-NL" dirty="0"/>
            </a:br>
            <a:r>
              <a:rPr lang="nl-NL" sz="1600" dirty="0"/>
              <a:t>Charles E. </a:t>
            </a:r>
            <a:r>
              <a:rPr lang="nl-NL" sz="1600" dirty="0" err="1"/>
              <a:t>Osgood</a:t>
            </a:r>
            <a:r>
              <a:rPr lang="nl-NL" sz="1600" dirty="0"/>
              <a:t>, 1957</a:t>
            </a:r>
          </a:p>
        </p:txBody>
      </p:sp>
      <p:sp>
        <p:nvSpPr>
          <p:cNvPr id="3" name="Tijdelijke aanduiding voor voettekst 2">
            <a:extLst>
              <a:ext uri="{FF2B5EF4-FFF2-40B4-BE49-F238E27FC236}">
                <a16:creationId xmlns:a16="http://schemas.microsoft.com/office/drawing/2014/main" id="{DB241A52-09A0-4AD6-A5D6-2CB6633DC2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7" name="Picture 3">
            <a:extLst>
              <a:ext uri="{FF2B5EF4-FFF2-40B4-BE49-F238E27FC236}">
                <a16:creationId xmlns:a16="http://schemas.microsoft.com/office/drawing/2014/main" id="{85AF8B45-2960-4242-A465-E4E415F595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
            <a:extLst>
              <a:ext uri="{FF2B5EF4-FFF2-40B4-BE49-F238E27FC236}">
                <a16:creationId xmlns:a16="http://schemas.microsoft.com/office/drawing/2014/main" id="{0A182E10-817D-47D9-9C3F-3ECC97F9B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645" y="1664816"/>
            <a:ext cx="6768711" cy="24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 name="Picture 3">
            <a:extLst>
              <a:ext uri="{FF2B5EF4-FFF2-40B4-BE49-F238E27FC236}">
                <a16:creationId xmlns:a16="http://schemas.microsoft.com/office/drawing/2014/main" id="{EE03F250-E2AD-4511-B87C-5EF1D1EEFAB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26" t="3339" r="7079" b="6542"/>
          <a:stretch/>
        </p:blipFill>
        <p:spPr bwMode="auto">
          <a:xfrm>
            <a:off x="10943091" y="267282"/>
            <a:ext cx="1032261" cy="128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kstvak 10">
            <a:extLst>
              <a:ext uri="{FF2B5EF4-FFF2-40B4-BE49-F238E27FC236}">
                <a16:creationId xmlns:a16="http://schemas.microsoft.com/office/drawing/2014/main" id="{13F80AA0-A4EC-4F21-9E9D-95CAC161FAD5}"/>
              </a:ext>
            </a:extLst>
          </p:cNvPr>
          <p:cNvSpPr txBox="1"/>
          <p:nvPr/>
        </p:nvSpPr>
        <p:spPr>
          <a:xfrm>
            <a:off x="11127239" y="1546203"/>
            <a:ext cx="66396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1916-1991</a:t>
            </a:r>
            <a:endParaRPr kumimoji="0" lang="nl-NL" sz="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12" name="Afbeelding 11">
            <a:extLst>
              <a:ext uri="{FF2B5EF4-FFF2-40B4-BE49-F238E27FC236}">
                <a16:creationId xmlns:a16="http://schemas.microsoft.com/office/drawing/2014/main" id="{6ADF490D-6F23-45A7-8BA6-3A5BA14BD6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961" y="1629000"/>
            <a:ext cx="2385000" cy="3600000"/>
          </a:xfrm>
          <a:prstGeom prst="rect">
            <a:avLst/>
          </a:prstGeom>
          <a:ln>
            <a:noFill/>
          </a:ln>
          <a:effectLst/>
        </p:spPr>
      </p:pic>
      <p:pic>
        <p:nvPicPr>
          <p:cNvPr id="13" name="Afbeelding 12">
            <a:extLst>
              <a:ext uri="{FF2B5EF4-FFF2-40B4-BE49-F238E27FC236}">
                <a16:creationId xmlns:a16="http://schemas.microsoft.com/office/drawing/2014/main" id="{215D8220-C91F-47E2-8B5B-04E9192118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044" y="5607943"/>
            <a:ext cx="1108834" cy="1113532"/>
          </a:xfrm>
          <a:prstGeom prst="rect">
            <a:avLst/>
          </a:prstGeom>
        </p:spPr>
      </p:pic>
      <p:sp>
        <p:nvSpPr>
          <p:cNvPr id="5" name="Tijdelijke aanduiding voor dianummer 4">
            <a:extLst>
              <a:ext uri="{FF2B5EF4-FFF2-40B4-BE49-F238E27FC236}">
                <a16:creationId xmlns:a16="http://schemas.microsoft.com/office/drawing/2014/main" id="{BC755A33-0E3F-466C-A28F-37E12CE118C3}"/>
              </a:ext>
            </a:extLst>
          </p:cNvPr>
          <p:cNvSpPr>
            <a:spLocks noGrp="1"/>
          </p:cNvSpPr>
          <p:nvPr>
            <p:ph type="sldNum" sz="quarter" idx="12"/>
          </p:nvPr>
        </p:nvSpPr>
        <p:spPr/>
        <p:txBody>
          <a:bodyPr/>
          <a:lstStyle/>
          <a:p>
            <a:fld id="{BD2C07DF-3CF3-41EE-A18E-119FE81334F7}" type="slidenum">
              <a:rPr lang="nl-NL" smtClean="0"/>
              <a:t>53</a:t>
            </a:fld>
            <a:endParaRPr lang="nl-NL"/>
          </a:p>
        </p:txBody>
      </p:sp>
    </p:spTree>
    <p:extLst>
      <p:ext uri="{BB962C8B-B14F-4D97-AF65-F5344CB8AC3E}">
        <p14:creationId xmlns:p14="http://schemas.microsoft.com/office/powerpoint/2010/main" val="14216083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195EA13-EFEC-4FE5-A99C-E553B6B28C8C}"/>
              </a:ext>
            </a:extLst>
          </p:cNvPr>
          <p:cNvSpPr>
            <a:spLocks noGrp="1"/>
          </p:cNvSpPr>
          <p:nvPr>
            <p:ph type="title"/>
          </p:nvPr>
        </p:nvSpPr>
        <p:spPr/>
        <p:txBody>
          <a:bodyPr/>
          <a:lstStyle/>
          <a:p>
            <a:r>
              <a:rPr lang="nl-NL" dirty="0"/>
              <a:t>Schaalmethoden: Likertschaal</a:t>
            </a:r>
            <a:br>
              <a:rPr lang="nl-NL" dirty="0"/>
            </a:br>
            <a:r>
              <a:rPr lang="nl-NL" sz="1600" dirty="0" err="1"/>
              <a:t>Rensis</a:t>
            </a:r>
            <a:r>
              <a:rPr lang="nl-NL" sz="1600" dirty="0"/>
              <a:t> </a:t>
            </a:r>
            <a:r>
              <a:rPr lang="nl-NL" sz="1600" dirty="0" err="1"/>
              <a:t>Likert</a:t>
            </a:r>
            <a:r>
              <a:rPr lang="nl-NL" sz="1600" dirty="0"/>
              <a:t>, 1932</a:t>
            </a:r>
          </a:p>
        </p:txBody>
      </p:sp>
      <p:sp>
        <p:nvSpPr>
          <p:cNvPr id="61442" name="Tijdelijke aanduiding voor voettekst 2">
            <a:extLst>
              <a:ext uri="{FF2B5EF4-FFF2-40B4-BE49-F238E27FC236}">
                <a16:creationId xmlns:a16="http://schemas.microsoft.com/office/drawing/2014/main" id="{858B5C56-D767-4581-9FA3-4B28AE780381}"/>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1pPr>
            <a:lvl2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2pPr>
            <a:lvl3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3pPr>
            <a:lvl4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4pPr>
            <a:lvl5pPr eaLnBrk="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5pPr>
            <a:lvl6pPr marL="2281245"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6pPr>
            <a:lvl7pPr marL="2696017"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7pPr>
            <a:lvl8pPr marL="3110789"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8pPr>
            <a:lvl9pPr marL="3525561" indent="-207386" defTabSz="407571" eaLnBrk="0" fontAlgn="base" hangingPunct="0">
              <a:lnSpc>
                <a:spcPct val="93000"/>
              </a:lnSpc>
              <a:spcBef>
                <a:spcPct val="0"/>
              </a:spcBef>
              <a:spcAft>
                <a:spcPct val="0"/>
              </a:spcAft>
              <a:buClr>
                <a:srgbClr val="000000"/>
              </a:buClr>
              <a:buSzPct val="100000"/>
              <a:buFont typeface="Times New Roman" panose="02020603050405020304" pitchFamily="18" charset="0"/>
              <a:tabLst>
                <a:tab pos="656722" algn="l"/>
                <a:tab pos="1313444" algn="l"/>
                <a:tab pos="1970166" algn="l"/>
                <a:tab pos="2626888" algn="l"/>
              </a:tabLst>
              <a:defRPr>
                <a:solidFill>
                  <a:schemeClr val="tx1"/>
                </a:solidFill>
                <a:latin typeface="Arial" panose="020B0604020202020204" pitchFamily="34" charset="0"/>
                <a:ea typeface="Arial Unicode MS"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tab pos="656722" algn="l"/>
                <a:tab pos="1313444" algn="l"/>
                <a:tab pos="1970166" algn="l"/>
                <a:tab pos="2626888" algn="l"/>
              </a:tabLst>
              <a:defRPr/>
            </a:pPr>
            <a:r>
              <a:rPr kumimoji="0" lang="nl-NL" altLang="nl-NL" sz="1200" b="0" i="0" u="none" strike="noStrike" kern="1200" cap="none" spc="0" normalizeH="0" baseline="0" noProof="0">
                <a:ln>
                  <a:noFill/>
                </a:ln>
                <a:solidFill>
                  <a:srgbClr val="000000"/>
                </a:solidFill>
                <a:effectLst/>
                <a:uLnTx/>
                <a:uFillTx/>
                <a:latin typeface="Calibri" panose="020F0502020204030204" pitchFamily="34" charset="0"/>
                <a:ea typeface="Arial Unicode MS" pitchFamily="34" charset="-128"/>
                <a:cs typeface="+mn-cs"/>
              </a:rPr>
              <a:t>Onderzoek &amp; Statistiek</a:t>
            </a:r>
          </a:p>
        </p:txBody>
      </p:sp>
      <p:pic>
        <p:nvPicPr>
          <p:cNvPr id="61444" name="Picture 1">
            <a:extLst>
              <a:ext uri="{FF2B5EF4-FFF2-40B4-BE49-F238E27FC236}">
                <a16:creationId xmlns:a16="http://schemas.microsoft.com/office/drawing/2014/main" id="{3D3EABEF-BE6C-4A10-8555-9998268E5B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162" y="1653925"/>
            <a:ext cx="7218038" cy="2587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 name="Picture 3">
            <a:extLst>
              <a:ext uri="{FF2B5EF4-FFF2-40B4-BE49-F238E27FC236}">
                <a16:creationId xmlns:a16="http://schemas.microsoft.com/office/drawing/2014/main" id="{D8DE9088-D11B-42BF-BB37-95B6643271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A5FBC105-6721-4401-B668-1CC11B6A6E7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071" t="14014" r="9134" b="50000"/>
          <a:stretch/>
        </p:blipFill>
        <p:spPr bwMode="auto">
          <a:xfrm>
            <a:off x="10737943" y="288879"/>
            <a:ext cx="1231713" cy="128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kstvak 7">
            <a:extLst>
              <a:ext uri="{FF2B5EF4-FFF2-40B4-BE49-F238E27FC236}">
                <a16:creationId xmlns:a16="http://schemas.microsoft.com/office/drawing/2014/main" id="{6D5EAEC2-622D-4015-950B-8EDEDDB7CF81}"/>
              </a:ext>
            </a:extLst>
          </p:cNvPr>
          <p:cNvSpPr txBox="1"/>
          <p:nvPr/>
        </p:nvSpPr>
        <p:spPr>
          <a:xfrm>
            <a:off x="11013802" y="1653925"/>
            <a:ext cx="67999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1903-1981</a:t>
            </a:r>
            <a:endParaRPr kumimoji="0" lang="nl-NL" sz="8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9" name="Rechthoek 8">
            <a:extLst>
              <a:ext uri="{FF2B5EF4-FFF2-40B4-BE49-F238E27FC236}">
                <a16:creationId xmlns:a16="http://schemas.microsoft.com/office/drawing/2014/main" id="{488C9673-E0BA-4E86-BB6F-1EBD22E37524}"/>
              </a:ext>
            </a:extLst>
          </p:cNvPr>
          <p:cNvSpPr/>
          <p:nvPr/>
        </p:nvSpPr>
        <p:spPr>
          <a:xfrm>
            <a:off x="404384" y="6391614"/>
            <a:ext cx="184813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Rensis</a:t>
            </a:r>
            <a:r>
              <a:rPr kumimoji="0" lang="nl-NL"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nl-NL" sz="12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Likert</a:t>
            </a:r>
            <a:r>
              <a:rPr kumimoji="0" lang="nl-NL"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nl-NL" sz="12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Associates</a:t>
            </a:r>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Afbeelding 10">
            <a:extLst>
              <a:ext uri="{FF2B5EF4-FFF2-40B4-BE49-F238E27FC236}">
                <a16:creationId xmlns:a16="http://schemas.microsoft.com/office/drawing/2014/main" id="{7FB5F1F7-208F-407A-A2E0-30198962004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19825" t="5106" r="5695" b="5294"/>
          <a:stretch/>
        </p:blipFill>
        <p:spPr>
          <a:xfrm>
            <a:off x="152402" y="1629000"/>
            <a:ext cx="2352101" cy="3600000"/>
          </a:xfrm>
          <a:prstGeom prst="rect">
            <a:avLst/>
          </a:prstGeom>
          <a:ln>
            <a:noFill/>
          </a:ln>
          <a:effectLst/>
        </p:spPr>
      </p:pic>
      <p:pic>
        <p:nvPicPr>
          <p:cNvPr id="13" name="Afbeelding 12" descr="Afbeelding met geel, zwart, teken&#10;&#10;Automatisch gegenereerde beschrijving">
            <a:extLst>
              <a:ext uri="{FF2B5EF4-FFF2-40B4-BE49-F238E27FC236}">
                <a16:creationId xmlns:a16="http://schemas.microsoft.com/office/drawing/2014/main" id="{BA09B924-8506-4A59-BB80-DD66039825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6471" y="5391440"/>
            <a:ext cx="837734" cy="837734"/>
          </a:xfrm>
          <a:prstGeom prst="rect">
            <a:avLst/>
          </a:prstGeom>
        </p:spPr>
      </p:pic>
      <p:sp>
        <p:nvSpPr>
          <p:cNvPr id="2" name="Tijdelijke aanduiding voor dianummer 1">
            <a:extLst>
              <a:ext uri="{FF2B5EF4-FFF2-40B4-BE49-F238E27FC236}">
                <a16:creationId xmlns:a16="http://schemas.microsoft.com/office/drawing/2014/main" id="{07B1EB49-A2A6-4B6F-BA2E-EBC55C1A8258}"/>
              </a:ext>
            </a:extLst>
          </p:cNvPr>
          <p:cNvSpPr>
            <a:spLocks noGrp="1"/>
          </p:cNvSpPr>
          <p:nvPr>
            <p:ph type="sldNum" sz="quarter" idx="12"/>
          </p:nvPr>
        </p:nvSpPr>
        <p:spPr/>
        <p:txBody>
          <a:bodyPr/>
          <a:lstStyle/>
          <a:p>
            <a:fld id="{BD2C07DF-3CF3-41EE-A18E-119FE81334F7}" type="slidenum">
              <a:rPr lang="nl-NL" smtClean="0"/>
              <a:t>54</a:t>
            </a:fld>
            <a:endParaRPr lang="nl-NL"/>
          </a:p>
        </p:txBody>
      </p:sp>
    </p:spTree>
    <p:extLst>
      <p:ext uri="{BB962C8B-B14F-4D97-AF65-F5344CB8AC3E}">
        <p14:creationId xmlns:p14="http://schemas.microsoft.com/office/powerpoint/2010/main" val="666408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FC5665-F5FF-4630-9039-CEBD529BE1E5}"/>
              </a:ext>
            </a:extLst>
          </p:cNvPr>
          <p:cNvSpPr>
            <a:spLocks noGrp="1"/>
          </p:cNvSpPr>
          <p:nvPr>
            <p:ph type="title"/>
          </p:nvPr>
        </p:nvSpPr>
        <p:spPr/>
        <p:txBody>
          <a:bodyPr/>
          <a:lstStyle/>
          <a:p>
            <a:r>
              <a:rPr lang="nl-NL" dirty="0"/>
              <a:t>Operationalisering en steekproef</a:t>
            </a:r>
          </a:p>
        </p:txBody>
      </p:sp>
      <p:sp>
        <p:nvSpPr>
          <p:cNvPr id="3" name="Tijdelijke aanduiding voor voettekst 2">
            <a:extLst>
              <a:ext uri="{FF2B5EF4-FFF2-40B4-BE49-F238E27FC236}">
                <a16:creationId xmlns:a16="http://schemas.microsoft.com/office/drawing/2014/main" id="{748C5DC8-5118-4399-AA5A-19122BFC63FC}"/>
              </a:ext>
            </a:extLst>
          </p:cNvPr>
          <p:cNvSpPr>
            <a:spLocks noGrp="1"/>
          </p:cNvSpPr>
          <p:nvPr>
            <p:ph type="ftr" sz="quarter" idx="11"/>
          </p:nvPr>
        </p:nvSpPr>
        <p:spPr/>
        <p:txBody>
          <a:bodyPr/>
          <a:lstStyle/>
          <a:p>
            <a:r>
              <a:rPr lang="nl-NL"/>
              <a:t>Onderzoek &amp; Statistiek</a:t>
            </a:r>
          </a:p>
        </p:txBody>
      </p:sp>
      <p:sp>
        <p:nvSpPr>
          <p:cNvPr id="4" name="Tijdelijke aanduiding voor dianummer 3">
            <a:extLst>
              <a:ext uri="{FF2B5EF4-FFF2-40B4-BE49-F238E27FC236}">
                <a16:creationId xmlns:a16="http://schemas.microsoft.com/office/drawing/2014/main" id="{E9B4BB29-56EF-4EE0-8905-2B46FD12BAF7}"/>
              </a:ext>
            </a:extLst>
          </p:cNvPr>
          <p:cNvSpPr>
            <a:spLocks noGrp="1"/>
          </p:cNvSpPr>
          <p:nvPr>
            <p:ph type="sldNum" sz="quarter" idx="12"/>
          </p:nvPr>
        </p:nvSpPr>
        <p:spPr/>
        <p:txBody>
          <a:bodyPr/>
          <a:lstStyle/>
          <a:p>
            <a:fld id="{BD2C07DF-3CF3-41EE-A18E-119FE81334F7}" type="slidenum">
              <a:rPr lang="nl-NL" smtClean="0"/>
              <a:t>55</a:t>
            </a:fld>
            <a:endParaRPr lang="nl-NL"/>
          </a:p>
        </p:txBody>
      </p:sp>
      <p:sp>
        <p:nvSpPr>
          <p:cNvPr id="7" name="Pijl: rechts 6">
            <a:extLst>
              <a:ext uri="{FF2B5EF4-FFF2-40B4-BE49-F238E27FC236}">
                <a16:creationId xmlns:a16="http://schemas.microsoft.com/office/drawing/2014/main" id="{4112F1B9-30EE-4E27-8D60-DB7D118FDCA2}"/>
              </a:ext>
            </a:extLst>
          </p:cNvPr>
          <p:cNvSpPr/>
          <p:nvPr/>
        </p:nvSpPr>
        <p:spPr>
          <a:xfrm>
            <a:off x="3112292" y="2752810"/>
            <a:ext cx="2728210" cy="995950"/>
          </a:xfrm>
          <a:prstGeom prst="rightArrow">
            <a:avLst/>
          </a:prstGeom>
          <a:solidFill>
            <a:srgbClr val="CB74A9">
              <a:lumMod val="75000"/>
            </a:srgbClr>
          </a:solidFill>
          <a:ln w="25400" cap="flat" cmpd="sng" algn="ctr">
            <a:noFill/>
            <a:prstDash val="soli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730250" eaLnBrk="0" fontAlgn="base" latinLnBrk="0" hangingPunct="0">
              <a:lnSpc>
                <a:spcPts val="2400"/>
              </a:lnSpc>
              <a:spcBef>
                <a:spcPct val="0"/>
              </a:spcBef>
              <a:spcAft>
                <a:spcPct val="0"/>
              </a:spcAft>
              <a:buClrTx/>
              <a:buSzTx/>
              <a:buFontTx/>
              <a:buNone/>
              <a:tabLst/>
              <a:defRPr/>
            </a:pPr>
            <a:endParaRPr kumimoji="0" lang="nl-NL" sz="1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Dax Offc Light" panose="020B0504030101020102" pitchFamily="34" charset="0"/>
              <a:ea typeface="+mn-ea"/>
              <a:cs typeface="Dax Offc Light" panose="020B0504030101020102" pitchFamily="34" charset="0"/>
            </a:endParaRPr>
          </a:p>
        </p:txBody>
      </p:sp>
      <p:sp>
        <p:nvSpPr>
          <p:cNvPr id="8" name="Pijl: rechts 7">
            <a:extLst>
              <a:ext uri="{FF2B5EF4-FFF2-40B4-BE49-F238E27FC236}">
                <a16:creationId xmlns:a16="http://schemas.microsoft.com/office/drawing/2014/main" id="{0E5B4EF2-7CCC-4A10-B2DC-4588F977CB47}"/>
              </a:ext>
            </a:extLst>
          </p:cNvPr>
          <p:cNvSpPr/>
          <p:nvPr/>
        </p:nvSpPr>
        <p:spPr>
          <a:xfrm>
            <a:off x="6028259" y="2752810"/>
            <a:ext cx="2728210" cy="995950"/>
          </a:xfrm>
          <a:prstGeom prst="rightArrow">
            <a:avLst/>
          </a:prstGeom>
          <a:solidFill>
            <a:srgbClr val="00CC66"/>
          </a:solidFill>
          <a:ln w="25400" cap="flat" cmpd="sng" algn="ctr">
            <a:noFill/>
            <a:prstDash val="soli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730250" eaLnBrk="0" fontAlgn="base" latinLnBrk="0" hangingPunct="0">
              <a:lnSpc>
                <a:spcPts val="2400"/>
              </a:lnSpc>
              <a:spcBef>
                <a:spcPct val="0"/>
              </a:spcBef>
              <a:spcAft>
                <a:spcPct val="0"/>
              </a:spcAft>
              <a:buClrTx/>
              <a:buSzTx/>
              <a:buFontTx/>
              <a:buNone/>
              <a:tabLst/>
              <a:defRPr/>
            </a:pPr>
            <a:endParaRPr kumimoji="0" lang="nl-NL" sz="1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Dax Offc Light" panose="020B0504030101020102" pitchFamily="34" charset="0"/>
              <a:ea typeface="+mn-ea"/>
              <a:cs typeface="Dax Offc Light" panose="020B0504030101020102" pitchFamily="34" charset="0"/>
            </a:endParaRPr>
          </a:p>
        </p:txBody>
      </p:sp>
      <p:sp>
        <p:nvSpPr>
          <p:cNvPr id="9" name="Tekstvak 8">
            <a:extLst>
              <a:ext uri="{FF2B5EF4-FFF2-40B4-BE49-F238E27FC236}">
                <a16:creationId xmlns:a16="http://schemas.microsoft.com/office/drawing/2014/main" id="{1CC68EB7-5E80-4230-A481-FBCBF535FB4F}"/>
              </a:ext>
            </a:extLst>
          </p:cNvPr>
          <p:cNvSpPr txBox="1"/>
          <p:nvPr/>
        </p:nvSpPr>
        <p:spPr>
          <a:xfrm>
            <a:off x="3460239" y="3104911"/>
            <a:ext cx="1719702" cy="291747"/>
          </a:xfrm>
          <a:prstGeom prst="rect">
            <a:avLst/>
          </a:prstGeom>
          <a:noFill/>
        </p:spPr>
        <p:txBody>
          <a:bodyPr wrap="none" lIns="0" tIns="0" rIns="0" bIns="0" rtlCol="0">
            <a:spAutoFit/>
          </a:bodyPr>
          <a:lstStyle/>
          <a:p>
            <a:pPr defTabSz="730250" eaLnBrk="0" fontAlgn="base" hangingPunct="0">
              <a:lnSpc>
                <a:spcPts val="2400"/>
              </a:lnSpc>
              <a:spcBef>
                <a:spcPct val="0"/>
              </a:spcBef>
              <a:spcAft>
                <a:spcPct val="0"/>
              </a:spcAft>
            </a:pPr>
            <a:r>
              <a:rPr lang="nl-NL" dirty="0">
                <a:solidFill>
                  <a:srgbClr val="FFFFFF"/>
                </a:solidFill>
                <a:effectLst>
                  <a:outerShdw blurRad="38100" dist="38100" dir="2700000" algn="tl">
                    <a:srgbClr val="000000">
                      <a:alpha val="43137"/>
                    </a:srgbClr>
                  </a:outerShdw>
                </a:effectLst>
                <a:latin typeface="Dax Offc Light" panose="020B0504030101020102" pitchFamily="34" charset="0"/>
                <a:cs typeface="Dax Offc Light" panose="020B0504030101020102" pitchFamily="34" charset="0"/>
              </a:rPr>
              <a:t>begripsafbakening</a:t>
            </a:r>
          </a:p>
        </p:txBody>
      </p:sp>
      <p:sp>
        <p:nvSpPr>
          <p:cNvPr id="10" name="Tekstvak 9">
            <a:extLst>
              <a:ext uri="{FF2B5EF4-FFF2-40B4-BE49-F238E27FC236}">
                <a16:creationId xmlns:a16="http://schemas.microsoft.com/office/drawing/2014/main" id="{50CAA2FE-8DD2-4E2A-AFF5-72FCBADC0D71}"/>
              </a:ext>
            </a:extLst>
          </p:cNvPr>
          <p:cNvSpPr txBox="1"/>
          <p:nvPr/>
        </p:nvSpPr>
        <p:spPr>
          <a:xfrm>
            <a:off x="6425368" y="3111437"/>
            <a:ext cx="1701941" cy="291747"/>
          </a:xfrm>
          <a:prstGeom prst="rect">
            <a:avLst/>
          </a:prstGeom>
          <a:noFill/>
        </p:spPr>
        <p:txBody>
          <a:bodyPr wrap="none" lIns="0" tIns="0" rIns="0" bIns="0" rtlCol="0">
            <a:spAutoFit/>
          </a:bodyPr>
          <a:lstStyle/>
          <a:p>
            <a:pPr defTabSz="730250" eaLnBrk="0" fontAlgn="base" hangingPunct="0">
              <a:lnSpc>
                <a:spcPts val="2400"/>
              </a:lnSpc>
              <a:spcBef>
                <a:spcPct val="0"/>
              </a:spcBef>
              <a:spcAft>
                <a:spcPct val="0"/>
              </a:spcAft>
            </a:pPr>
            <a:r>
              <a:rPr lang="nl-NL" dirty="0">
                <a:solidFill>
                  <a:srgbClr val="FFFFFF"/>
                </a:solidFill>
                <a:effectLst>
                  <a:outerShdw blurRad="38100" dist="38100" dir="2700000" algn="tl">
                    <a:srgbClr val="000000">
                      <a:alpha val="43137"/>
                    </a:srgbClr>
                  </a:outerShdw>
                </a:effectLst>
                <a:latin typeface="Dax Offc Light" panose="020B0504030101020102" pitchFamily="34" charset="0"/>
                <a:cs typeface="Dax Offc Light" panose="020B0504030101020102" pitchFamily="34" charset="0"/>
              </a:rPr>
              <a:t>operationalisering</a:t>
            </a:r>
          </a:p>
        </p:txBody>
      </p:sp>
      <p:sp>
        <p:nvSpPr>
          <p:cNvPr id="11" name="Rechthoek 10">
            <a:extLst>
              <a:ext uri="{FF2B5EF4-FFF2-40B4-BE49-F238E27FC236}">
                <a16:creationId xmlns:a16="http://schemas.microsoft.com/office/drawing/2014/main" id="{F348E1E1-4B0C-49CC-8C14-279633085C00}"/>
              </a:ext>
            </a:extLst>
          </p:cNvPr>
          <p:cNvSpPr/>
          <p:nvPr/>
        </p:nvSpPr>
        <p:spPr>
          <a:xfrm>
            <a:off x="9015928" y="2948855"/>
            <a:ext cx="2878112" cy="616909"/>
          </a:xfrm>
          <a:prstGeom prst="rect">
            <a:avLst/>
          </a:prstGeom>
          <a:solidFill>
            <a:srgbClr val="F2964A">
              <a:lumMod val="75000"/>
            </a:srgbClr>
          </a:solidFill>
          <a:ln w="25400" cap="flat" cmpd="sng" algn="ctr">
            <a:noFill/>
            <a:prstDash val="soli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730250" eaLnBrk="0" fontAlgn="base" latinLnBrk="0" hangingPunct="0">
              <a:lnSpc>
                <a:spcPts val="2400"/>
              </a:lnSpc>
              <a:spcBef>
                <a:spcPct val="0"/>
              </a:spcBef>
              <a:spcAft>
                <a:spcPct val="0"/>
              </a:spcAft>
              <a:buClrTx/>
              <a:buSzTx/>
              <a:buFontTx/>
              <a:buNone/>
              <a:tabLst/>
              <a:defRPr/>
            </a:pPr>
            <a:endParaRPr kumimoji="0" lang="nl-NL" sz="1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Dax Offc Light" panose="020B0504030101020102" pitchFamily="34" charset="0"/>
              <a:ea typeface="+mn-ea"/>
              <a:cs typeface="Dax Offc Light" panose="020B0504030101020102" pitchFamily="34" charset="0"/>
            </a:endParaRPr>
          </a:p>
        </p:txBody>
      </p:sp>
      <p:sp>
        <p:nvSpPr>
          <p:cNvPr id="12" name="Tekstvak 11">
            <a:extLst>
              <a:ext uri="{FF2B5EF4-FFF2-40B4-BE49-F238E27FC236}">
                <a16:creationId xmlns:a16="http://schemas.microsoft.com/office/drawing/2014/main" id="{92D7B78A-3FD0-4C79-917C-4A9B6DE1DD28}"/>
              </a:ext>
            </a:extLst>
          </p:cNvPr>
          <p:cNvSpPr txBox="1"/>
          <p:nvPr/>
        </p:nvSpPr>
        <p:spPr>
          <a:xfrm>
            <a:off x="10040277" y="3111437"/>
            <a:ext cx="958980" cy="291747"/>
          </a:xfrm>
          <a:prstGeom prst="rect">
            <a:avLst/>
          </a:prstGeom>
          <a:noFill/>
        </p:spPr>
        <p:txBody>
          <a:bodyPr wrap="none" lIns="0" tIns="0" rIns="0" bIns="0" rtlCol="0">
            <a:spAutoFit/>
          </a:bodyPr>
          <a:lstStyle/>
          <a:p>
            <a:pPr defTabSz="730250" eaLnBrk="0" fontAlgn="base" hangingPunct="0">
              <a:lnSpc>
                <a:spcPts val="2400"/>
              </a:lnSpc>
              <a:spcBef>
                <a:spcPct val="0"/>
              </a:spcBef>
              <a:spcAft>
                <a:spcPct val="0"/>
              </a:spcAft>
            </a:pPr>
            <a:r>
              <a:rPr lang="nl-NL" dirty="0">
                <a:solidFill>
                  <a:srgbClr val="FFFFFF"/>
                </a:solidFill>
                <a:effectLst>
                  <a:outerShdw blurRad="38100" dist="38100" dir="2700000" algn="tl">
                    <a:srgbClr val="000000">
                      <a:alpha val="43137"/>
                    </a:srgbClr>
                  </a:outerShdw>
                </a:effectLst>
                <a:latin typeface="Dax Offc Light" panose="020B0504030101020102" pitchFamily="34" charset="0"/>
                <a:cs typeface="Dax Offc Light" panose="020B0504030101020102" pitchFamily="34" charset="0"/>
              </a:rPr>
              <a:t>vragenlijst</a:t>
            </a:r>
          </a:p>
        </p:txBody>
      </p:sp>
      <p:sp>
        <p:nvSpPr>
          <p:cNvPr id="13" name="Rechthoek 12">
            <a:extLst>
              <a:ext uri="{FF2B5EF4-FFF2-40B4-BE49-F238E27FC236}">
                <a16:creationId xmlns:a16="http://schemas.microsoft.com/office/drawing/2014/main" id="{663DFA64-A2C5-4079-BD59-EB22A3B859B8}"/>
              </a:ext>
            </a:extLst>
          </p:cNvPr>
          <p:cNvSpPr/>
          <p:nvPr/>
        </p:nvSpPr>
        <p:spPr>
          <a:xfrm>
            <a:off x="3954445" y="2650098"/>
            <a:ext cx="731290" cy="307777"/>
          </a:xfrm>
          <a:prstGeom prst="rect">
            <a:avLst/>
          </a:prstGeom>
        </p:spPr>
        <p:txBody>
          <a:bodyPr wrap="none">
            <a:spAutoFit/>
          </a:bodyPr>
          <a:lstStyle/>
          <a:p>
            <a:pPr defTabSz="730250" eaLnBrk="0" fontAlgn="base" hangingPunct="0">
              <a:spcBef>
                <a:spcPct val="0"/>
              </a:spcBef>
              <a:spcAft>
                <a:spcPct val="0"/>
              </a:spcAft>
            </a:pPr>
            <a:r>
              <a:rPr lang="nl-NL" sz="1400" dirty="0">
                <a:solidFill>
                  <a:srgbClr val="000000"/>
                </a:solidFill>
                <a:latin typeface="Arial" panose="020B0604020202020204" pitchFamily="34" charset="0"/>
              </a:rPr>
              <a:t>theorie</a:t>
            </a:r>
          </a:p>
        </p:txBody>
      </p:sp>
      <p:sp>
        <p:nvSpPr>
          <p:cNvPr id="14" name="Rechthoek 13">
            <a:extLst>
              <a:ext uri="{FF2B5EF4-FFF2-40B4-BE49-F238E27FC236}">
                <a16:creationId xmlns:a16="http://schemas.microsoft.com/office/drawing/2014/main" id="{0408BCB0-90F9-4318-B438-EFD6BAB4AC79}"/>
              </a:ext>
            </a:extLst>
          </p:cNvPr>
          <p:cNvSpPr/>
          <p:nvPr/>
        </p:nvSpPr>
        <p:spPr>
          <a:xfrm>
            <a:off x="10078919" y="2650098"/>
            <a:ext cx="752129" cy="307777"/>
          </a:xfrm>
          <a:prstGeom prst="rect">
            <a:avLst/>
          </a:prstGeom>
        </p:spPr>
        <p:txBody>
          <a:bodyPr wrap="none">
            <a:spAutoFit/>
          </a:bodyPr>
          <a:lstStyle/>
          <a:p>
            <a:pPr defTabSz="730250" eaLnBrk="0" fontAlgn="base" hangingPunct="0">
              <a:spcBef>
                <a:spcPct val="0"/>
              </a:spcBef>
              <a:spcAft>
                <a:spcPct val="0"/>
              </a:spcAft>
            </a:pPr>
            <a:r>
              <a:rPr lang="nl-NL" sz="1400" dirty="0">
                <a:solidFill>
                  <a:srgbClr val="000000"/>
                </a:solidFill>
                <a:latin typeface="Arial" panose="020B0604020202020204" pitchFamily="34" charset="0"/>
              </a:rPr>
              <a:t>praktijk</a:t>
            </a:r>
          </a:p>
        </p:txBody>
      </p:sp>
      <p:sp>
        <p:nvSpPr>
          <p:cNvPr id="15" name="Rechthoek 14">
            <a:extLst>
              <a:ext uri="{FF2B5EF4-FFF2-40B4-BE49-F238E27FC236}">
                <a16:creationId xmlns:a16="http://schemas.microsoft.com/office/drawing/2014/main" id="{0EE3C9C9-85EA-42B9-8FC7-BE8F57BC1CF4}"/>
              </a:ext>
            </a:extLst>
          </p:cNvPr>
          <p:cNvSpPr/>
          <p:nvPr/>
        </p:nvSpPr>
        <p:spPr>
          <a:xfrm>
            <a:off x="5709499" y="3868442"/>
            <a:ext cx="3133678" cy="307777"/>
          </a:xfrm>
          <a:prstGeom prst="rect">
            <a:avLst/>
          </a:prstGeom>
        </p:spPr>
        <p:txBody>
          <a:bodyPr wrap="none">
            <a:spAutoFit/>
          </a:bodyPr>
          <a:lstStyle/>
          <a:p>
            <a:pPr defTabSz="730250" eaLnBrk="0" fontAlgn="base" hangingPunct="0">
              <a:spcBef>
                <a:spcPct val="0"/>
              </a:spcBef>
              <a:spcAft>
                <a:spcPct val="0"/>
              </a:spcAft>
            </a:pPr>
            <a:r>
              <a:rPr lang="nl-NL" sz="1400" dirty="0">
                <a:solidFill>
                  <a:srgbClr val="000000"/>
                </a:solidFill>
                <a:latin typeface="Arial" panose="020B0604020202020204" pitchFamily="34" charset="0"/>
              </a:rPr>
              <a:t>van begrip naar meetbaar instrument</a:t>
            </a:r>
          </a:p>
        </p:txBody>
      </p:sp>
      <p:pic>
        <p:nvPicPr>
          <p:cNvPr id="17" name="Afbeelding 16">
            <a:extLst>
              <a:ext uri="{FF2B5EF4-FFF2-40B4-BE49-F238E27FC236}">
                <a16:creationId xmlns:a16="http://schemas.microsoft.com/office/drawing/2014/main" id="{3727628B-0D56-4F4D-A405-8E0AE3BCA3CF}"/>
              </a:ext>
            </a:extLst>
          </p:cNvPr>
          <p:cNvPicPr>
            <a:picLocks noChangeAspect="1"/>
          </p:cNvPicPr>
          <p:nvPr/>
        </p:nvPicPr>
        <p:blipFill>
          <a:blip r:embed="rId2"/>
          <a:stretch>
            <a:fillRect/>
          </a:stretch>
        </p:blipFill>
        <p:spPr>
          <a:xfrm>
            <a:off x="157627" y="1629000"/>
            <a:ext cx="2547077" cy="3600000"/>
          </a:xfrm>
          <a:prstGeom prst="rect">
            <a:avLst/>
          </a:prstGeom>
        </p:spPr>
      </p:pic>
      <p:sp>
        <p:nvSpPr>
          <p:cNvPr id="18" name="Tekstvak 17">
            <a:extLst>
              <a:ext uri="{FF2B5EF4-FFF2-40B4-BE49-F238E27FC236}">
                <a16:creationId xmlns:a16="http://schemas.microsoft.com/office/drawing/2014/main" id="{25347DC1-90CB-4B06-B0B4-575F4FF879B4}"/>
              </a:ext>
            </a:extLst>
          </p:cNvPr>
          <p:cNvSpPr txBox="1"/>
          <p:nvPr/>
        </p:nvSpPr>
        <p:spPr>
          <a:xfrm>
            <a:off x="1130441" y="5229000"/>
            <a:ext cx="601447" cy="246221"/>
          </a:xfrm>
          <a:prstGeom prst="rect">
            <a:avLst/>
          </a:prstGeom>
          <a:noFill/>
        </p:spPr>
        <p:txBody>
          <a:bodyPr wrap="none" rtlCol="0">
            <a:spAutoFit/>
          </a:bodyPr>
          <a:lstStyle/>
          <a:p>
            <a:r>
              <a:rPr lang="nl-NL" sz="1000" dirty="0"/>
              <a:t>Pag.193</a:t>
            </a:r>
          </a:p>
        </p:txBody>
      </p:sp>
      <p:pic>
        <p:nvPicPr>
          <p:cNvPr id="19" name="Picture 3">
            <a:extLst>
              <a:ext uri="{FF2B5EF4-FFF2-40B4-BE49-F238E27FC236}">
                <a16:creationId xmlns:a16="http://schemas.microsoft.com/office/drawing/2014/main" id="{E0CF14DA-8FBF-4EB8-8D64-C65EE58A58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0023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FC5665-F5FF-4630-9039-CEBD529BE1E5}"/>
              </a:ext>
            </a:extLst>
          </p:cNvPr>
          <p:cNvSpPr>
            <a:spLocks noGrp="1"/>
          </p:cNvSpPr>
          <p:nvPr>
            <p:ph type="title"/>
          </p:nvPr>
        </p:nvSpPr>
        <p:spPr/>
        <p:txBody>
          <a:bodyPr/>
          <a:lstStyle/>
          <a:p>
            <a:r>
              <a:rPr lang="nl-NL" dirty="0"/>
              <a:t>Operationalisering en steekproef</a:t>
            </a:r>
          </a:p>
        </p:txBody>
      </p:sp>
      <p:sp>
        <p:nvSpPr>
          <p:cNvPr id="5" name="Tijdelijke aanduiding voor inhoud 4">
            <a:extLst>
              <a:ext uri="{FF2B5EF4-FFF2-40B4-BE49-F238E27FC236}">
                <a16:creationId xmlns:a16="http://schemas.microsoft.com/office/drawing/2014/main" id="{83F82531-B929-4FF4-9019-91DAC10E6637}"/>
              </a:ext>
            </a:extLst>
          </p:cNvPr>
          <p:cNvSpPr>
            <a:spLocks noGrp="1"/>
          </p:cNvSpPr>
          <p:nvPr>
            <p:ph idx="1"/>
          </p:nvPr>
        </p:nvSpPr>
        <p:spPr>
          <a:xfrm>
            <a:off x="2801073" y="1629000"/>
            <a:ext cx="8552727" cy="4351338"/>
          </a:xfrm>
        </p:spPr>
        <p:txBody>
          <a:bodyPr>
            <a:normAutofit fontScale="62500" lnSpcReduction="20000"/>
          </a:bodyPr>
          <a:lstStyle/>
          <a:p>
            <a:pPr marL="0" indent="0">
              <a:buNone/>
            </a:pPr>
            <a:r>
              <a:rPr lang="nl-NL" dirty="0"/>
              <a:t>Met een steekproef verzamel je data over een specifieke groep of populatie. Met een steekproef kun je iets over alle leden van de groep zeggen, zonder dat je alle leden van deze groep moet onderzoeken. Een steekproef wordt veelal gebruikt in kwantitatief onderzoek.</a:t>
            </a:r>
          </a:p>
          <a:p>
            <a:endParaRPr lang="nl-NL" dirty="0"/>
          </a:p>
          <a:p>
            <a:pPr marL="0" indent="0">
              <a:buNone/>
            </a:pPr>
            <a:r>
              <a:rPr lang="nl-NL" dirty="0"/>
              <a:t>Om de volgende redenen kun je een steekproef gebruiken:</a:t>
            </a:r>
          </a:p>
          <a:p>
            <a:r>
              <a:rPr lang="nl-NL" dirty="0"/>
              <a:t>als de omvang van de populatie te groot is om alle elementen te meten</a:t>
            </a:r>
          </a:p>
          <a:p>
            <a:r>
              <a:rPr lang="nl-NL" dirty="0"/>
              <a:t>als snelheid gewenst is, zodat niet de hele populatie onderzocht kan worden</a:t>
            </a:r>
          </a:p>
          <a:p>
            <a:r>
              <a:rPr lang="nl-NL" dirty="0"/>
              <a:t>als het te kostbaar is om een groot aantal metingen uit te voeren</a:t>
            </a:r>
          </a:p>
          <a:p>
            <a:endParaRPr lang="nl-NL" dirty="0"/>
          </a:p>
          <a:p>
            <a:pPr marL="0" indent="0">
              <a:buNone/>
            </a:pPr>
            <a:r>
              <a:rPr lang="nl-NL" dirty="0"/>
              <a:t>Om de juiste steekproefgrootte te kunnen bepalen, moet je drie vragen beantwoorden:</a:t>
            </a:r>
          </a:p>
          <a:p>
            <a:r>
              <a:rPr lang="nl-NL" dirty="0"/>
              <a:t>Hoe groot is de populatie?</a:t>
            </a:r>
          </a:p>
          <a:p>
            <a:r>
              <a:rPr lang="nl-NL" dirty="0"/>
              <a:t>Hoe groot mag de foutenmarge zijn?</a:t>
            </a:r>
          </a:p>
          <a:p>
            <a:r>
              <a:rPr lang="nl-NL" dirty="0"/>
              <a:t>Welk betrouwbaarheidsniveau wil je?</a:t>
            </a:r>
          </a:p>
        </p:txBody>
      </p:sp>
      <p:sp>
        <p:nvSpPr>
          <p:cNvPr id="3" name="Tijdelijke aanduiding voor voettekst 2">
            <a:extLst>
              <a:ext uri="{FF2B5EF4-FFF2-40B4-BE49-F238E27FC236}">
                <a16:creationId xmlns:a16="http://schemas.microsoft.com/office/drawing/2014/main" id="{748C5DC8-5118-4399-AA5A-19122BFC63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4" name="Tijdelijke aanduiding voor dianummer 3">
            <a:extLst>
              <a:ext uri="{FF2B5EF4-FFF2-40B4-BE49-F238E27FC236}">
                <a16:creationId xmlns:a16="http://schemas.microsoft.com/office/drawing/2014/main" id="{E9B4BB29-56EF-4EE0-8905-2B46FD12BA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7" name="Afbeelding 16">
            <a:extLst>
              <a:ext uri="{FF2B5EF4-FFF2-40B4-BE49-F238E27FC236}">
                <a16:creationId xmlns:a16="http://schemas.microsoft.com/office/drawing/2014/main" id="{3727628B-0D56-4F4D-A405-8E0AE3BCA3CF}"/>
              </a:ext>
            </a:extLst>
          </p:cNvPr>
          <p:cNvPicPr>
            <a:picLocks noChangeAspect="1"/>
          </p:cNvPicPr>
          <p:nvPr/>
        </p:nvPicPr>
        <p:blipFill>
          <a:blip r:embed="rId2"/>
          <a:stretch>
            <a:fillRect/>
          </a:stretch>
        </p:blipFill>
        <p:spPr>
          <a:xfrm>
            <a:off x="157627" y="1629000"/>
            <a:ext cx="2547077" cy="3600000"/>
          </a:xfrm>
          <a:prstGeom prst="rect">
            <a:avLst/>
          </a:prstGeom>
        </p:spPr>
      </p:pic>
      <p:sp>
        <p:nvSpPr>
          <p:cNvPr id="18" name="Tekstvak 17">
            <a:extLst>
              <a:ext uri="{FF2B5EF4-FFF2-40B4-BE49-F238E27FC236}">
                <a16:creationId xmlns:a16="http://schemas.microsoft.com/office/drawing/2014/main" id="{25347DC1-90CB-4B06-B0B4-575F4FF879B4}"/>
              </a:ext>
            </a:extLst>
          </p:cNvPr>
          <p:cNvSpPr txBox="1"/>
          <p:nvPr/>
        </p:nvSpPr>
        <p:spPr>
          <a:xfrm>
            <a:off x="966133" y="5229000"/>
            <a:ext cx="93006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mn-cs"/>
              </a:rPr>
              <a:t>Vanaf Pag.181</a:t>
            </a:r>
          </a:p>
        </p:txBody>
      </p:sp>
      <p:pic>
        <p:nvPicPr>
          <p:cNvPr id="19" name="Picture 3">
            <a:extLst>
              <a:ext uri="{FF2B5EF4-FFF2-40B4-BE49-F238E27FC236}">
                <a16:creationId xmlns:a16="http://schemas.microsoft.com/office/drawing/2014/main" id="{E0CF14DA-8FBF-4EB8-8D64-C65EE58A58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hthoek 20">
            <a:extLst>
              <a:ext uri="{FF2B5EF4-FFF2-40B4-BE49-F238E27FC236}">
                <a16:creationId xmlns:a16="http://schemas.microsoft.com/office/drawing/2014/main" id="{6880E0E7-038D-49C2-B30F-34944B5EF544}"/>
              </a:ext>
            </a:extLst>
          </p:cNvPr>
          <p:cNvSpPr/>
          <p:nvPr/>
        </p:nvSpPr>
        <p:spPr>
          <a:xfrm>
            <a:off x="2802524" y="5826449"/>
            <a:ext cx="2472152" cy="307777"/>
          </a:xfrm>
          <a:prstGeom prst="rect">
            <a:avLst/>
          </a:prstGeom>
        </p:spPr>
        <p:txBody>
          <a:bodyPr wrap="none">
            <a:spAutoFit/>
          </a:bodyPr>
          <a:lstStyle/>
          <a:p>
            <a:r>
              <a:rPr lang="nl-NL" sz="1400" dirty="0"/>
              <a:t>Zie ook: steekproefcalculator</a:t>
            </a:r>
          </a:p>
        </p:txBody>
      </p:sp>
    </p:spTree>
    <p:extLst>
      <p:ext uri="{BB962C8B-B14F-4D97-AF65-F5344CB8AC3E}">
        <p14:creationId xmlns:p14="http://schemas.microsoft.com/office/powerpoint/2010/main" val="32123000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3C4DE0-9E2B-4F56-9390-2EEA5FDCA777}"/>
              </a:ext>
            </a:extLst>
          </p:cNvPr>
          <p:cNvSpPr>
            <a:spLocks noGrp="1"/>
          </p:cNvSpPr>
          <p:nvPr>
            <p:ph type="title"/>
          </p:nvPr>
        </p:nvSpPr>
        <p:spPr/>
        <p:txBody>
          <a:bodyPr/>
          <a:lstStyle/>
          <a:p>
            <a:r>
              <a:rPr lang="nl-NL" dirty="0"/>
              <a:t>Steekproeven</a:t>
            </a:r>
            <a:br>
              <a:rPr lang="nl-NL" dirty="0"/>
            </a:br>
            <a:r>
              <a:rPr lang="nl-NL" sz="1600" dirty="0"/>
              <a:t>Voorwaarden</a:t>
            </a:r>
          </a:p>
        </p:txBody>
      </p:sp>
      <p:sp>
        <p:nvSpPr>
          <p:cNvPr id="3" name="Tijdelijke aanduiding voor voettekst 2">
            <a:extLst>
              <a:ext uri="{FF2B5EF4-FFF2-40B4-BE49-F238E27FC236}">
                <a16:creationId xmlns:a16="http://schemas.microsoft.com/office/drawing/2014/main" id="{DB241A52-09A0-4AD6-A5D6-2CB6633DC2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4" name="Tijdelijke aanduiding voor tekst 8">
            <a:extLst>
              <a:ext uri="{FF2B5EF4-FFF2-40B4-BE49-F238E27FC236}">
                <a16:creationId xmlns:a16="http://schemas.microsoft.com/office/drawing/2014/main" id="{82859962-49FD-4A48-BABC-10269198A71C}"/>
              </a:ext>
            </a:extLst>
          </p:cNvPr>
          <p:cNvSpPr txBox="1">
            <a:spLocks/>
          </p:cNvSpPr>
          <p:nvPr/>
        </p:nvSpPr>
        <p:spPr>
          <a:xfrm>
            <a:off x="2759689" y="1627619"/>
            <a:ext cx="1814215" cy="1363450"/>
          </a:xfrm>
          <a:prstGeom prst="rect">
            <a:avLst/>
          </a:prstGeom>
          <a:noFill/>
        </p:spPr>
        <p:txBody>
          <a:bodyPr wrap="non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Aselect</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Representatief</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Voldoende groot</a:t>
            </a:r>
          </a:p>
          <a:p>
            <a:pPr marL="228600" marR="0" lvl="0" indent="-22860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Valide</a:t>
            </a:r>
          </a:p>
        </p:txBody>
      </p:sp>
      <p:sp>
        <p:nvSpPr>
          <p:cNvPr id="15" name="Tekstvak 6">
            <a:extLst>
              <a:ext uri="{FF2B5EF4-FFF2-40B4-BE49-F238E27FC236}">
                <a16:creationId xmlns:a16="http://schemas.microsoft.com/office/drawing/2014/main" id="{A891343D-8A58-430D-9DF5-F3357E2AEDD1}"/>
              </a:ext>
            </a:extLst>
          </p:cNvPr>
          <p:cNvSpPr txBox="1">
            <a:spLocks noChangeArrowheads="1"/>
          </p:cNvSpPr>
          <p:nvPr/>
        </p:nvSpPr>
        <p:spPr bwMode="auto">
          <a:xfrm>
            <a:off x="1847528" y="5847656"/>
            <a:ext cx="8534752" cy="461665"/>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Steekproefomvang is afhankelijk van gewenste </a:t>
            </a:r>
            <a:r>
              <a:rPr kumimoji="0" lang="nl-NL"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nauwkeurigheid</a:t>
            </a: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en </a:t>
            </a:r>
            <a:r>
              <a:rPr kumimoji="0" lang="nl-NL" sz="14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betrouwbaarheid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Zie ook: </a:t>
            </a:r>
            <a:r>
              <a:rPr kumimoji="0" lang="nl-NL"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steekproefcaluculator</a:t>
            </a: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op www. </a:t>
            </a:r>
            <a:r>
              <a:rPr kumimoji="0" lang="nl-NL" sz="1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allesovermarktonderzoek.nl</a:t>
            </a:r>
            <a:endPar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7" name="Picture 3">
            <a:extLst>
              <a:ext uri="{FF2B5EF4-FFF2-40B4-BE49-F238E27FC236}">
                <a16:creationId xmlns:a16="http://schemas.microsoft.com/office/drawing/2014/main" id="{85AF8B45-2960-4242-A465-E4E415F595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Afbeelding 11">
            <a:extLst>
              <a:ext uri="{FF2B5EF4-FFF2-40B4-BE49-F238E27FC236}">
                <a16:creationId xmlns:a16="http://schemas.microsoft.com/office/drawing/2014/main" id="{0227EEAF-1E4A-4103-AF6E-25432A85F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186" y="272189"/>
            <a:ext cx="2368249" cy="1420949"/>
          </a:xfrm>
          <a:prstGeom prst="rect">
            <a:avLst/>
          </a:prstGeom>
        </p:spPr>
      </p:pic>
      <p:pic>
        <p:nvPicPr>
          <p:cNvPr id="20" name="Picture 2">
            <a:extLst>
              <a:ext uri="{FF2B5EF4-FFF2-40B4-BE49-F238E27FC236}">
                <a16:creationId xmlns:a16="http://schemas.microsoft.com/office/drawing/2014/main" id="{1132ACE9-1476-4289-A5B7-D09B5CC6D4D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1501" y="2060984"/>
            <a:ext cx="2926016" cy="2926016"/>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Afbeelding 8">
            <a:extLst>
              <a:ext uri="{FF2B5EF4-FFF2-40B4-BE49-F238E27FC236}">
                <a16:creationId xmlns:a16="http://schemas.microsoft.com/office/drawing/2014/main" id="{3CC7D8D9-8C5C-4024-86C2-72ED50F9A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970" y="1629000"/>
            <a:ext cx="2545290" cy="3600000"/>
          </a:xfrm>
          <a:prstGeom prst="rect">
            <a:avLst/>
          </a:prstGeom>
        </p:spPr>
      </p:pic>
      <p:pic>
        <p:nvPicPr>
          <p:cNvPr id="10" name="Picture 2" descr="Afbeeldingsresultaten voor praktijkgericht onderzoek van der velde">
            <a:extLst>
              <a:ext uri="{FF2B5EF4-FFF2-40B4-BE49-F238E27FC236}">
                <a16:creationId xmlns:a16="http://schemas.microsoft.com/office/drawing/2014/main" id="{C6699E36-525B-48DB-A52A-63D23A8AA1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3706" y="5417555"/>
            <a:ext cx="820093" cy="1144800"/>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DB0903A0-2D6D-437A-B289-B187B6C6B120}"/>
              </a:ext>
            </a:extLst>
          </p:cNvPr>
          <p:cNvSpPr txBox="1"/>
          <p:nvPr/>
        </p:nvSpPr>
        <p:spPr>
          <a:xfrm>
            <a:off x="10659726" y="6538951"/>
            <a:ext cx="556563" cy="255583"/>
          </a:xfrm>
          <a:prstGeom prst="rect">
            <a:avLst/>
          </a:prstGeom>
          <a:noFill/>
        </p:spPr>
        <p:txBody>
          <a:bodyPr wrap="none" rtlCol="0">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Pag.80</a:t>
            </a:r>
          </a:p>
        </p:txBody>
      </p:sp>
      <p:sp>
        <p:nvSpPr>
          <p:cNvPr id="4" name="Tijdelijke aanduiding voor dianummer 3">
            <a:extLst>
              <a:ext uri="{FF2B5EF4-FFF2-40B4-BE49-F238E27FC236}">
                <a16:creationId xmlns:a16="http://schemas.microsoft.com/office/drawing/2014/main" id="{FE569310-39DE-45AD-8FBB-8897EEBD8168}"/>
              </a:ext>
            </a:extLst>
          </p:cNvPr>
          <p:cNvSpPr>
            <a:spLocks noGrp="1"/>
          </p:cNvSpPr>
          <p:nvPr>
            <p:ph type="sldNum" sz="quarter" idx="12"/>
          </p:nvPr>
        </p:nvSpPr>
        <p:spPr/>
        <p:txBody>
          <a:bodyPr/>
          <a:lstStyle/>
          <a:p>
            <a:fld id="{BD2C07DF-3CF3-41EE-A18E-119FE81334F7}" type="slidenum">
              <a:rPr lang="nl-NL" smtClean="0"/>
              <a:t>57</a:t>
            </a:fld>
            <a:endParaRPr lang="nl-NL"/>
          </a:p>
        </p:txBody>
      </p:sp>
    </p:spTree>
    <p:extLst>
      <p:ext uri="{BB962C8B-B14F-4D97-AF65-F5344CB8AC3E}">
        <p14:creationId xmlns:p14="http://schemas.microsoft.com/office/powerpoint/2010/main" val="24007808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3C4DE0-9E2B-4F56-9390-2EEA5FDCA777}"/>
              </a:ext>
            </a:extLst>
          </p:cNvPr>
          <p:cNvSpPr>
            <a:spLocks noGrp="1"/>
          </p:cNvSpPr>
          <p:nvPr>
            <p:ph type="title"/>
          </p:nvPr>
        </p:nvSpPr>
        <p:spPr/>
        <p:txBody>
          <a:bodyPr/>
          <a:lstStyle/>
          <a:p>
            <a:r>
              <a:rPr lang="nl-NL" dirty="0"/>
              <a:t>Steekproeven</a:t>
            </a:r>
            <a:br>
              <a:rPr lang="nl-NL" dirty="0"/>
            </a:br>
            <a:r>
              <a:rPr lang="nl-NL" sz="1600" dirty="0"/>
              <a:t>Steekproeftrekking</a:t>
            </a:r>
          </a:p>
        </p:txBody>
      </p:sp>
      <p:sp>
        <p:nvSpPr>
          <p:cNvPr id="3" name="Tijdelijke aanduiding voor voettekst 2">
            <a:extLst>
              <a:ext uri="{FF2B5EF4-FFF2-40B4-BE49-F238E27FC236}">
                <a16:creationId xmlns:a16="http://schemas.microsoft.com/office/drawing/2014/main" id="{DB241A52-09A0-4AD6-A5D6-2CB6633DC2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7" name="Picture 3">
            <a:extLst>
              <a:ext uri="{FF2B5EF4-FFF2-40B4-BE49-F238E27FC236}">
                <a16:creationId xmlns:a16="http://schemas.microsoft.com/office/drawing/2014/main" id="{85AF8B45-2960-4242-A465-E4E415F595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Afbeelding 11">
            <a:extLst>
              <a:ext uri="{FF2B5EF4-FFF2-40B4-BE49-F238E27FC236}">
                <a16:creationId xmlns:a16="http://schemas.microsoft.com/office/drawing/2014/main" id="{0227EEAF-1E4A-4103-AF6E-25432A85F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186" y="272189"/>
            <a:ext cx="2368249" cy="1420949"/>
          </a:xfrm>
          <a:prstGeom prst="rect">
            <a:avLst/>
          </a:prstGeom>
        </p:spPr>
      </p:pic>
      <p:pic>
        <p:nvPicPr>
          <p:cNvPr id="19" name="Picture 2">
            <a:extLst>
              <a:ext uri="{FF2B5EF4-FFF2-40B4-BE49-F238E27FC236}">
                <a16:creationId xmlns:a16="http://schemas.microsoft.com/office/drawing/2014/main" id="{F52ACA6E-2994-4361-BE94-77403F23C2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1501" y="2060984"/>
            <a:ext cx="2926016" cy="2926016"/>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jdelijke aanduiding voor inhoud 2">
            <a:extLst>
              <a:ext uri="{FF2B5EF4-FFF2-40B4-BE49-F238E27FC236}">
                <a16:creationId xmlns:a16="http://schemas.microsoft.com/office/drawing/2014/main" id="{1A520C4A-4B9F-4B8B-97DF-35CBE5513066}"/>
              </a:ext>
            </a:extLst>
          </p:cNvPr>
          <p:cNvSpPr txBox="1">
            <a:spLocks/>
          </p:cNvSpPr>
          <p:nvPr/>
        </p:nvSpPr>
        <p:spPr>
          <a:xfrm>
            <a:off x="2769193" y="1629000"/>
            <a:ext cx="6048375" cy="4525963"/>
          </a:xfrm>
          <a:prstGeom prst="rect">
            <a:avLst/>
          </a:prstGeom>
          <a:noFill/>
        </p:spPr>
        <p:txBody>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defRPr>
            </a:lvl2pPr>
            <a:lvl3pPr marL="1143000" indent="-228600" algn="l" rtl="0" eaLnBrk="0" fontAlgn="base" hangingPunct="0">
              <a:spcBef>
                <a:spcPct val="20000"/>
              </a:spcBef>
              <a:spcAft>
                <a:spcPct val="0"/>
              </a:spcAft>
              <a:buChar char="•"/>
              <a:defRPr sz="1600">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600">
                <a:solidFill>
                  <a:schemeClr val="bg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nl-NL" sz="1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Aselecte steekproef</a:t>
            </a:r>
          </a:p>
          <a:p>
            <a:pPr marL="342900" marR="0" lvl="0" indent="-342900"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volledig aselecte steekproef</a:t>
            </a:r>
          </a:p>
          <a:p>
            <a:pPr marL="342900" marR="0" lvl="0" indent="-342900"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systematische steekproef</a:t>
            </a:r>
          </a:p>
          <a:p>
            <a:pPr marL="342900" marR="0" lvl="0" indent="-342900"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cluster</a:t>
            </a:r>
          </a:p>
          <a:p>
            <a:pPr marL="74295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ü"/>
              <a:tabLst/>
              <a:defRPr/>
            </a:pPr>
            <a:r>
              <a:rPr kumimoji="0" lang="nl-NL" sz="1200" b="0" i="1"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areasteekproef		</a:t>
            </a:r>
          </a:p>
          <a:p>
            <a:pPr marL="74295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ü"/>
              <a:tabLst/>
              <a:defRPr/>
            </a:pPr>
            <a:r>
              <a:rPr kumimoji="0" lang="nl-NL" sz="1200" b="0" i="1"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startadressenmethode</a:t>
            </a:r>
            <a:endParaRPr kumimoji="0" lang="nl-NL" sz="1200" b="0" i="1"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gestratificeerde steekproef [indeling in ‘</a:t>
            </a:r>
            <a:r>
              <a:rPr kumimoji="0" lang="nl-NL" sz="1600" b="0" i="1"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strata</a:t>
            </a:r>
            <a:r>
              <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deelpopulaties]</a:t>
            </a:r>
          </a:p>
          <a:p>
            <a:pPr marL="74295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ü"/>
              <a:tabLst/>
              <a:defRPr/>
            </a:pPr>
            <a:r>
              <a:rPr kumimoji="0" lang="nl-NL" sz="1200" b="0" i="1"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proportioneel gestratificeerde steekproef</a:t>
            </a:r>
          </a:p>
          <a:p>
            <a:pPr marL="742950" marR="0" lvl="1" indent="-285750" algn="l" defTabSz="914400" rtl="0" eaLnBrk="0" fontAlgn="base" latinLnBrk="0" hangingPunct="0">
              <a:lnSpc>
                <a:spcPct val="100000"/>
              </a:lnSpc>
              <a:spcBef>
                <a:spcPct val="20000"/>
              </a:spcBef>
              <a:spcAft>
                <a:spcPct val="0"/>
              </a:spcAft>
              <a:buClrTx/>
              <a:buSzTx/>
              <a:buFont typeface="Wingdings" panose="05000000000000000000" pitchFamily="2" charset="2"/>
              <a:buChar char="ü"/>
              <a:tabLst/>
              <a:defRPr/>
            </a:pPr>
            <a:r>
              <a:rPr kumimoji="0" lang="nl-NL" sz="1200" b="0" i="1"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disproportioneel gestratificeerde steekproef</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nl-NL" sz="1600" b="0" i="1"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nl-NL" sz="1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Niet-aselecte of selecte steekproef</a:t>
            </a:r>
          </a:p>
          <a:p>
            <a:pPr marL="342900" marR="0" lvl="0" indent="-342900"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quotasteekproef</a:t>
            </a:r>
          </a:p>
          <a:p>
            <a:pPr marL="342900" marR="0" lvl="0" indent="-342900"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600" b="0" i="1"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random walk</a:t>
            </a:r>
            <a:r>
              <a:rPr kumimoji="0" lang="en-US"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6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methode</a:t>
            </a:r>
            <a:endPar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nl-NL" sz="1600" b="0" i="0" u="none" strike="noStrike" kern="0" cap="none" spc="0" normalizeH="0" baseline="0" noProof="0" dirty="0">
              <a:ln>
                <a:noFill/>
              </a:ln>
              <a:solidFill>
                <a:sysClr val="window" lastClr="FFFFFF"/>
              </a:solidFill>
              <a:effectLst/>
              <a:uLnTx/>
              <a:uFillTx/>
              <a:latin typeface="Arial"/>
              <a:ea typeface="+mn-ea"/>
              <a:cs typeface="+mn-cs"/>
            </a:endParaRPr>
          </a:p>
        </p:txBody>
      </p:sp>
      <p:pic>
        <p:nvPicPr>
          <p:cNvPr id="8" name="Afbeelding 7">
            <a:extLst>
              <a:ext uri="{FF2B5EF4-FFF2-40B4-BE49-F238E27FC236}">
                <a16:creationId xmlns:a16="http://schemas.microsoft.com/office/drawing/2014/main" id="{147CD20A-CF03-45BB-BF99-28FBADC153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970" y="1629000"/>
            <a:ext cx="2545290" cy="3600000"/>
          </a:xfrm>
          <a:prstGeom prst="rect">
            <a:avLst/>
          </a:prstGeom>
        </p:spPr>
      </p:pic>
      <p:pic>
        <p:nvPicPr>
          <p:cNvPr id="9" name="Picture 2" descr="Afbeeldingsresultaten voor praktijkgericht onderzoek van der velde">
            <a:extLst>
              <a:ext uri="{FF2B5EF4-FFF2-40B4-BE49-F238E27FC236}">
                <a16:creationId xmlns:a16="http://schemas.microsoft.com/office/drawing/2014/main" id="{DE485DE2-90B5-4F07-A09B-1E05479917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3706" y="5417555"/>
            <a:ext cx="820093" cy="1144800"/>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DFC4FFE9-6B2C-4349-BD13-609E204ABB15}"/>
              </a:ext>
            </a:extLst>
          </p:cNvPr>
          <p:cNvSpPr txBox="1"/>
          <p:nvPr/>
        </p:nvSpPr>
        <p:spPr>
          <a:xfrm>
            <a:off x="10571212" y="6556158"/>
            <a:ext cx="782587" cy="255583"/>
          </a:xfrm>
          <a:prstGeom prst="rect">
            <a:avLst/>
          </a:prstGeom>
          <a:noFill/>
        </p:spPr>
        <p:txBody>
          <a:bodyPr wrap="none" rtlCol="0">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Pag.83 e.v.</a:t>
            </a:r>
          </a:p>
        </p:txBody>
      </p:sp>
      <p:sp>
        <p:nvSpPr>
          <p:cNvPr id="4" name="Tijdelijke aanduiding voor dianummer 3">
            <a:extLst>
              <a:ext uri="{FF2B5EF4-FFF2-40B4-BE49-F238E27FC236}">
                <a16:creationId xmlns:a16="http://schemas.microsoft.com/office/drawing/2014/main" id="{8146250E-EAE6-410A-A967-9C2EBD2562B0}"/>
              </a:ext>
            </a:extLst>
          </p:cNvPr>
          <p:cNvSpPr>
            <a:spLocks noGrp="1"/>
          </p:cNvSpPr>
          <p:nvPr>
            <p:ph type="sldNum" sz="quarter" idx="12"/>
          </p:nvPr>
        </p:nvSpPr>
        <p:spPr/>
        <p:txBody>
          <a:bodyPr/>
          <a:lstStyle/>
          <a:p>
            <a:fld id="{BD2C07DF-3CF3-41EE-A18E-119FE81334F7}" type="slidenum">
              <a:rPr lang="nl-NL" smtClean="0"/>
              <a:t>58</a:t>
            </a:fld>
            <a:endParaRPr lang="nl-NL"/>
          </a:p>
        </p:txBody>
      </p:sp>
    </p:spTree>
    <p:extLst>
      <p:ext uri="{BB962C8B-B14F-4D97-AF65-F5344CB8AC3E}">
        <p14:creationId xmlns:p14="http://schemas.microsoft.com/office/powerpoint/2010/main" val="2457889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3C4DE0-9E2B-4F56-9390-2EEA5FDCA777}"/>
              </a:ext>
            </a:extLst>
          </p:cNvPr>
          <p:cNvSpPr>
            <a:spLocks noGrp="1"/>
          </p:cNvSpPr>
          <p:nvPr>
            <p:ph type="title"/>
          </p:nvPr>
        </p:nvSpPr>
        <p:spPr/>
        <p:txBody>
          <a:bodyPr/>
          <a:lstStyle/>
          <a:p>
            <a:r>
              <a:rPr lang="nl-NL" dirty="0"/>
              <a:t>Steekproeven</a:t>
            </a:r>
            <a:br>
              <a:rPr lang="nl-NL" dirty="0"/>
            </a:br>
            <a:r>
              <a:rPr lang="nl-NL" sz="1600" dirty="0"/>
              <a:t>Steekproefuitkomsten</a:t>
            </a:r>
          </a:p>
        </p:txBody>
      </p:sp>
      <p:sp>
        <p:nvSpPr>
          <p:cNvPr id="3" name="Tijdelijke aanduiding voor voettekst 2">
            <a:extLst>
              <a:ext uri="{FF2B5EF4-FFF2-40B4-BE49-F238E27FC236}">
                <a16:creationId xmlns:a16="http://schemas.microsoft.com/office/drawing/2014/main" id="{DB241A52-09A0-4AD6-A5D6-2CB6633DC2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7" name="Picture 3">
            <a:extLst>
              <a:ext uri="{FF2B5EF4-FFF2-40B4-BE49-F238E27FC236}">
                <a16:creationId xmlns:a16="http://schemas.microsoft.com/office/drawing/2014/main" id="{85AF8B45-2960-4242-A465-E4E415F595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Afbeelding 11">
            <a:extLst>
              <a:ext uri="{FF2B5EF4-FFF2-40B4-BE49-F238E27FC236}">
                <a16:creationId xmlns:a16="http://schemas.microsoft.com/office/drawing/2014/main" id="{0227EEAF-1E4A-4103-AF6E-25432A85F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186" y="272189"/>
            <a:ext cx="2368249" cy="1420949"/>
          </a:xfrm>
          <a:prstGeom prst="rect">
            <a:avLst/>
          </a:prstGeom>
        </p:spPr>
      </p:pic>
      <p:sp>
        <p:nvSpPr>
          <p:cNvPr id="19" name="Tijdelijke aanduiding voor inhoud 2">
            <a:extLst>
              <a:ext uri="{FF2B5EF4-FFF2-40B4-BE49-F238E27FC236}">
                <a16:creationId xmlns:a16="http://schemas.microsoft.com/office/drawing/2014/main" id="{A90049F2-0D06-4257-BD3B-9BB989871739}"/>
              </a:ext>
            </a:extLst>
          </p:cNvPr>
          <p:cNvSpPr txBox="1">
            <a:spLocks/>
          </p:cNvSpPr>
          <p:nvPr/>
        </p:nvSpPr>
        <p:spPr>
          <a:xfrm>
            <a:off x="2897741" y="1533933"/>
            <a:ext cx="6600825" cy="4525963"/>
          </a:xfrm>
          <a:prstGeom prst="rect">
            <a:avLst/>
          </a:prstGeom>
          <a:noFill/>
        </p:spPr>
        <p:txBody>
          <a:bodyPr/>
          <a:lstStyle>
            <a:lvl1pPr marL="342900" indent="-342900" algn="l" rtl="0" eaLnBrk="0" fontAlgn="base" hangingPunct="0">
              <a:spcBef>
                <a:spcPct val="20000"/>
              </a:spcBef>
              <a:spcAft>
                <a:spcPct val="0"/>
              </a:spcAft>
              <a:buChar char="•"/>
              <a:defRPr sz="1600">
                <a:solidFill>
                  <a:schemeClr val="bg1"/>
                </a:solidFill>
                <a:latin typeface="+mn-lt"/>
                <a:ea typeface="+mn-ea"/>
                <a:cs typeface="+mn-cs"/>
              </a:defRPr>
            </a:lvl1pPr>
            <a:lvl2pPr marL="742950" indent="-285750" algn="l" rtl="0" eaLnBrk="0" fontAlgn="base" hangingPunct="0">
              <a:spcBef>
                <a:spcPct val="20000"/>
              </a:spcBef>
              <a:spcAft>
                <a:spcPct val="0"/>
              </a:spcAft>
              <a:buChar char="–"/>
              <a:defRPr sz="1600">
                <a:solidFill>
                  <a:schemeClr val="bg1"/>
                </a:solidFill>
                <a:latin typeface="+mn-lt"/>
              </a:defRPr>
            </a:lvl2pPr>
            <a:lvl3pPr marL="1143000" indent="-228600" algn="l" rtl="0" eaLnBrk="0" fontAlgn="base" hangingPunct="0">
              <a:spcBef>
                <a:spcPct val="20000"/>
              </a:spcBef>
              <a:spcAft>
                <a:spcPct val="0"/>
              </a:spcAft>
              <a:buChar char="•"/>
              <a:defRPr sz="1600">
                <a:solidFill>
                  <a:schemeClr val="bg1"/>
                </a:solidFill>
                <a:latin typeface="+mn-lt"/>
              </a:defRPr>
            </a:lvl3pPr>
            <a:lvl4pPr marL="1600200" indent="-228600" algn="l" rtl="0" eaLnBrk="0" fontAlgn="base" hangingPunct="0">
              <a:spcBef>
                <a:spcPct val="20000"/>
              </a:spcBef>
              <a:spcAft>
                <a:spcPct val="0"/>
              </a:spcAft>
              <a:buChar char="–"/>
              <a:defRPr sz="1600">
                <a:solidFill>
                  <a:schemeClr val="bg1"/>
                </a:solidFill>
                <a:latin typeface="+mn-lt"/>
              </a:defRPr>
            </a:lvl4pPr>
            <a:lvl5pPr marL="2057400" indent="-228600" algn="l" rtl="0" eaLnBrk="0" fontAlgn="base" hangingPunct="0">
              <a:spcBef>
                <a:spcPct val="20000"/>
              </a:spcBef>
              <a:spcAft>
                <a:spcPct val="0"/>
              </a:spcAft>
              <a:buChar char="»"/>
              <a:defRPr sz="1600">
                <a:solidFill>
                  <a:schemeClr val="bg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nl-NL" sz="1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Normale verdeling</a:t>
            </a:r>
          </a:p>
          <a:p>
            <a:pPr marL="342900" marR="0" lvl="0" indent="-342900"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nl-NL" sz="16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Gauss-kromme</a:t>
            </a:r>
            <a:r>
              <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eigenschappen</a:t>
            </a:r>
          </a:p>
          <a:p>
            <a:pPr marL="342900" marR="0" lvl="0" indent="-342900"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t>
            </a:r>
            <a:r>
              <a:rPr kumimoji="0" lang="nl-NL" sz="16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ariantie</a:t>
            </a:r>
            <a:endPar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t>
            </a:r>
            <a:r>
              <a:rPr kumimoji="0" lang="nl-NL" sz="16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tandaarddeviatie</a:t>
            </a:r>
            <a:endPar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Z-waarde</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nl-NL" sz="1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Binominale verdeling</a:t>
            </a:r>
          </a:p>
          <a:p>
            <a:pPr marL="342900" marR="0" lvl="0" indent="-342900"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t>
            </a:r>
            <a:r>
              <a:rPr kumimoji="0" lang="nl-NL" sz="16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untschatting</a:t>
            </a:r>
            <a:endPar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a:t>
            </a:r>
            <a:r>
              <a:rPr kumimoji="0" lang="nl-NL" sz="1600" b="0"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ntervalschatting</a:t>
            </a:r>
            <a:endPar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Courier New" panose="02070309020205020404" pitchFamily="49" charset="0"/>
              <a:buChar char="o"/>
              <a:tabLst/>
              <a:defRPr/>
            </a:pPr>
            <a:r>
              <a:rPr kumimoji="0" lang="nl-NL" sz="16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Standaardfout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nl-NL" sz="1600" b="0" i="0" u="none" strike="noStrike" kern="0" cap="none" spc="0" normalizeH="0" baseline="0" noProof="0" dirty="0">
              <a:ln>
                <a:noFill/>
              </a:ln>
              <a:solidFill>
                <a:sysClr val="window" lastClr="FFFFFF"/>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nl-NL" sz="1600" b="0" i="0" u="none" strike="noStrike" kern="0" cap="none" spc="0" normalizeH="0" baseline="0" noProof="0" dirty="0">
                <a:ln>
                  <a:noFill/>
                </a:ln>
                <a:solidFill>
                  <a:sysClr val="window" lastClr="FFFFFF"/>
                </a:solidFill>
                <a:effectLst/>
                <a:uLnTx/>
                <a:uFillTx/>
                <a:latin typeface="Arial"/>
                <a:ea typeface="+mn-ea"/>
                <a:cs typeface="+mn-cs"/>
              </a:rPr>
              <a:t>Betrouwbaarheid – nauwkeurigheid – overschrijdingskans</a:t>
            </a:r>
          </a:p>
        </p:txBody>
      </p:sp>
      <p:pic>
        <p:nvPicPr>
          <p:cNvPr id="7" name="Afbeelding 6">
            <a:extLst>
              <a:ext uri="{FF2B5EF4-FFF2-40B4-BE49-F238E27FC236}">
                <a16:creationId xmlns:a16="http://schemas.microsoft.com/office/drawing/2014/main" id="{60C9DCAA-31D2-4A27-81FA-27B7297A9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970" y="1629000"/>
            <a:ext cx="2545290" cy="3600000"/>
          </a:xfrm>
          <a:prstGeom prst="rect">
            <a:avLst/>
          </a:prstGeom>
        </p:spPr>
      </p:pic>
      <p:sp>
        <p:nvSpPr>
          <p:cNvPr id="4" name="Tijdelijke aanduiding voor dianummer 3">
            <a:extLst>
              <a:ext uri="{FF2B5EF4-FFF2-40B4-BE49-F238E27FC236}">
                <a16:creationId xmlns:a16="http://schemas.microsoft.com/office/drawing/2014/main" id="{EDB93E5F-8FE8-43DA-92D8-EAE4B81914D3}"/>
              </a:ext>
            </a:extLst>
          </p:cNvPr>
          <p:cNvSpPr>
            <a:spLocks noGrp="1"/>
          </p:cNvSpPr>
          <p:nvPr>
            <p:ph type="sldNum" sz="quarter" idx="12"/>
          </p:nvPr>
        </p:nvSpPr>
        <p:spPr/>
        <p:txBody>
          <a:bodyPr/>
          <a:lstStyle/>
          <a:p>
            <a:fld id="{BD2C07DF-3CF3-41EE-A18E-119FE81334F7}" type="slidenum">
              <a:rPr lang="nl-NL" smtClean="0"/>
              <a:t>59</a:t>
            </a:fld>
            <a:endParaRPr lang="nl-NL"/>
          </a:p>
        </p:txBody>
      </p:sp>
    </p:spTree>
    <p:extLst>
      <p:ext uri="{BB962C8B-B14F-4D97-AF65-F5344CB8AC3E}">
        <p14:creationId xmlns:p14="http://schemas.microsoft.com/office/powerpoint/2010/main" val="3696284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601D57D-858D-49E7-916C-ACC04D0F0826}"/>
              </a:ext>
            </a:extLst>
          </p:cNvPr>
          <p:cNvSpPr>
            <a:spLocks noGrp="1"/>
          </p:cNvSpPr>
          <p:nvPr>
            <p:ph type="title"/>
          </p:nvPr>
        </p:nvSpPr>
        <p:spPr/>
        <p:txBody>
          <a:bodyPr/>
          <a:lstStyle/>
          <a:p>
            <a:r>
              <a:rPr lang="nl-NL" dirty="0"/>
              <a:t>Onderzoekende houding</a:t>
            </a:r>
            <a:br>
              <a:rPr lang="nl-NL" dirty="0"/>
            </a:br>
            <a:r>
              <a:rPr lang="nl-NL" sz="1600" dirty="0"/>
              <a:t>Marjon Bruggink &amp; Frits Harinck, 2012</a:t>
            </a:r>
          </a:p>
        </p:txBody>
      </p:sp>
      <p:sp>
        <p:nvSpPr>
          <p:cNvPr id="7" name="Tijdelijke aanduiding voor inhoud 6">
            <a:extLst>
              <a:ext uri="{FF2B5EF4-FFF2-40B4-BE49-F238E27FC236}">
                <a16:creationId xmlns:a16="http://schemas.microsoft.com/office/drawing/2014/main" id="{661EA653-01AD-4E51-BA75-C2C4534874B4}"/>
              </a:ext>
            </a:extLst>
          </p:cNvPr>
          <p:cNvSpPr>
            <a:spLocks noGrp="1"/>
          </p:cNvSpPr>
          <p:nvPr>
            <p:ph idx="1"/>
          </p:nvPr>
        </p:nvSpPr>
        <p:spPr>
          <a:xfrm>
            <a:off x="959018" y="1690688"/>
            <a:ext cx="8036668" cy="4351338"/>
          </a:xfrm>
        </p:spPr>
        <p:txBody>
          <a:bodyPr>
            <a:normAutofit/>
          </a:bodyPr>
          <a:lstStyle/>
          <a:p>
            <a:pPr>
              <a:buFont typeface="Courier New" panose="02070309020205020404" pitchFamily="49" charset="0"/>
              <a:buChar char="o"/>
            </a:pPr>
            <a:r>
              <a:rPr lang="nl-NL" sz="1600" dirty="0"/>
              <a:t>Nieuwsgierig zijn / Willen weten / Je dingen afvragen</a:t>
            </a:r>
          </a:p>
          <a:p>
            <a:pPr>
              <a:buFont typeface="Courier New" panose="02070309020205020404" pitchFamily="49" charset="0"/>
              <a:buChar char="o"/>
            </a:pPr>
            <a:r>
              <a:rPr lang="nl-NL" sz="1600" dirty="0"/>
              <a:t>Een open houding / Op zoek naar eigen vooronderstellingen / Oordeel kunnen uitstellen</a:t>
            </a:r>
          </a:p>
          <a:p>
            <a:pPr>
              <a:buFont typeface="Courier New" panose="02070309020205020404" pitchFamily="49" charset="0"/>
              <a:buChar char="o"/>
            </a:pPr>
            <a:r>
              <a:rPr lang="nl-NL" sz="1600" dirty="0"/>
              <a:t>Kritisch zijn: is het wel zo? / Zaken in twijfel trekken</a:t>
            </a:r>
          </a:p>
          <a:p>
            <a:pPr>
              <a:buFont typeface="Courier New" panose="02070309020205020404" pitchFamily="49" charset="0"/>
              <a:buChar char="o"/>
            </a:pPr>
            <a:r>
              <a:rPr lang="nl-NL" sz="1600" dirty="0"/>
              <a:t>Willen begrijpen / Tot inzicht willen komen / Willen doorgronden</a:t>
            </a:r>
          </a:p>
          <a:p>
            <a:pPr>
              <a:buFont typeface="Courier New" panose="02070309020205020404" pitchFamily="49" charset="0"/>
              <a:buChar char="o"/>
            </a:pPr>
            <a:r>
              <a:rPr lang="nl-NL" sz="1600" dirty="0"/>
              <a:t>Bereid zijn tot perspectiefwisseling</a:t>
            </a:r>
          </a:p>
          <a:p>
            <a:pPr>
              <a:buFont typeface="Courier New" panose="02070309020205020404" pitchFamily="49" charset="0"/>
              <a:buChar char="o"/>
            </a:pPr>
            <a:r>
              <a:rPr lang="nl-NL" sz="1600" dirty="0"/>
              <a:t>Distantie nemen van routines / Vraagtekens bij het vanzelfsprekende / Gebaande paden durven verlaten / Eigen richting durven kiezen</a:t>
            </a:r>
          </a:p>
          <a:p>
            <a:pPr>
              <a:buFont typeface="Courier New" panose="02070309020205020404" pitchFamily="49" charset="0"/>
              <a:buChar char="o"/>
            </a:pPr>
            <a:r>
              <a:rPr lang="nl-NL" sz="1600" dirty="0"/>
              <a:t>Gerichtheid op bronnen / Willen voortbouwen op eerdere opvattingen en ideeën</a:t>
            </a:r>
          </a:p>
          <a:p>
            <a:pPr>
              <a:buFont typeface="Courier New" panose="02070309020205020404" pitchFamily="49" charset="0"/>
              <a:buChar char="o"/>
            </a:pPr>
            <a:r>
              <a:rPr lang="nl-NL" sz="1600" dirty="0"/>
              <a:t>Gerichtheid op zeker weten / Goede bronnen willen gebruiken / Nauwkeurig willen zijn</a:t>
            </a:r>
          </a:p>
          <a:p>
            <a:pPr>
              <a:buFont typeface="Courier New" panose="02070309020205020404" pitchFamily="49" charset="0"/>
              <a:buChar char="o"/>
            </a:pPr>
            <a:r>
              <a:rPr lang="nl-NL" sz="1600" dirty="0"/>
              <a:t>Willen delen met anderen / Onderdeel willen zijn van leergemeenschappen.</a:t>
            </a:r>
          </a:p>
          <a:p>
            <a:pPr>
              <a:buFont typeface="Courier New" panose="02070309020205020404" pitchFamily="49" charset="0"/>
              <a:buChar char="o"/>
            </a:pPr>
            <a:endParaRPr lang="nl-NL" sz="1600" dirty="0"/>
          </a:p>
        </p:txBody>
      </p:sp>
      <p:sp>
        <p:nvSpPr>
          <p:cNvPr id="4" name="Tijdelijke aanduiding voor voettekst 3">
            <a:extLst>
              <a:ext uri="{FF2B5EF4-FFF2-40B4-BE49-F238E27FC236}">
                <a16:creationId xmlns:a16="http://schemas.microsoft.com/office/drawing/2014/main" id="{9EDB1061-9971-42E9-888E-8768729BC4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5" name="Tijdelijke aanduiding voor dianummer 4">
            <a:extLst>
              <a:ext uri="{FF2B5EF4-FFF2-40B4-BE49-F238E27FC236}">
                <a16:creationId xmlns:a16="http://schemas.microsoft.com/office/drawing/2014/main" id="{EB7A7E73-4A68-4996-85E7-83C44E641E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100" name="Picture 4" descr="Afbeeldingsresultaten voor windesheim logo png">
            <a:extLst>
              <a:ext uri="{FF2B5EF4-FFF2-40B4-BE49-F238E27FC236}">
                <a16:creationId xmlns:a16="http://schemas.microsoft.com/office/drawing/2014/main" id="{4E2DB643-36AE-4251-B41F-2667F0FA6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52" y="5966029"/>
            <a:ext cx="2359728" cy="69942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e bronafbeelding bekijken">
            <a:extLst>
              <a:ext uri="{FF2B5EF4-FFF2-40B4-BE49-F238E27FC236}">
                <a16:creationId xmlns:a16="http://schemas.microsoft.com/office/drawing/2014/main" id="{EBF75482-2EAA-4561-B9D4-59AFAB28A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7800" y="160459"/>
            <a:ext cx="1288800" cy="12888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rits Harinck">
            <a:extLst>
              <a:ext uri="{FF2B5EF4-FFF2-40B4-BE49-F238E27FC236}">
                <a16:creationId xmlns:a16="http://schemas.microsoft.com/office/drawing/2014/main" id="{ED05F9E3-C79B-48ED-B47F-975CC1EAB1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9400" y="160459"/>
            <a:ext cx="1288800" cy="1288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4B8D6169-FCC5-40BC-BAE8-A6728C564D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6338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3C4DE0-9E2B-4F56-9390-2EEA5FDCA777}"/>
              </a:ext>
            </a:extLst>
          </p:cNvPr>
          <p:cNvSpPr>
            <a:spLocks noGrp="1"/>
          </p:cNvSpPr>
          <p:nvPr>
            <p:ph type="title"/>
          </p:nvPr>
        </p:nvSpPr>
        <p:spPr/>
        <p:txBody>
          <a:bodyPr/>
          <a:lstStyle/>
          <a:p>
            <a:r>
              <a:rPr lang="nl-NL" dirty="0"/>
              <a:t>Steekproeven</a:t>
            </a:r>
            <a:br>
              <a:rPr lang="nl-NL" dirty="0"/>
            </a:br>
            <a:r>
              <a:rPr lang="nl-NL" sz="1600" dirty="0"/>
              <a:t>Carl </a:t>
            </a:r>
            <a:r>
              <a:rPr lang="nl-NL" sz="1600" dirty="0" err="1"/>
              <a:t>Fiedrich</a:t>
            </a:r>
            <a:r>
              <a:rPr lang="nl-NL" sz="1600" dirty="0"/>
              <a:t> Gauss</a:t>
            </a:r>
          </a:p>
        </p:txBody>
      </p:sp>
      <p:pic>
        <p:nvPicPr>
          <p:cNvPr id="17" name="Picture 3">
            <a:extLst>
              <a:ext uri="{FF2B5EF4-FFF2-40B4-BE49-F238E27FC236}">
                <a16:creationId xmlns:a16="http://schemas.microsoft.com/office/drawing/2014/main" id="{85AF8B45-2960-4242-A465-E4E415F595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Rechte verbindingslijn 11">
            <a:extLst>
              <a:ext uri="{FF2B5EF4-FFF2-40B4-BE49-F238E27FC236}">
                <a16:creationId xmlns:a16="http://schemas.microsoft.com/office/drawing/2014/main" id="{7B5B33BD-5C47-458E-9BC1-3C5DCEEE6789}"/>
              </a:ext>
            </a:extLst>
          </p:cNvPr>
          <p:cNvCxnSpPr/>
          <p:nvPr/>
        </p:nvCxnSpPr>
        <p:spPr>
          <a:xfrm rot="5400000" flipH="1" flipV="1">
            <a:off x="4671072" y="3711795"/>
            <a:ext cx="2859088" cy="1587"/>
          </a:xfrm>
          <a:prstGeom prst="line">
            <a:avLst/>
          </a:prstGeom>
          <a:noFill/>
          <a:ln w="9525" cap="flat" cmpd="sng" algn="ctr">
            <a:solidFill>
              <a:srgbClr val="8064A2">
                <a:shade val="95000"/>
                <a:satMod val="105000"/>
              </a:srgbClr>
            </a:solidFill>
            <a:prstDash val="solid"/>
          </a:ln>
          <a:effectLst/>
        </p:spPr>
      </p:cxnSp>
      <p:cxnSp>
        <p:nvCxnSpPr>
          <p:cNvPr id="19" name="Rechte verbindingslijn 18">
            <a:extLst>
              <a:ext uri="{FF2B5EF4-FFF2-40B4-BE49-F238E27FC236}">
                <a16:creationId xmlns:a16="http://schemas.microsoft.com/office/drawing/2014/main" id="{BF8C0921-A30B-4ABB-9F20-58E1B4F7C5D8}"/>
              </a:ext>
            </a:extLst>
          </p:cNvPr>
          <p:cNvCxnSpPr/>
          <p:nvPr/>
        </p:nvCxnSpPr>
        <p:spPr>
          <a:xfrm>
            <a:off x="2886722" y="5153244"/>
            <a:ext cx="6500812" cy="1588"/>
          </a:xfrm>
          <a:prstGeom prst="line">
            <a:avLst/>
          </a:prstGeom>
          <a:noFill/>
          <a:ln w="9525" cap="flat" cmpd="sng" algn="ctr">
            <a:solidFill>
              <a:sysClr val="windowText" lastClr="000000">
                <a:shade val="95000"/>
                <a:satMod val="105000"/>
              </a:sysClr>
            </a:solidFill>
            <a:prstDash val="solid"/>
          </a:ln>
          <a:effectLst/>
        </p:spPr>
      </p:cxnSp>
      <p:cxnSp>
        <p:nvCxnSpPr>
          <p:cNvPr id="20" name="Rechte verbindingslijn met pijl 19">
            <a:extLst>
              <a:ext uri="{FF2B5EF4-FFF2-40B4-BE49-F238E27FC236}">
                <a16:creationId xmlns:a16="http://schemas.microsoft.com/office/drawing/2014/main" id="{2D0E49C7-736F-4E66-866E-907EC7DAE909}"/>
              </a:ext>
            </a:extLst>
          </p:cNvPr>
          <p:cNvCxnSpPr/>
          <p:nvPr/>
        </p:nvCxnSpPr>
        <p:spPr>
          <a:xfrm>
            <a:off x="4815534" y="5498557"/>
            <a:ext cx="2643188" cy="1588"/>
          </a:xfrm>
          <a:prstGeom prst="straightConnector1">
            <a:avLst/>
          </a:prstGeom>
          <a:noFill/>
          <a:ln w="34925" cap="flat" cmpd="sng" algn="ctr">
            <a:solidFill>
              <a:srgbClr val="FFFFFF"/>
            </a:solidFill>
            <a:prstDash val="solid"/>
            <a:headEnd type="arrow"/>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21" name="Rechte verbindingslijn met pijl 20">
            <a:extLst>
              <a:ext uri="{FF2B5EF4-FFF2-40B4-BE49-F238E27FC236}">
                <a16:creationId xmlns:a16="http://schemas.microsoft.com/office/drawing/2014/main" id="{F27DA8FD-72A3-473C-8648-0C960A76D958}"/>
              </a:ext>
            </a:extLst>
          </p:cNvPr>
          <p:cNvCxnSpPr/>
          <p:nvPr/>
        </p:nvCxnSpPr>
        <p:spPr>
          <a:xfrm>
            <a:off x="4059884" y="5870032"/>
            <a:ext cx="4071938" cy="1588"/>
          </a:xfrm>
          <a:prstGeom prst="straightConnector1">
            <a:avLst/>
          </a:prstGeom>
          <a:noFill/>
          <a:ln w="34925" cap="flat" cmpd="sng" algn="ctr">
            <a:solidFill>
              <a:srgbClr val="FFFFFF"/>
            </a:solidFill>
            <a:prstDash val="solid"/>
            <a:headEnd type="arrow"/>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22" name="Rechte verbindingslijn met pijl 21">
            <a:extLst>
              <a:ext uri="{FF2B5EF4-FFF2-40B4-BE49-F238E27FC236}">
                <a16:creationId xmlns:a16="http://schemas.microsoft.com/office/drawing/2014/main" id="{A40C6C6C-9D12-4281-9272-A350ECEC298D}"/>
              </a:ext>
            </a:extLst>
          </p:cNvPr>
          <p:cNvCxnSpPr/>
          <p:nvPr/>
        </p:nvCxnSpPr>
        <p:spPr>
          <a:xfrm>
            <a:off x="3458223" y="6230396"/>
            <a:ext cx="5500687" cy="1587"/>
          </a:xfrm>
          <a:prstGeom prst="straightConnector1">
            <a:avLst/>
          </a:prstGeom>
          <a:noFill/>
          <a:ln w="34925" cap="flat" cmpd="sng" algn="ctr">
            <a:solidFill>
              <a:srgbClr val="FFFFFF"/>
            </a:solidFill>
            <a:prstDash val="solid"/>
            <a:headEnd type="arrow"/>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23" name="Rechte verbindingslijn 22">
            <a:extLst>
              <a:ext uri="{FF2B5EF4-FFF2-40B4-BE49-F238E27FC236}">
                <a16:creationId xmlns:a16="http://schemas.microsoft.com/office/drawing/2014/main" id="{2AEFB9E9-7909-46A7-AC04-CADED42719EE}"/>
              </a:ext>
            </a:extLst>
          </p:cNvPr>
          <p:cNvCxnSpPr/>
          <p:nvPr/>
        </p:nvCxnSpPr>
        <p:spPr>
          <a:xfrm rot="5400000" flipH="1" flipV="1">
            <a:off x="3670947" y="3926107"/>
            <a:ext cx="2430463" cy="1588"/>
          </a:xfrm>
          <a:prstGeom prst="line">
            <a:avLst/>
          </a:prstGeom>
          <a:noFill/>
          <a:ln w="9525" cap="flat" cmpd="sng" algn="ctr">
            <a:solidFill>
              <a:srgbClr val="8064A2">
                <a:shade val="95000"/>
                <a:satMod val="105000"/>
              </a:srgbClr>
            </a:solidFill>
            <a:prstDash val="solid"/>
          </a:ln>
          <a:effectLst/>
        </p:spPr>
      </p:cxnSp>
      <p:cxnSp>
        <p:nvCxnSpPr>
          <p:cNvPr id="24" name="Rechte verbindingslijn 23">
            <a:extLst>
              <a:ext uri="{FF2B5EF4-FFF2-40B4-BE49-F238E27FC236}">
                <a16:creationId xmlns:a16="http://schemas.microsoft.com/office/drawing/2014/main" id="{26AC49A3-C273-4964-8F89-5A9F8B00C36B}"/>
              </a:ext>
            </a:extLst>
          </p:cNvPr>
          <p:cNvCxnSpPr/>
          <p:nvPr/>
        </p:nvCxnSpPr>
        <p:spPr>
          <a:xfrm rot="5400000" flipH="1" flipV="1">
            <a:off x="6208566" y="3961826"/>
            <a:ext cx="2357437" cy="0"/>
          </a:xfrm>
          <a:prstGeom prst="line">
            <a:avLst/>
          </a:prstGeom>
          <a:noFill/>
          <a:ln w="9525" cap="flat" cmpd="sng" algn="ctr">
            <a:solidFill>
              <a:srgbClr val="8064A2">
                <a:shade val="95000"/>
                <a:satMod val="105000"/>
              </a:srgbClr>
            </a:solidFill>
            <a:prstDash val="solid"/>
          </a:ln>
          <a:effectLst/>
        </p:spPr>
      </p:cxnSp>
      <p:cxnSp>
        <p:nvCxnSpPr>
          <p:cNvPr id="25" name="Rechte verbindingslijn 24">
            <a:extLst>
              <a:ext uri="{FF2B5EF4-FFF2-40B4-BE49-F238E27FC236}">
                <a16:creationId xmlns:a16="http://schemas.microsoft.com/office/drawing/2014/main" id="{8D1885EB-C993-4F03-AD2F-9A011F7A71E9}"/>
              </a:ext>
            </a:extLst>
          </p:cNvPr>
          <p:cNvCxnSpPr/>
          <p:nvPr/>
        </p:nvCxnSpPr>
        <p:spPr>
          <a:xfrm rot="5400000" flipH="1" flipV="1">
            <a:off x="3530454" y="4641276"/>
            <a:ext cx="998537" cy="0"/>
          </a:xfrm>
          <a:prstGeom prst="line">
            <a:avLst/>
          </a:prstGeom>
          <a:noFill/>
          <a:ln w="9525" cap="flat" cmpd="sng" algn="ctr">
            <a:solidFill>
              <a:srgbClr val="8064A2">
                <a:shade val="95000"/>
                <a:satMod val="105000"/>
              </a:srgbClr>
            </a:solidFill>
            <a:prstDash val="solid"/>
          </a:ln>
          <a:effectLst/>
        </p:spPr>
      </p:cxnSp>
      <p:cxnSp>
        <p:nvCxnSpPr>
          <p:cNvPr id="26" name="Rechte verbindingslijn 25">
            <a:extLst>
              <a:ext uri="{FF2B5EF4-FFF2-40B4-BE49-F238E27FC236}">
                <a16:creationId xmlns:a16="http://schemas.microsoft.com/office/drawing/2014/main" id="{DD35216A-BA57-46EF-9A46-10942D15E2B2}"/>
              </a:ext>
            </a:extLst>
          </p:cNvPr>
          <p:cNvCxnSpPr/>
          <p:nvPr/>
        </p:nvCxnSpPr>
        <p:spPr>
          <a:xfrm rot="5400000" flipH="1" flipV="1">
            <a:off x="7673829" y="4639689"/>
            <a:ext cx="1000125" cy="1587"/>
          </a:xfrm>
          <a:prstGeom prst="line">
            <a:avLst/>
          </a:prstGeom>
          <a:noFill/>
          <a:ln w="9525" cap="flat" cmpd="sng" algn="ctr">
            <a:solidFill>
              <a:srgbClr val="8064A2">
                <a:shade val="95000"/>
                <a:satMod val="105000"/>
              </a:srgbClr>
            </a:solidFill>
            <a:prstDash val="solid"/>
          </a:ln>
          <a:effectLst/>
        </p:spPr>
      </p:cxnSp>
      <p:cxnSp>
        <p:nvCxnSpPr>
          <p:cNvPr id="27" name="Rechte verbindingslijn 26">
            <a:extLst>
              <a:ext uri="{FF2B5EF4-FFF2-40B4-BE49-F238E27FC236}">
                <a16:creationId xmlns:a16="http://schemas.microsoft.com/office/drawing/2014/main" id="{1C2B1D20-230A-4BB5-A2A3-2E1E76E77657}"/>
              </a:ext>
            </a:extLst>
          </p:cNvPr>
          <p:cNvCxnSpPr/>
          <p:nvPr/>
        </p:nvCxnSpPr>
        <p:spPr>
          <a:xfrm rot="5400000" flipH="1" flipV="1">
            <a:off x="3351860" y="5034182"/>
            <a:ext cx="212725" cy="0"/>
          </a:xfrm>
          <a:prstGeom prst="line">
            <a:avLst/>
          </a:prstGeom>
          <a:noFill/>
          <a:ln w="9525" cap="flat" cmpd="sng" algn="ctr">
            <a:solidFill>
              <a:srgbClr val="8064A2">
                <a:shade val="95000"/>
                <a:satMod val="105000"/>
              </a:srgbClr>
            </a:solidFill>
            <a:prstDash val="solid"/>
          </a:ln>
          <a:effectLst/>
        </p:spPr>
      </p:cxnSp>
      <p:cxnSp>
        <p:nvCxnSpPr>
          <p:cNvPr id="28" name="Rechte verbindingslijn 27">
            <a:extLst>
              <a:ext uri="{FF2B5EF4-FFF2-40B4-BE49-F238E27FC236}">
                <a16:creationId xmlns:a16="http://schemas.microsoft.com/office/drawing/2014/main" id="{E5C6CFE7-954B-452E-A954-81DA260DE515}"/>
              </a:ext>
            </a:extLst>
          </p:cNvPr>
          <p:cNvCxnSpPr/>
          <p:nvPr/>
        </p:nvCxnSpPr>
        <p:spPr>
          <a:xfrm rot="5400000" flipH="1" flipV="1">
            <a:off x="8889060" y="5069107"/>
            <a:ext cx="141287" cy="1588"/>
          </a:xfrm>
          <a:prstGeom prst="line">
            <a:avLst/>
          </a:prstGeom>
          <a:noFill/>
          <a:ln w="9525" cap="flat" cmpd="sng" algn="ctr">
            <a:solidFill>
              <a:srgbClr val="8064A2">
                <a:shade val="95000"/>
                <a:satMod val="105000"/>
              </a:srgbClr>
            </a:solidFill>
            <a:prstDash val="solid"/>
          </a:ln>
          <a:effectLst/>
        </p:spPr>
      </p:cxnSp>
      <p:sp>
        <p:nvSpPr>
          <p:cNvPr id="29" name="Vrije vorm 34">
            <a:extLst>
              <a:ext uri="{FF2B5EF4-FFF2-40B4-BE49-F238E27FC236}">
                <a16:creationId xmlns:a16="http://schemas.microsoft.com/office/drawing/2014/main" id="{83FD551A-8D16-4B5E-9C08-7F11D7EBDC06}"/>
              </a:ext>
            </a:extLst>
          </p:cNvPr>
          <p:cNvSpPr/>
          <p:nvPr/>
        </p:nvSpPr>
        <p:spPr>
          <a:xfrm>
            <a:off x="2910535" y="2230657"/>
            <a:ext cx="6461125" cy="2933700"/>
          </a:xfrm>
          <a:custGeom>
            <a:avLst/>
            <a:gdLst>
              <a:gd name="connsiteX0" fmla="*/ 0 w 6459793"/>
              <a:gd name="connsiteY0" fmla="*/ 2917723 h 2932471"/>
              <a:gd name="connsiteX1" fmla="*/ 840658 w 6459793"/>
              <a:gd name="connsiteY1" fmla="*/ 2342536 h 2932471"/>
              <a:gd name="connsiteX2" fmla="*/ 1755058 w 6459793"/>
              <a:gd name="connsiteY2" fmla="*/ 705465 h 2932471"/>
              <a:gd name="connsiteX3" fmla="*/ 2757948 w 6459793"/>
              <a:gd name="connsiteY3" fmla="*/ 100781 h 2932471"/>
              <a:gd name="connsiteX4" fmla="*/ 3657600 w 6459793"/>
              <a:gd name="connsiteY4" fmla="*/ 100781 h 2932471"/>
              <a:gd name="connsiteX5" fmla="*/ 4616245 w 6459793"/>
              <a:gd name="connsiteY5" fmla="*/ 705465 h 2932471"/>
              <a:gd name="connsiteX6" fmla="*/ 5545393 w 6459793"/>
              <a:gd name="connsiteY6" fmla="*/ 2372033 h 2932471"/>
              <a:gd name="connsiteX7" fmla="*/ 6459793 w 6459793"/>
              <a:gd name="connsiteY7" fmla="*/ 2932471 h 2932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9793" h="2932471">
                <a:moveTo>
                  <a:pt x="0" y="2917723"/>
                </a:moveTo>
                <a:cubicBezTo>
                  <a:pt x="274074" y="2814484"/>
                  <a:pt x="548148" y="2711246"/>
                  <a:pt x="840658" y="2342536"/>
                </a:cubicBezTo>
                <a:cubicBezTo>
                  <a:pt x="1133168" y="1973826"/>
                  <a:pt x="1435510" y="1079091"/>
                  <a:pt x="1755058" y="705465"/>
                </a:cubicBezTo>
                <a:cubicBezTo>
                  <a:pt x="2074606" y="331839"/>
                  <a:pt x="2440858" y="201562"/>
                  <a:pt x="2757948" y="100781"/>
                </a:cubicBezTo>
                <a:cubicBezTo>
                  <a:pt x="3075038" y="0"/>
                  <a:pt x="3347884" y="0"/>
                  <a:pt x="3657600" y="100781"/>
                </a:cubicBezTo>
                <a:cubicBezTo>
                  <a:pt x="3967316" y="201562"/>
                  <a:pt x="4301613" y="326923"/>
                  <a:pt x="4616245" y="705465"/>
                </a:cubicBezTo>
                <a:cubicBezTo>
                  <a:pt x="4930877" y="1084007"/>
                  <a:pt x="5238135" y="2000865"/>
                  <a:pt x="5545393" y="2372033"/>
                </a:cubicBezTo>
                <a:cubicBezTo>
                  <a:pt x="5852651" y="2743201"/>
                  <a:pt x="6156222" y="2837836"/>
                  <a:pt x="6459793" y="2932471"/>
                </a:cubicBezTo>
              </a:path>
            </a:pathLst>
          </a:custGeom>
          <a:noFill/>
          <a:ln w="38100" cap="flat" cmpd="sng" algn="ctr">
            <a:solidFill>
              <a:sysClr val="window" lastClr="FFFFFF">
                <a:lumMod val="95000"/>
              </a:sysClr>
            </a:solidFill>
            <a:prstDash val="solid"/>
          </a:ln>
          <a:effectLst>
            <a:outerShdw blurRad="40000" dist="23000" dir="5400000" rotWithShape="0">
              <a:srgbClr val="000000">
                <a:alpha val="3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0" cap="none" spc="0" normalizeH="0" baseline="0" noProof="0">
              <a:ln>
                <a:noFill/>
              </a:ln>
              <a:solidFill>
                <a:prstClr val="black"/>
              </a:solidFill>
              <a:effectLst/>
              <a:uLnTx/>
              <a:uFillTx/>
              <a:latin typeface="Calibri"/>
              <a:ea typeface="+mn-ea"/>
              <a:cs typeface="Calibri" panose="020F0502020204030204" pitchFamily="34" charset="0"/>
            </a:endParaRPr>
          </a:p>
        </p:txBody>
      </p:sp>
      <p:sp>
        <p:nvSpPr>
          <p:cNvPr id="30" name="Tekstvak 18">
            <a:extLst>
              <a:ext uri="{FF2B5EF4-FFF2-40B4-BE49-F238E27FC236}">
                <a16:creationId xmlns:a16="http://schemas.microsoft.com/office/drawing/2014/main" id="{961310A5-2553-4790-9311-52A4DEE8AB6F}"/>
              </a:ext>
            </a:extLst>
          </p:cNvPr>
          <p:cNvSpPr txBox="1">
            <a:spLocks noChangeArrowheads="1"/>
          </p:cNvSpPr>
          <p:nvPr/>
        </p:nvSpPr>
        <p:spPr bwMode="auto">
          <a:xfrm>
            <a:off x="6387159" y="4081683"/>
            <a:ext cx="569387"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34,1%</a:t>
            </a:r>
          </a:p>
        </p:txBody>
      </p:sp>
      <p:sp>
        <p:nvSpPr>
          <p:cNvPr id="31" name="Tekstvak 21">
            <a:extLst>
              <a:ext uri="{FF2B5EF4-FFF2-40B4-BE49-F238E27FC236}">
                <a16:creationId xmlns:a16="http://schemas.microsoft.com/office/drawing/2014/main" id="{6CA31679-E838-4DDE-B0C4-9F152E60E92B}"/>
              </a:ext>
            </a:extLst>
          </p:cNvPr>
          <p:cNvSpPr txBox="1">
            <a:spLocks noChangeArrowheads="1"/>
          </p:cNvSpPr>
          <p:nvPr/>
        </p:nvSpPr>
        <p:spPr bwMode="auto">
          <a:xfrm>
            <a:off x="5172722" y="4068983"/>
            <a:ext cx="569387"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34,1%</a:t>
            </a:r>
          </a:p>
        </p:txBody>
      </p:sp>
      <p:sp>
        <p:nvSpPr>
          <p:cNvPr id="32" name="Tekstvak 22">
            <a:extLst>
              <a:ext uri="{FF2B5EF4-FFF2-40B4-BE49-F238E27FC236}">
                <a16:creationId xmlns:a16="http://schemas.microsoft.com/office/drawing/2014/main" id="{0858BD4F-9C22-46F5-9991-FBDB3B0C7FE5}"/>
              </a:ext>
            </a:extLst>
          </p:cNvPr>
          <p:cNvSpPr txBox="1">
            <a:spLocks noChangeArrowheads="1"/>
          </p:cNvSpPr>
          <p:nvPr/>
        </p:nvSpPr>
        <p:spPr bwMode="auto">
          <a:xfrm>
            <a:off x="4029722" y="4497608"/>
            <a:ext cx="569387"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13,6%</a:t>
            </a:r>
          </a:p>
        </p:txBody>
      </p:sp>
      <p:sp>
        <p:nvSpPr>
          <p:cNvPr id="33" name="Tekstvak 23">
            <a:extLst>
              <a:ext uri="{FF2B5EF4-FFF2-40B4-BE49-F238E27FC236}">
                <a16:creationId xmlns:a16="http://schemas.microsoft.com/office/drawing/2014/main" id="{E3A3EC7D-D66D-4994-95FA-6FF522343BC2}"/>
              </a:ext>
            </a:extLst>
          </p:cNvPr>
          <p:cNvSpPr txBox="1">
            <a:spLocks noChangeArrowheads="1"/>
          </p:cNvSpPr>
          <p:nvPr/>
        </p:nvSpPr>
        <p:spPr bwMode="auto">
          <a:xfrm>
            <a:off x="7387284" y="4569045"/>
            <a:ext cx="569387"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13,6%</a:t>
            </a:r>
          </a:p>
        </p:txBody>
      </p:sp>
      <p:sp>
        <p:nvSpPr>
          <p:cNvPr id="34" name="Tekstvak 25">
            <a:extLst>
              <a:ext uri="{FF2B5EF4-FFF2-40B4-BE49-F238E27FC236}">
                <a16:creationId xmlns:a16="http://schemas.microsoft.com/office/drawing/2014/main" id="{F789BA2A-F224-4A1F-A4CF-CAA5272BB047}"/>
              </a:ext>
            </a:extLst>
          </p:cNvPr>
          <p:cNvSpPr txBox="1">
            <a:spLocks noChangeArrowheads="1"/>
          </p:cNvSpPr>
          <p:nvPr/>
        </p:nvSpPr>
        <p:spPr bwMode="auto">
          <a:xfrm>
            <a:off x="3404248" y="4835745"/>
            <a:ext cx="490840"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2,1%</a:t>
            </a:r>
          </a:p>
        </p:txBody>
      </p:sp>
      <p:sp>
        <p:nvSpPr>
          <p:cNvPr id="35" name="Tekstvak 27">
            <a:extLst>
              <a:ext uri="{FF2B5EF4-FFF2-40B4-BE49-F238E27FC236}">
                <a16:creationId xmlns:a16="http://schemas.microsoft.com/office/drawing/2014/main" id="{5059BDE8-1640-4CF3-A9FA-4EE79EB82D69}"/>
              </a:ext>
            </a:extLst>
          </p:cNvPr>
          <p:cNvSpPr txBox="1">
            <a:spLocks noChangeArrowheads="1"/>
          </p:cNvSpPr>
          <p:nvPr/>
        </p:nvSpPr>
        <p:spPr bwMode="auto">
          <a:xfrm>
            <a:off x="8173098" y="4835745"/>
            <a:ext cx="490840"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2,1%</a:t>
            </a:r>
          </a:p>
        </p:txBody>
      </p:sp>
      <p:sp>
        <p:nvSpPr>
          <p:cNvPr id="36" name="Tekstvak 28">
            <a:extLst>
              <a:ext uri="{FF2B5EF4-FFF2-40B4-BE49-F238E27FC236}">
                <a16:creationId xmlns:a16="http://schemas.microsoft.com/office/drawing/2014/main" id="{592CAAA7-6BEC-4CC8-95DC-9020D1AEAE5E}"/>
              </a:ext>
            </a:extLst>
          </p:cNvPr>
          <p:cNvSpPr txBox="1">
            <a:spLocks noChangeArrowheads="1"/>
          </p:cNvSpPr>
          <p:nvPr/>
        </p:nvSpPr>
        <p:spPr bwMode="auto">
          <a:xfrm>
            <a:off x="2815285" y="4835745"/>
            <a:ext cx="490840"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0,1%</a:t>
            </a:r>
          </a:p>
        </p:txBody>
      </p:sp>
      <p:sp>
        <p:nvSpPr>
          <p:cNvPr id="37" name="Tekstvak 29">
            <a:extLst>
              <a:ext uri="{FF2B5EF4-FFF2-40B4-BE49-F238E27FC236}">
                <a16:creationId xmlns:a16="http://schemas.microsoft.com/office/drawing/2014/main" id="{5D807BFF-1E1C-4DB2-8B5C-BBBFFDA07956}"/>
              </a:ext>
            </a:extLst>
          </p:cNvPr>
          <p:cNvSpPr txBox="1">
            <a:spLocks noChangeArrowheads="1"/>
          </p:cNvSpPr>
          <p:nvPr/>
        </p:nvSpPr>
        <p:spPr bwMode="auto">
          <a:xfrm>
            <a:off x="8958910" y="4851620"/>
            <a:ext cx="490840"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0,1%</a:t>
            </a:r>
          </a:p>
        </p:txBody>
      </p:sp>
      <p:cxnSp>
        <p:nvCxnSpPr>
          <p:cNvPr id="38" name="Rechte verbindingslijn met pijl 37">
            <a:extLst>
              <a:ext uri="{FF2B5EF4-FFF2-40B4-BE49-F238E27FC236}">
                <a16:creationId xmlns:a16="http://schemas.microsoft.com/office/drawing/2014/main" id="{9858F91E-3EC6-4FAA-928D-875CAAE67993}"/>
              </a:ext>
            </a:extLst>
          </p:cNvPr>
          <p:cNvCxnSpPr/>
          <p:nvPr/>
        </p:nvCxnSpPr>
        <p:spPr>
          <a:xfrm>
            <a:off x="6310314" y="2143117"/>
            <a:ext cx="3143250" cy="1587"/>
          </a:xfrm>
          <a:prstGeom prst="straightConnector1">
            <a:avLst/>
          </a:prstGeom>
          <a:noFill/>
          <a:ln w="9525" cap="flat" cmpd="sng" algn="ctr">
            <a:solidFill>
              <a:sysClr val="windowText" lastClr="000000">
                <a:shade val="95000"/>
                <a:satMod val="105000"/>
              </a:sysClr>
            </a:solidFill>
            <a:prstDash val="solid"/>
            <a:tailEnd type="arrow"/>
          </a:ln>
          <a:effectLst/>
        </p:spPr>
      </p:cxnSp>
      <p:cxnSp>
        <p:nvCxnSpPr>
          <p:cNvPr id="39" name="Rechte verbindingslijn met pijl 38">
            <a:extLst>
              <a:ext uri="{FF2B5EF4-FFF2-40B4-BE49-F238E27FC236}">
                <a16:creationId xmlns:a16="http://schemas.microsoft.com/office/drawing/2014/main" id="{8341782A-D199-4A82-9200-B126FFF3A8B3}"/>
              </a:ext>
            </a:extLst>
          </p:cNvPr>
          <p:cNvCxnSpPr/>
          <p:nvPr/>
        </p:nvCxnSpPr>
        <p:spPr>
          <a:xfrm rot="10800000">
            <a:off x="2952729" y="2143117"/>
            <a:ext cx="3000375" cy="1587"/>
          </a:xfrm>
          <a:prstGeom prst="straightConnector1">
            <a:avLst/>
          </a:prstGeom>
          <a:noFill/>
          <a:ln w="9525" cap="flat" cmpd="sng" algn="ctr">
            <a:solidFill>
              <a:sysClr val="windowText" lastClr="000000">
                <a:shade val="95000"/>
                <a:satMod val="105000"/>
              </a:sysClr>
            </a:solidFill>
            <a:prstDash val="solid"/>
            <a:tailEnd type="arrow"/>
          </a:ln>
          <a:effectLst/>
        </p:spPr>
      </p:cxnSp>
      <p:sp>
        <p:nvSpPr>
          <p:cNvPr id="41" name="Tekstvak 37">
            <a:extLst>
              <a:ext uri="{FF2B5EF4-FFF2-40B4-BE49-F238E27FC236}">
                <a16:creationId xmlns:a16="http://schemas.microsoft.com/office/drawing/2014/main" id="{4FA28B7E-5D73-4591-B170-B548085167CF}"/>
              </a:ext>
            </a:extLst>
          </p:cNvPr>
          <p:cNvSpPr txBox="1">
            <a:spLocks noChangeArrowheads="1"/>
          </p:cNvSpPr>
          <p:nvPr/>
        </p:nvSpPr>
        <p:spPr bwMode="auto">
          <a:xfrm>
            <a:off x="4088231" y="1848277"/>
            <a:ext cx="452368"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rPr>
              <a:t>50%</a:t>
            </a:r>
          </a:p>
        </p:txBody>
      </p:sp>
      <p:sp>
        <p:nvSpPr>
          <p:cNvPr id="42" name="Tekstvak 39">
            <a:extLst>
              <a:ext uri="{FF2B5EF4-FFF2-40B4-BE49-F238E27FC236}">
                <a16:creationId xmlns:a16="http://schemas.microsoft.com/office/drawing/2014/main" id="{CDF515E6-0CD9-4E89-9C49-F3FA3044F0CF}"/>
              </a:ext>
            </a:extLst>
          </p:cNvPr>
          <p:cNvSpPr txBox="1">
            <a:spLocks noChangeArrowheads="1"/>
          </p:cNvSpPr>
          <p:nvPr/>
        </p:nvSpPr>
        <p:spPr bwMode="auto">
          <a:xfrm>
            <a:off x="7513149" y="1852217"/>
            <a:ext cx="452368"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rPr>
              <a:t>50%</a:t>
            </a:r>
          </a:p>
        </p:txBody>
      </p:sp>
      <p:sp>
        <p:nvSpPr>
          <p:cNvPr id="43" name="Tekstvak 41">
            <a:extLst>
              <a:ext uri="{FF2B5EF4-FFF2-40B4-BE49-F238E27FC236}">
                <a16:creationId xmlns:a16="http://schemas.microsoft.com/office/drawing/2014/main" id="{F6E1E28C-1343-4579-B020-52C29C826D2A}"/>
              </a:ext>
            </a:extLst>
          </p:cNvPr>
          <p:cNvSpPr txBox="1">
            <a:spLocks noChangeArrowheads="1"/>
          </p:cNvSpPr>
          <p:nvPr/>
        </p:nvSpPr>
        <p:spPr bwMode="auto">
          <a:xfrm>
            <a:off x="4672659" y="5137370"/>
            <a:ext cx="381836"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srgbClr val="C00000"/>
                </a:solidFill>
                <a:effectLst/>
                <a:uLnTx/>
                <a:uFillTx/>
                <a:latin typeface="Calibri" panose="020F0502020204030204"/>
                <a:ea typeface="+mn-ea"/>
                <a:cs typeface="Calibri" panose="020F0502020204030204" pitchFamily="34" charset="0"/>
              </a:rPr>
              <a:t>-1S</a:t>
            </a:r>
          </a:p>
        </p:txBody>
      </p:sp>
      <p:sp>
        <p:nvSpPr>
          <p:cNvPr id="44" name="Tekstvak 42">
            <a:extLst>
              <a:ext uri="{FF2B5EF4-FFF2-40B4-BE49-F238E27FC236}">
                <a16:creationId xmlns:a16="http://schemas.microsoft.com/office/drawing/2014/main" id="{EED113F3-06B5-4987-B458-07AC46040893}"/>
              </a:ext>
            </a:extLst>
          </p:cNvPr>
          <p:cNvSpPr txBox="1">
            <a:spLocks noChangeArrowheads="1"/>
          </p:cNvSpPr>
          <p:nvPr/>
        </p:nvSpPr>
        <p:spPr bwMode="auto">
          <a:xfrm>
            <a:off x="3815409" y="5143720"/>
            <a:ext cx="381836"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srgbClr val="C00000"/>
                </a:solidFill>
                <a:effectLst/>
                <a:uLnTx/>
                <a:uFillTx/>
                <a:latin typeface="Calibri" panose="020F0502020204030204"/>
                <a:ea typeface="+mn-ea"/>
                <a:cs typeface="Calibri" panose="020F0502020204030204" pitchFamily="34" charset="0"/>
              </a:rPr>
              <a:t>-2S</a:t>
            </a:r>
          </a:p>
        </p:txBody>
      </p:sp>
      <p:sp>
        <p:nvSpPr>
          <p:cNvPr id="45" name="Tekstvak 54">
            <a:extLst>
              <a:ext uri="{FF2B5EF4-FFF2-40B4-BE49-F238E27FC236}">
                <a16:creationId xmlns:a16="http://schemas.microsoft.com/office/drawing/2014/main" id="{16CB6AA2-21AA-4795-A259-B66ED813D9CB}"/>
              </a:ext>
            </a:extLst>
          </p:cNvPr>
          <p:cNvSpPr txBox="1">
            <a:spLocks noChangeArrowheads="1"/>
          </p:cNvSpPr>
          <p:nvPr/>
        </p:nvSpPr>
        <p:spPr bwMode="auto">
          <a:xfrm>
            <a:off x="3262959" y="5140545"/>
            <a:ext cx="381836"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srgbClr val="C00000"/>
                </a:solidFill>
                <a:effectLst/>
                <a:uLnTx/>
                <a:uFillTx/>
                <a:latin typeface="Calibri" panose="020F0502020204030204"/>
                <a:ea typeface="+mn-ea"/>
                <a:cs typeface="Calibri" panose="020F0502020204030204" pitchFamily="34" charset="0"/>
              </a:rPr>
              <a:t>-3S</a:t>
            </a:r>
          </a:p>
        </p:txBody>
      </p:sp>
      <p:sp>
        <p:nvSpPr>
          <p:cNvPr id="46" name="Tekstvak 55">
            <a:extLst>
              <a:ext uri="{FF2B5EF4-FFF2-40B4-BE49-F238E27FC236}">
                <a16:creationId xmlns:a16="http://schemas.microsoft.com/office/drawing/2014/main" id="{38CE878C-D6BF-46E3-AE0A-8BF3439FA267}"/>
              </a:ext>
            </a:extLst>
          </p:cNvPr>
          <p:cNvSpPr txBox="1">
            <a:spLocks noChangeArrowheads="1"/>
          </p:cNvSpPr>
          <p:nvPr/>
        </p:nvSpPr>
        <p:spPr bwMode="auto">
          <a:xfrm>
            <a:off x="7207897" y="5140545"/>
            <a:ext cx="370614"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srgbClr val="C00000"/>
                </a:solidFill>
                <a:effectLst/>
                <a:uLnTx/>
                <a:uFillTx/>
                <a:latin typeface="Calibri" panose="020F0502020204030204"/>
                <a:ea typeface="+mn-ea"/>
                <a:cs typeface="Calibri" panose="020F0502020204030204" pitchFamily="34" charset="0"/>
              </a:rPr>
              <a:t>1S </a:t>
            </a:r>
          </a:p>
        </p:txBody>
      </p:sp>
      <p:sp>
        <p:nvSpPr>
          <p:cNvPr id="47" name="Tekstvak 56">
            <a:extLst>
              <a:ext uri="{FF2B5EF4-FFF2-40B4-BE49-F238E27FC236}">
                <a16:creationId xmlns:a16="http://schemas.microsoft.com/office/drawing/2014/main" id="{EB1247BC-7022-4833-8C44-0AF72D22B4E0}"/>
              </a:ext>
            </a:extLst>
          </p:cNvPr>
          <p:cNvSpPr txBox="1">
            <a:spLocks noChangeArrowheads="1"/>
          </p:cNvSpPr>
          <p:nvPr/>
        </p:nvSpPr>
        <p:spPr bwMode="auto">
          <a:xfrm>
            <a:off x="7958784" y="5140545"/>
            <a:ext cx="335348"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srgbClr val="C00000"/>
                </a:solidFill>
                <a:effectLst/>
                <a:uLnTx/>
                <a:uFillTx/>
                <a:latin typeface="Calibri" panose="020F0502020204030204"/>
                <a:ea typeface="+mn-ea"/>
                <a:cs typeface="Calibri" panose="020F0502020204030204" pitchFamily="34" charset="0"/>
              </a:rPr>
              <a:t>2S</a:t>
            </a:r>
          </a:p>
        </p:txBody>
      </p:sp>
      <p:sp>
        <p:nvSpPr>
          <p:cNvPr id="48" name="Tekstvak 57">
            <a:extLst>
              <a:ext uri="{FF2B5EF4-FFF2-40B4-BE49-F238E27FC236}">
                <a16:creationId xmlns:a16="http://schemas.microsoft.com/office/drawing/2014/main" id="{39F37470-F264-4E46-966D-435AA31FFA82}"/>
              </a:ext>
            </a:extLst>
          </p:cNvPr>
          <p:cNvSpPr txBox="1">
            <a:spLocks noChangeArrowheads="1"/>
          </p:cNvSpPr>
          <p:nvPr/>
        </p:nvSpPr>
        <p:spPr bwMode="auto">
          <a:xfrm>
            <a:off x="8744597" y="5140545"/>
            <a:ext cx="335348"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srgbClr val="C00000"/>
                </a:solidFill>
                <a:effectLst/>
                <a:uLnTx/>
                <a:uFillTx/>
                <a:latin typeface="Calibri" panose="020F0502020204030204"/>
                <a:ea typeface="+mn-ea"/>
                <a:cs typeface="Calibri" panose="020F0502020204030204" pitchFamily="34" charset="0"/>
              </a:rPr>
              <a:t>3S</a:t>
            </a:r>
          </a:p>
        </p:txBody>
      </p:sp>
      <p:sp>
        <p:nvSpPr>
          <p:cNvPr id="49" name="Tekstvak 58">
            <a:extLst>
              <a:ext uri="{FF2B5EF4-FFF2-40B4-BE49-F238E27FC236}">
                <a16:creationId xmlns:a16="http://schemas.microsoft.com/office/drawing/2014/main" id="{0AF14E95-6C2A-4831-98BF-C9C0CFB3F071}"/>
              </a:ext>
            </a:extLst>
          </p:cNvPr>
          <p:cNvSpPr txBox="1">
            <a:spLocks noChangeArrowheads="1"/>
          </p:cNvSpPr>
          <p:nvPr/>
        </p:nvSpPr>
        <p:spPr bwMode="auto">
          <a:xfrm>
            <a:off x="5887097" y="5140545"/>
            <a:ext cx="412292"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a:ln>
                  <a:noFill/>
                </a:ln>
                <a:solidFill>
                  <a:srgbClr val="C00000"/>
                </a:solidFill>
                <a:effectLst/>
                <a:uLnTx/>
                <a:uFillTx/>
                <a:latin typeface="Calibri" panose="020F0502020204030204"/>
                <a:ea typeface="+mn-ea"/>
                <a:cs typeface="Calibri" panose="020F0502020204030204" pitchFamily="34" charset="0"/>
              </a:rPr>
              <a:t>S=0</a:t>
            </a:r>
          </a:p>
        </p:txBody>
      </p:sp>
      <p:sp>
        <p:nvSpPr>
          <p:cNvPr id="50" name="Tekstvak 59">
            <a:extLst>
              <a:ext uri="{FF2B5EF4-FFF2-40B4-BE49-F238E27FC236}">
                <a16:creationId xmlns:a16="http://schemas.microsoft.com/office/drawing/2014/main" id="{3A157737-44F2-45DD-9534-A410CCE3EAF1}"/>
              </a:ext>
            </a:extLst>
          </p:cNvPr>
          <p:cNvSpPr txBox="1">
            <a:spLocks noChangeArrowheads="1"/>
          </p:cNvSpPr>
          <p:nvPr/>
        </p:nvSpPr>
        <p:spPr bwMode="auto">
          <a:xfrm>
            <a:off x="5189947" y="5511826"/>
            <a:ext cx="1794081" cy="246221"/>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Z = 1 (betrouwbaarheid 68,3%)</a:t>
            </a:r>
          </a:p>
        </p:txBody>
      </p:sp>
      <p:sp>
        <p:nvSpPr>
          <p:cNvPr id="51" name="Tekstvak 60">
            <a:extLst>
              <a:ext uri="{FF2B5EF4-FFF2-40B4-BE49-F238E27FC236}">
                <a16:creationId xmlns:a16="http://schemas.microsoft.com/office/drawing/2014/main" id="{A5B87F63-6965-4467-B02C-13876A561132}"/>
              </a:ext>
            </a:extLst>
          </p:cNvPr>
          <p:cNvSpPr txBox="1">
            <a:spLocks noChangeArrowheads="1"/>
          </p:cNvSpPr>
          <p:nvPr/>
        </p:nvSpPr>
        <p:spPr bwMode="auto">
          <a:xfrm>
            <a:off x="5179528" y="5896890"/>
            <a:ext cx="1794081" cy="246221"/>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Z = 2 (betrouwbaarheid 95,4%)</a:t>
            </a:r>
          </a:p>
        </p:txBody>
      </p:sp>
      <p:sp>
        <p:nvSpPr>
          <p:cNvPr id="52" name="Tekstvak 61">
            <a:extLst>
              <a:ext uri="{FF2B5EF4-FFF2-40B4-BE49-F238E27FC236}">
                <a16:creationId xmlns:a16="http://schemas.microsoft.com/office/drawing/2014/main" id="{2B16AB6C-4EDC-47B9-8BC2-38AD6E369EB5}"/>
              </a:ext>
            </a:extLst>
          </p:cNvPr>
          <p:cNvSpPr txBox="1">
            <a:spLocks noChangeArrowheads="1"/>
          </p:cNvSpPr>
          <p:nvPr/>
        </p:nvSpPr>
        <p:spPr bwMode="auto">
          <a:xfrm>
            <a:off x="5179528" y="6249824"/>
            <a:ext cx="1794081" cy="246221"/>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Z = 3 (betrouwbaarheid 99,7%)</a:t>
            </a:r>
          </a:p>
        </p:txBody>
      </p:sp>
      <p:sp>
        <p:nvSpPr>
          <p:cNvPr id="53" name="Tekstvak 62">
            <a:extLst>
              <a:ext uri="{FF2B5EF4-FFF2-40B4-BE49-F238E27FC236}">
                <a16:creationId xmlns:a16="http://schemas.microsoft.com/office/drawing/2014/main" id="{CA71FACF-A17E-4D0C-BB84-27121997C555}"/>
              </a:ext>
            </a:extLst>
          </p:cNvPr>
          <p:cNvSpPr txBox="1">
            <a:spLocks noChangeArrowheads="1"/>
          </p:cNvSpPr>
          <p:nvPr/>
        </p:nvSpPr>
        <p:spPr bwMode="auto">
          <a:xfrm>
            <a:off x="5959335" y="1886388"/>
            <a:ext cx="320922" cy="276999"/>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rPr>
              <a:t>M</a:t>
            </a:r>
          </a:p>
        </p:txBody>
      </p:sp>
      <p:cxnSp>
        <p:nvCxnSpPr>
          <p:cNvPr id="54" name="Rechte verbindingslijn met pijl 53">
            <a:extLst>
              <a:ext uri="{FF2B5EF4-FFF2-40B4-BE49-F238E27FC236}">
                <a16:creationId xmlns:a16="http://schemas.microsoft.com/office/drawing/2014/main" id="{1CE456E4-1817-4E54-BF2D-84110B3274B1}"/>
              </a:ext>
            </a:extLst>
          </p:cNvPr>
          <p:cNvCxnSpPr/>
          <p:nvPr/>
        </p:nvCxnSpPr>
        <p:spPr bwMode="auto">
          <a:xfrm>
            <a:off x="6294095" y="5033970"/>
            <a:ext cx="928688" cy="1588"/>
          </a:xfrm>
          <a:prstGeom prst="straightConnector1">
            <a:avLst/>
          </a:prstGeom>
          <a:noFill/>
          <a:ln w="34925" cap="flat" cmpd="sng" algn="ctr">
            <a:solidFill>
              <a:srgbClr val="FFFFFF"/>
            </a:solidFill>
            <a:prstDash val="solid"/>
            <a:headEnd type="arrow"/>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55" name="Tekstvak 54">
            <a:extLst>
              <a:ext uri="{FF2B5EF4-FFF2-40B4-BE49-F238E27FC236}">
                <a16:creationId xmlns:a16="http://schemas.microsoft.com/office/drawing/2014/main" id="{81859833-AA73-4894-A897-14658B1FA4F8}"/>
              </a:ext>
            </a:extLst>
          </p:cNvPr>
          <p:cNvSpPr txBox="1"/>
          <p:nvPr/>
        </p:nvSpPr>
        <p:spPr>
          <a:xfrm>
            <a:off x="6105558" y="4435302"/>
            <a:ext cx="1310743" cy="738664"/>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rPr>
              <a:t>Standaarddeviatie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rPr>
              <a:t>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rPr>
              <a:t>Standaardafwijking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srgbClr val="F79646">
                  <a:lumMod val="75000"/>
                </a:srgbClr>
              </a:solidFill>
              <a:effectLst/>
              <a:uLnTx/>
              <a:uFillTx/>
              <a:latin typeface="Calibri" panose="020F0502020204030204"/>
              <a:ea typeface="+mn-ea"/>
              <a:cs typeface="Calibri" panose="020F0502020204030204" pitchFamily="34" charset="0"/>
            </a:endParaRPr>
          </a:p>
        </p:txBody>
      </p:sp>
      <p:cxnSp>
        <p:nvCxnSpPr>
          <p:cNvPr id="56" name="Rechte verbindingslijn met pijl 55">
            <a:extLst>
              <a:ext uri="{FF2B5EF4-FFF2-40B4-BE49-F238E27FC236}">
                <a16:creationId xmlns:a16="http://schemas.microsoft.com/office/drawing/2014/main" id="{8CF3D56C-E4AB-4062-AA0D-2F7435ACF28B}"/>
              </a:ext>
            </a:extLst>
          </p:cNvPr>
          <p:cNvCxnSpPr/>
          <p:nvPr/>
        </p:nvCxnSpPr>
        <p:spPr bwMode="auto">
          <a:xfrm>
            <a:off x="2952737" y="1736711"/>
            <a:ext cx="6429375" cy="1588"/>
          </a:xfrm>
          <a:prstGeom prst="straightConnector1">
            <a:avLst/>
          </a:prstGeom>
          <a:noFill/>
          <a:ln w="34925" cap="flat" cmpd="sng" algn="ctr">
            <a:solidFill>
              <a:srgbClr val="FFFFFF"/>
            </a:solidFill>
            <a:prstDash val="solid"/>
            <a:headEnd type="arrow"/>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57" name="Tekstvak 56">
            <a:extLst>
              <a:ext uri="{FF2B5EF4-FFF2-40B4-BE49-F238E27FC236}">
                <a16:creationId xmlns:a16="http://schemas.microsoft.com/office/drawing/2014/main" id="{584B3044-6514-48AA-A4F7-DBEB63B32492}"/>
              </a:ext>
            </a:extLst>
          </p:cNvPr>
          <p:cNvSpPr txBox="1"/>
          <p:nvPr/>
        </p:nvSpPr>
        <p:spPr>
          <a:xfrm>
            <a:off x="4019151" y="1445311"/>
            <a:ext cx="3632726" cy="246221"/>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Variatiebreedte = verschil tussen grootste en kleinste waarneming</a:t>
            </a:r>
          </a:p>
        </p:txBody>
      </p:sp>
      <p:sp>
        <p:nvSpPr>
          <p:cNvPr id="58" name="Tekstvak 58">
            <a:extLst>
              <a:ext uri="{FF2B5EF4-FFF2-40B4-BE49-F238E27FC236}">
                <a16:creationId xmlns:a16="http://schemas.microsoft.com/office/drawing/2014/main" id="{07E8ADCA-7F90-4CAA-8AF6-11E929B8FA53}"/>
              </a:ext>
            </a:extLst>
          </p:cNvPr>
          <p:cNvSpPr txBox="1">
            <a:spLocks noChangeArrowheads="1"/>
          </p:cNvSpPr>
          <p:nvPr/>
        </p:nvSpPr>
        <p:spPr bwMode="auto">
          <a:xfrm>
            <a:off x="5365828" y="2466369"/>
            <a:ext cx="1505540" cy="861774"/>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rPr>
              <a:t>rekenkundig gemiddelde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rPr>
              <a:t>modus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rPr>
              <a:t>mediaan</a:t>
            </a:r>
          </a:p>
        </p:txBody>
      </p:sp>
      <p:sp>
        <p:nvSpPr>
          <p:cNvPr id="59" name="Tijdelijke aanduiding voor voettekst 2">
            <a:extLst>
              <a:ext uri="{FF2B5EF4-FFF2-40B4-BE49-F238E27FC236}">
                <a16:creationId xmlns:a16="http://schemas.microsoft.com/office/drawing/2014/main" id="{B56A6F77-8C48-4047-A459-9CCAB22B3D8A}"/>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0" name="Picture 2">
            <a:extLst>
              <a:ext uri="{FF2B5EF4-FFF2-40B4-BE49-F238E27FC236}">
                <a16:creationId xmlns:a16="http://schemas.microsoft.com/office/drawing/2014/main" id="{49F637B4-B97F-4D1F-B01C-A2AB24AC49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36846" y="198047"/>
            <a:ext cx="1004710" cy="128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Tekstvak 60">
            <a:extLst>
              <a:ext uri="{FF2B5EF4-FFF2-40B4-BE49-F238E27FC236}">
                <a16:creationId xmlns:a16="http://schemas.microsoft.com/office/drawing/2014/main" id="{7658EE37-60D3-4197-A7C6-6DC00C4F7305}"/>
              </a:ext>
            </a:extLst>
          </p:cNvPr>
          <p:cNvSpPr txBox="1"/>
          <p:nvPr/>
        </p:nvSpPr>
        <p:spPr>
          <a:xfrm>
            <a:off x="11203211" y="1536119"/>
            <a:ext cx="67197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1777 - 1855</a:t>
            </a:r>
            <a:endPar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62" name="Picture 3">
            <a:extLst>
              <a:ext uri="{FF2B5EF4-FFF2-40B4-BE49-F238E27FC236}">
                <a16:creationId xmlns:a16="http://schemas.microsoft.com/office/drawing/2014/main" id="{93533814-5F45-49A5-80BF-C4086AE2A4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122" y="1629000"/>
            <a:ext cx="2079933" cy="360000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jdelijke aanduiding voor dianummer 2">
            <a:extLst>
              <a:ext uri="{FF2B5EF4-FFF2-40B4-BE49-F238E27FC236}">
                <a16:creationId xmlns:a16="http://schemas.microsoft.com/office/drawing/2014/main" id="{28AE7EE3-46A5-413E-855A-0FE7DEB1948F}"/>
              </a:ext>
            </a:extLst>
          </p:cNvPr>
          <p:cNvSpPr>
            <a:spLocks noGrp="1"/>
          </p:cNvSpPr>
          <p:nvPr>
            <p:ph type="sldNum" sz="quarter" idx="12"/>
          </p:nvPr>
        </p:nvSpPr>
        <p:spPr/>
        <p:txBody>
          <a:bodyPr/>
          <a:lstStyle/>
          <a:p>
            <a:fld id="{BD2C07DF-3CF3-41EE-A18E-119FE81334F7}" type="slidenum">
              <a:rPr lang="nl-NL" smtClean="0"/>
              <a:t>60</a:t>
            </a:fld>
            <a:endParaRPr lang="nl-NL"/>
          </a:p>
        </p:txBody>
      </p:sp>
    </p:spTree>
    <p:extLst>
      <p:ext uri="{BB962C8B-B14F-4D97-AF65-F5344CB8AC3E}">
        <p14:creationId xmlns:p14="http://schemas.microsoft.com/office/powerpoint/2010/main" val="13264098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3C4DE0-9E2B-4F56-9390-2EEA5FDCA777}"/>
              </a:ext>
            </a:extLst>
          </p:cNvPr>
          <p:cNvSpPr>
            <a:spLocks noGrp="1"/>
          </p:cNvSpPr>
          <p:nvPr>
            <p:ph type="title"/>
          </p:nvPr>
        </p:nvSpPr>
        <p:spPr/>
        <p:txBody>
          <a:bodyPr/>
          <a:lstStyle/>
          <a:p>
            <a:r>
              <a:rPr lang="nl-NL" dirty="0"/>
              <a:t>Steekproeven</a:t>
            </a:r>
            <a:br>
              <a:rPr lang="nl-NL" dirty="0"/>
            </a:br>
            <a:r>
              <a:rPr lang="nl-NL" sz="1600" dirty="0"/>
              <a:t>Steekproefomvang bij </a:t>
            </a:r>
            <a:r>
              <a:rPr lang="nl-NL" sz="1600" b="1" dirty="0">
                <a:solidFill>
                  <a:srgbClr val="00B050"/>
                </a:solidFill>
              </a:rPr>
              <a:t>eindige</a:t>
            </a:r>
            <a:r>
              <a:rPr lang="nl-NL" sz="1600" dirty="0"/>
              <a:t> populatie</a:t>
            </a:r>
          </a:p>
        </p:txBody>
      </p:sp>
      <p:sp>
        <p:nvSpPr>
          <p:cNvPr id="3" name="Tijdelijke aanduiding voor voettekst 2">
            <a:extLst>
              <a:ext uri="{FF2B5EF4-FFF2-40B4-BE49-F238E27FC236}">
                <a16:creationId xmlns:a16="http://schemas.microsoft.com/office/drawing/2014/main" id="{DB241A52-09A0-4AD6-A5D6-2CB6633DC2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32" name="Tijdelijke aanduiding voor inhoud 2">
            <a:extLst>
              <a:ext uri="{FF2B5EF4-FFF2-40B4-BE49-F238E27FC236}">
                <a16:creationId xmlns:a16="http://schemas.microsoft.com/office/drawing/2014/main" id="{5C4E8BA7-6747-42DF-B8A2-DDF2E3747595}"/>
              </a:ext>
            </a:extLst>
          </p:cNvPr>
          <p:cNvSpPr txBox="1">
            <a:spLocks/>
          </p:cNvSpPr>
          <p:nvPr/>
        </p:nvSpPr>
        <p:spPr>
          <a:xfrm>
            <a:off x="1276350" y="1600201"/>
            <a:ext cx="1030605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Hoeveel respondenten er nodig zijn is te berekenen door middel van onderstaande formule, waarbij de populatie </a:t>
            </a:r>
            <a:r>
              <a:rPr kumimoji="0" lang="nl-NL" sz="1600" b="1" i="1" u="none" strike="noStrike" kern="1200" cap="none" spc="0" normalizeH="0" baseline="0" noProof="0" dirty="0">
                <a:ln>
                  <a:noFill/>
                </a:ln>
                <a:solidFill>
                  <a:prstClr val="black"/>
                </a:solidFill>
                <a:effectLst/>
                <a:uLnTx/>
                <a:uFillTx/>
                <a:latin typeface="Calibri" panose="020F0502020204030204"/>
                <a:ea typeface="+mn-ea"/>
                <a:cs typeface="+mn-cs"/>
              </a:rPr>
              <a:t>eindig</a:t>
            </a: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 is: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srgbClr val="000000"/>
                </a:solidFill>
                <a:effectLst/>
                <a:uLnTx/>
                <a:uFillTx/>
                <a:latin typeface="Calibri" panose="020F0502020204030204"/>
                <a:ea typeface="+mn-ea"/>
                <a:cs typeface="+mn-cs"/>
              </a:rPr>
              <a:t>Hierbij is: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Calibri" panose="020F0502020204030204"/>
                <a:ea typeface="+mn-ea"/>
                <a:cs typeface="+mn-cs"/>
              </a:rPr>
              <a:t>n = Het aantal benodigde respondenten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err="1">
                <a:ln>
                  <a:noFill/>
                </a:ln>
                <a:solidFill>
                  <a:srgbClr val="000000"/>
                </a:solidFill>
                <a:effectLst/>
                <a:uLnTx/>
                <a:uFillTx/>
                <a:latin typeface="Calibri" panose="020F0502020204030204"/>
                <a:ea typeface="+mn-ea"/>
                <a:cs typeface="+mn-cs"/>
              </a:rPr>
              <a:t>z</a:t>
            </a:r>
            <a:r>
              <a:rPr kumimoji="0" lang="nl-NL" sz="1600" b="0" i="0" u="none" strike="noStrike" kern="1200" cap="none" spc="0" normalizeH="0" baseline="0" noProof="0" dirty="0">
                <a:ln>
                  <a:noFill/>
                </a:ln>
                <a:solidFill>
                  <a:srgbClr val="000000"/>
                </a:solidFill>
                <a:effectLst/>
                <a:uLnTx/>
                <a:uFillTx/>
                <a:latin typeface="Calibri" panose="020F0502020204030204"/>
                <a:ea typeface="+mn-ea"/>
                <a:cs typeface="+mn-cs"/>
              </a:rPr>
              <a:t> = De standaardafwijking bij een bepaald betrouwbaarheidspercentage, b.v. 1,96 = 95% betrouwbaarheid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Calibri" panose="020F0502020204030204"/>
                <a:ea typeface="+mn-ea"/>
                <a:cs typeface="+mn-cs"/>
              </a:rPr>
              <a:t>N = De grootte van de populatie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Calibri" panose="020F0502020204030204"/>
                <a:ea typeface="+mn-ea"/>
                <a:cs typeface="+mn-cs"/>
              </a:rPr>
              <a:t>P = De kans dat iemand een bepaald antwoord geeft (in de meeste gevallen 50%, dus p = 0,5)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Calibri" panose="020F0502020204030204"/>
                <a:ea typeface="+mn-ea"/>
                <a:cs typeface="+mn-cs"/>
              </a:rPr>
              <a:t>e = De foutmarge bv. 3%, 5% of 7%. </a:t>
            </a:r>
            <a:endParaRPr kumimoji="0" lang="nl-NL" altLang="nl-NL"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Rechthoek 32">
            <a:extLst>
              <a:ext uri="{FF2B5EF4-FFF2-40B4-BE49-F238E27FC236}">
                <a16:creationId xmlns:a16="http://schemas.microsoft.com/office/drawing/2014/main" id="{83FA3EEE-A124-4260-90C3-7A09CA3220A4}"/>
              </a:ext>
            </a:extLst>
          </p:cNvPr>
          <p:cNvSpPr/>
          <p:nvPr/>
        </p:nvSpPr>
        <p:spPr>
          <a:xfrm>
            <a:off x="2056496" y="2687206"/>
            <a:ext cx="8005535" cy="88581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3532" tIns="26766" rIns="53532" bIns="26766" anchor="ctr"/>
          <a:lstStyle/>
          <a:p>
            <a:pPr marL="0" marR="0" lvl="0" indent="0" algn="ctr" defTabSz="535564" rtl="0" eaLnBrk="0" fontAlgn="base" latinLnBrk="0" hangingPunct="0">
              <a:lnSpc>
                <a:spcPct val="100000"/>
              </a:lnSpc>
              <a:spcBef>
                <a:spcPct val="0"/>
              </a:spcBef>
              <a:spcAft>
                <a:spcPct val="0"/>
              </a:spcAft>
              <a:buClrTx/>
              <a:buSzTx/>
              <a:buFontTx/>
              <a:buNone/>
              <a:tabLst/>
              <a:defRPr/>
            </a:pPr>
            <a:endParaRPr kumimoji="0" lang="nl-NL" sz="2300" b="0" i="0" u="none" strike="noStrike" kern="1200" cap="none" spc="0" normalizeH="0" baseline="0" noProof="0">
              <a:ln>
                <a:noFill/>
              </a:ln>
              <a:solidFill>
                <a:prstClr val="white"/>
              </a:solidFill>
              <a:effectLst/>
              <a:uLnTx/>
              <a:uFillTx/>
              <a:latin typeface="Comic Sans MS" panose="030F0702030302020204" pitchFamily="66" charset="0"/>
              <a:ea typeface="+mn-ea"/>
              <a:cs typeface="+mn-cs"/>
            </a:endParaRPr>
          </a:p>
        </p:txBody>
      </p:sp>
      <p:cxnSp>
        <p:nvCxnSpPr>
          <p:cNvPr id="36" name="Rechte verbindingslijn 35">
            <a:extLst>
              <a:ext uri="{FF2B5EF4-FFF2-40B4-BE49-F238E27FC236}">
                <a16:creationId xmlns:a16="http://schemas.microsoft.com/office/drawing/2014/main" id="{0485674D-E0A7-45E6-8B36-88211D0406C1}"/>
              </a:ext>
            </a:extLst>
          </p:cNvPr>
          <p:cNvCxnSpPr/>
          <p:nvPr/>
        </p:nvCxnSpPr>
        <p:spPr>
          <a:xfrm flipV="1">
            <a:off x="6692900" y="3116311"/>
            <a:ext cx="2228850"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37" name="Tekstvak 4">
            <a:extLst>
              <a:ext uri="{FF2B5EF4-FFF2-40B4-BE49-F238E27FC236}">
                <a16:creationId xmlns:a16="http://schemas.microsoft.com/office/drawing/2014/main" id="{C72A29F2-A04C-4464-B267-FBB7635C26F1}"/>
              </a:ext>
            </a:extLst>
          </p:cNvPr>
          <p:cNvSpPr txBox="1">
            <a:spLocks noChangeArrowheads="1"/>
          </p:cNvSpPr>
          <p:nvPr/>
        </p:nvSpPr>
        <p:spPr bwMode="auto">
          <a:xfrm>
            <a:off x="3002644" y="2957563"/>
            <a:ext cx="3309499" cy="30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3532" tIns="26766" rIns="53532" bIns="26766">
            <a:spAutoFit/>
          </a:bodyPr>
          <a:lstStyle>
            <a:lvl1pPr>
              <a:lnSpc>
                <a:spcPct val="180000"/>
              </a:lnSpc>
              <a:spcBef>
                <a:spcPct val="20000"/>
              </a:spcBef>
              <a:buSzPct val="80000"/>
              <a:buBlip>
                <a:blip r:embed="rId2"/>
              </a:buBlip>
              <a:defRPr sz="2700">
                <a:solidFill>
                  <a:srgbClr val="162B48"/>
                </a:solidFill>
                <a:latin typeface="Arial" pitchFamily="34" charset="0"/>
                <a:cs typeface="Arial" pitchFamily="34" charset="0"/>
              </a:defRPr>
            </a:lvl1pPr>
            <a:lvl2pPr marL="742950" indent="-285750">
              <a:lnSpc>
                <a:spcPct val="180000"/>
              </a:lnSpc>
              <a:spcBef>
                <a:spcPct val="20000"/>
              </a:spcBef>
              <a:buSzPct val="70000"/>
              <a:buBlip>
                <a:blip r:embed="rId2"/>
              </a:buBlip>
              <a:defRPr sz="2500">
                <a:solidFill>
                  <a:srgbClr val="162B48"/>
                </a:solidFill>
                <a:latin typeface="Arial" pitchFamily="34" charset="0"/>
                <a:cs typeface="Arial" pitchFamily="34" charset="0"/>
              </a:defRPr>
            </a:lvl2pPr>
            <a:lvl3pPr marL="1143000" indent="-228600">
              <a:lnSpc>
                <a:spcPct val="180000"/>
              </a:lnSpc>
              <a:spcBef>
                <a:spcPct val="20000"/>
              </a:spcBef>
              <a:buSzPct val="65000"/>
              <a:buBlip>
                <a:blip r:embed="rId2"/>
              </a:buBlip>
              <a:defRPr sz="2300">
                <a:solidFill>
                  <a:srgbClr val="162B48"/>
                </a:solidFill>
                <a:latin typeface="Arial" pitchFamily="34" charset="0"/>
                <a:cs typeface="Arial" pitchFamily="34" charset="0"/>
              </a:defRPr>
            </a:lvl3pPr>
            <a:lvl4pPr marL="1600200" indent="-228600">
              <a:spcBef>
                <a:spcPct val="20000"/>
              </a:spcBef>
              <a:buFont typeface="Arial" pitchFamily="34" charset="0"/>
              <a:buChar char="–"/>
              <a:defRPr sz="2000">
                <a:solidFill>
                  <a:schemeClr val="bg1"/>
                </a:solidFill>
                <a:latin typeface="Arial" pitchFamily="34" charset="0"/>
                <a:cs typeface="Arial" pitchFamily="34" charset="0"/>
              </a:defRPr>
            </a:lvl4pPr>
            <a:lvl5pPr marL="2057400" indent="-228600">
              <a:spcBef>
                <a:spcPct val="20000"/>
              </a:spcBef>
              <a:buFont typeface="Arial" pitchFamily="34" charset="0"/>
              <a:buChar char="»"/>
              <a:defRPr sz="2000">
                <a:solidFill>
                  <a:schemeClr val="bg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cs typeface="Arial" pitchFamily="34" charset="0"/>
              </a:defRPr>
            </a:lvl9pPr>
          </a:lstStyle>
          <a:p>
            <a:pPr marL="0" marR="0" lvl="0" indent="0" algn="l" defTabSz="535564" rtl="0" eaLnBrk="0" fontAlgn="base" latinLnBrk="0" hangingPunct="0">
              <a:lnSpc>
                <a:spcPct val="100000"/>
              </a:lnSpc>
              <a:spcBef>
                <a:spcPct val="0"/>
              </a:spcBef>
              <a:spcAft>
                <a:spcPct val="0"/>
              </a:spcAft>
              <a:buClrTx/>
              <a:buSzTx/>
              <a:buFontTx/>
              <a:buNone/>
              <a:tabLst/>
              <a:defRPr/>
            </a:pPr>
            <a:r>
              <a:rPr kumimoji="0" lang="en-US"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Het </a:t>
            </a:r>
            <a:r>
              <a:rPr kumimoji="0" lang="en-US" altLang="nl-NL"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benodigd</a:t>
            </a:r>
            <a:r>
              <a:rPr kumimoji="0" lang="en-US"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nl-NL"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aantal</a:t>
            </a:r>
            <a:r>
              <a:rPr kumimoji="0" lang="en-US"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nl-NL"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respondenten</a:t>
            </a:r>
            <a:r>
              <a:rPr kumimoji="0" lang="en-US"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nl-NL"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a:t>
            </a:r>
            <a:r>
              <a:rPr kumimoji="0" lang="en-US"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&gt;</a:t>
            </a:r>
            <a:endParaRPr kumimoji="0" lang="nl-NL"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Tekstvak 37">
            <a:extLst>
              <a:ext uri="{FF2B5EF4-FFF2-40B4-BE49-F238E27FC236}">
                <a16:creationId xmlns:a16="http://schemas.microsoft.com/office/drawing/2014/main" id="{C01A7D1B-86C1-4FAD-A40C-957EB22079B7}"/>
              </a:ext>
            </a:extLst>
          </p:cNvPr>
          <p:cNvSpPr txBox="1"/>
          <p:nvPr/>
        </p:nvSpPr>
        <p:spPr>
          <a:xfrm>
            <a:off x="6960097" y="2707881"/>
            <a:ext cx="13837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 x z² x p(1-p) </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kstvak 38">
            <a:extLst>
              <a:ext uri="{FF2B5EF4-FFF2-40B4-BE49-F238E27FC236}">
                <a16:creationId xmlns:a16="http://schemas.microsoft.com/office/drawing/2014/main" id="{6D8B35FA-D221-4E7D-8AE9-07CE98985BE0}"/>
              </a:ext>
            </a:extLst>
          </p:cNvPr>
          <p:cNvSpPr txBox="1"/>
          <p:nvPr/>
        </p:nvSpPr>
        <p:spPr>
          <a:xfrm>
            <a:off x="6505644" y="3130111"/>
            <a:ext cx="2042547"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z² x p(1-p) + (N-1) x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t>
            </a:r>
            <a:r>
              <a:rPr kumimoji="0" lang="pl-P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²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0" name="Afbeelding 39">
            <a:extLst>
              <a:ext uri="{FF2B5EF4-FFF2-40B4-BE49-F238E27FC236}">
                <a16:creationId xmlns:a16="http://schemas.microsoft.com/office/drawing/2014/main" id="{AAFA6BD5-D6F3-4AE4-8AF2-58B235743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186" y="272189"/>
            <a:ext cx="2368249" cy="1420949"/>
          </a:xfrm>
          <a:prstGeom prst="rect">
            <a:avLst/>
          </a:prstGeom>
        </p:spPr>
      </p:pic>
      <p:cxnSp>
        <p:nvCxnSpPr>
          <p:cNvPr id="16" name="Rechte verbindingslijn 15">
            <a:extLst>
              <a:ext uri="{FF2B5EF4-FFF2-40B4-BE49-F238E27FC236}">
                <a16:creationId xmlns:a16="http://schemas.microsoft.com/office/drawing/2014/main" id="{2040E86A-FDCB-4382-AAD6-326FF6A77B85}"/>
              </a:ext>
            </a:extLst>
          </p:cNvPr>
          <p:cNvCxnSpPr/>
          <p:nvPr/>
        </p:nvCxnSpPr>
        <p:spPr>
          <a:xfrm>
            <a:off x="6505644" y="3116311"/>
            <a:ext cx="2104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5" descr="Metafoor_Interventies">
            <a:extLst>
              <a:ext uri="{FF2B5EF4-FFF2-40B4-BE49-F238E27FC236}">
                <a16:creationId xmlns:a16="http://schemas.microsoft.com/office/drawing/2014/main" id="{1C5C6D2D-D7CB-403E-A40E-216C37FF3B68}"/>
              </a:ext>
            </a:extLst>
          </p:cNvPr>
          <p:cNvPicPr>
            <a:picLocks noChangeAspect="1" noChangeArrowheads="1"/>
          </p:cNvPicPr>
          <p:nvPr/>
        </p:nvPicPr>
        <p:blipFill>
          <a:blip r:embed="rId4" cstate="print"/>
          <a:srcRect/>
          <a:stretch>
            <a:fillRect/>
          </a:stretch>
        </p:blipFill>
        <p:spPr bwMode="auto">
          <a:xfrm>
            <a:off x="8656781" y="2177839"/>
            <a:ext cx="2240387" cy="2205070"/>
          </a:xfrm>
          <a:prstGeom prst="ellipse">
            <a:avLst/>
          </a:prstGeom>
          <a:noFill/>
          <a:ln w="9525">
            <a:noFill/>
            <a:miter lim="800000"/>
            <a:headEnd/>
            <a:tailEnd/>
          </a:ln>
        </p:spPr>
      </p:pic>
      <p:sp>
        <p:nvSpPr>
          <p:cNvPr id="17" name="Ovaal 16">
            <a:extLst>
              <a:ext uri="{FF2B5EF4-FFF2-40B4-BE49-F238E27FC236}">
                <a16:creationId xmlns:a16="http://schemas.microsoft.com/office/drawing/2014/main" id="{D7410E91-3EFB-4F79-9190-30FA90DF8BF1}"/>
              </a:ext>
            </a:extLst>
          </p:cNvPr>
          <p:cNvSpPr/>
          <p:nvPr/>
        </p:nvSpPr>
        <p:spPr>
          <a:xfrm>
            <a:off x="8656781" y="2177839"/>
            <a:ext cx="2160000" cy="2160000"/>
          </a:xfrm>
          <a:prstGeom prst="ellipse">
            <a:avLst/>
          </a:pr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kstvak 19">
            <a:extLst>
              <a:ext uri="{FF2B5EF4-FFF2-40B4-BE49-F238E27FC236}">
                <a16:creationId xmlns:a16="http://schemas.microsoft.com/office/drawing/2014/main" id="{9240D9BC-BD62-4AFD-954A-30E816F4644E}"/>
              </a:ext>
            </a:extLst>
          </p:cNvPr>
          <p:cNvSpPr txBox="1"/>
          <p:nvPr/>
        </p:nvSpPr>
        <p:spPr>
          <a:xfrm>
            <a:off x="10274916" y="6562940"/>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355</a:t>
            </a:r>
          </a:p>
        </p:txBody>
      </p:sp>
      <p:pic>
        <p:nvPicPr>
          <p:cNvPr id="21" name="Afbeelding 20" descr="Afbeelding met vliegtuig, zitten, groot, startbaan&#10;&#10;Automatisch gegenereerde beschrijving">
            <a:extLst>
              <a:ext uri="{FF2B5EF4-FFF2-40B4-BE49-F238E27FC236}">
                <a16:creationId xmlns:a16="http://schemas.microsoft.com/office/drawing/2014/main" id="{B5D0ADE1-CDFD-453D-954C-422CEAD331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sp>
        <p:nvSpPr>
          <p:cNvPr id="4" name="Tijdelijke aanduiding voor dianummer 3">
            <a:extLst>
              <a:ext uri="{FF2B5EF4-FFF2-40B4-BE49-F238E27FC236}">
                <a16:creationId xmlns:a16="http://schemas.microsoft.com/office/drawing/2014/main" id="{588B87E3-271C-40BC-AE0B-2B647B503D59}"/>
              </a:ext>
            </a:extLst>
          </p:cNvPr>
          <p:cNvSpPr>
            <a:spLocks noGrp="1"/>
          </p:cNvSpPr>
          <p:nvPr>
            <p:ph type="sldNum" sz="quarter" idx="12"/>
          </p:nvPr>
        </p:nvSpPr>
        <p:spPr/>
        <p:txBody>
          <a:bodyPr/>
          <a:lstStyle/>
          <a:p>
            <a:fld id="{BD2C07DF-3CF3-41EE-A18E-119FE81334F7}" type="slidenum">
              <a:rPr lang="nl-NL" smtClean="0"/>
              <a:t>61</a:t>
            </a:fld>
            <a:endParaRPr lang="nl-NL"/>
          </a:p>
        </p:txBody>
      </p:sp>
    </p:spTree>
    <p:extLst>
      <p:ext uri="{BB962C8B-B14F-4D97-AF65-F5344CB8AC3E}">
        <p14:creationId xmlns:p14="http://schemas.microsoft.com/office/powerpoint/2010/main" val="35959200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3C4DE0-9E2B-4F56-9390-2EEA5FDCA777}"/>
              </a:ext>
            </a:extLst>
          </p:cNvPr>
          <p:cNvSpPr>
            <a:spLocks noGrp="1"/>
          </p:cNvSpPr>
          <p:nvPr>
            <p:ph type="title"/>
          </p:nvPr>
        </p:nvSpPr>
        <p:spPr/>
        <p:txBody>
          <a:bodyPr/>
          <a:lstStyle/>
          <a:p>
            <a:r>
              <a:rPr lang="nl-NL" dirty="0"/>
              <a:t>Steekproeven</a:t>
            </a:r>
            <a:br>
              <a:rPr lang="nl-NL" dirty="0"/>
            </a:br>
            <a:r>
              <a:rPr lang="nl-NL" sz="1600" dirty="0"/>
              <a:t>Steekproefomvang bij </a:t>
            </a:r>
            <a:r>
              <a:rPr lang="nl-NL" sz="1600" b="1" dirty="0">
                <a:solidFill>
                  <a:srgbClr val="C00000"/>
                </a:solidFill>
              </a:rPr>
              <a:t>oneindige</a:t>
            </a:r>
            <a:r>
              <a:rPr lang="nl-NL" sz="1600" dirty="0"/>
              <a:t> populatie</a:t>
            </a:r>
          </a:p>
        </p:txBody>
      </p:sp>
      <p:sp>
        <p:nvSpPr>
          <p:cNvPr id="3" name="Tijdelijke aanduiding voor voettekst 2">
            <a:extLst>
              <a:ext uri="{FF2B5EF4-FFF2-40B4-BE49-F238E27FC236}">
                <a16:creationId xmlns:a16="http://schemas.microsoft.com/office/drawing/2014/main" id="{DB241A52-09A0-4AD6-A5D6-2CB6633DC2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32" name="Tijdelijke aanduiding voor inhoud 2">
            <a:extLst>
              <a:ext uri="{FF2B5EF4-FFF2-40B4-BE49-F238E27FC236}">
                <a16:creationId xmlns:a16="http://schemas.microsoft.com/office/drawing/2014/main" id="{5C4E8BA7-6747-42DF-B8A2-DDF2E3747595}"/>
              </a:ext>
            </a:extLst>
          </p:cNvPr>
          <p:cNvSpPr txBox="1">
            <a:spLocks/>
          </p:cNvSpPr>
          <p:nvPr/>
        </p:nvSpPr>
        <p:spPr>
          <a:xfrm>
            <a:off x="1276350" y="1600201"/>
            <a:ext cx="1030605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Hoeveel respondenten er nodig zijn is te berekenen door middel van onderstaande formule, waarbij de populatie </a:t>
            </a:r>
            <a:r>
              <a:rPr kumimoji="0" lang="nl-NL" sz="1600" b="1" i="1" u="none" strike="noStrike" kern="1200" cap="none" spc="0" normalizeH="0" baseline="0" noProof="0" dirty="0">
                <a:ln>
                  <a:noFill/>
                </a:ln>
                <a:solidFill>
                  <a:prstClr val="black"/>
                </a:solidFill>
                <a:effectLst/>
                <a:uLnTx/>
                <a:uFillTx/>
                <a:latin typeface="Calibri" panose="020F0502020204030204"/>
                <a:ea typeface="+mn-ea"/>
                <a:cs typeface="+mn-cs"/>
              </a:rPr>
              <a:t>oneindig </a:t>
            </a: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mn-cs"/>
              </a:rPr>
              <a:t>is: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9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1600" b="0" i="0" u="none" strike="noStrike" kern="1200" cap="none" spc="0" normalizeH="0" baseline="0" noProof="0" dirty="0">
                <a:ln>
                  <a:noFill/>
                </a:ln>
                <a:solidFill>
                  <a:srgbClr val="000000"/>
                </a:solidFill>
                <a:effectLst/>
                <a:uLnTx/>
                <a:uFillTx/>
                <a:latin typeface="Calibri" panose="020F0502020204030204"/>
                <a:ea typeface="+mn-ea"/>
                <a:cs typeface="+mn-cs"/>
              </a:rPr>
              <a:t>Hierbij is: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Calibri" panose="020F0502020204030204"/>
                <a:ea typeface="+mn-ea"/>
                <a:cs typeface="+mn-cs"/>
              </a:rPr>
              <a:t>n = Het aantal benodigde respondenten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err="1">
                <a:ln>
                  <a:noFill/>
                </a:ln>
                <a:solidFill>
                  <a:srgbClr val="000000"/>
                </a:solidFill>
                <a:effectLst/>
                <a:uLnTx/>
                <a:uFillTx/>
                <a:latin typeface="Calibri" panose="020F0502020204030204"/>
                <a:ea typeface="+mn-ea"/>
                <a:cs typeface="+mn-cs"/>
              </a:rPr>
              <a:t>z</a:t>
            </a:r>
            <a:r>
              <a:rPr kumimoji="0" lang="nl-NL" sz="1600" b="0" i="0" u="none" strike="noStrike" kern="1200" cap="none" spc="0" normalizeH="0" baseline="0" noProof="0" dirty="0">
                <a:ln>
                  <a:noFill/>
                </a:ln>
                <a:solidFill>
                  <a:srgbClr val="000000"/>
                </a:solidFill>
                <a:effectLst/>
                <a:uLnTx/>
                <a:uFillTx/>
                <a:latin typeface="Calibri" panose="020F0502020204030204"/>
                <a:ea typeface="+mn-ea"/>
                <a:cs typeface="+mn-cs"/>
              </a:rPr>
              <a:t> = De standaardafwijking bij een bepaald betrouwbaarheidspercentage, b.v. 1,96 = 95% betrouwbaarheid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Calibri" panose="020F0502020204030204"/>
                <a:ea typeface="+mn-ea"/>
                <a:cs typeface="+mn-cs"/>
              </a:rPr>
              <a:t>P = De kans dat iemand een bepaald antwoord geeft (in de meeste gevallen 50%, dus p = 0,5)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l-NL" sz="1600" b="0" i="0" u="none" strike="noStrike" kern="1200" cap="none" spc="0" normalizeH="0" baseline="0" noProof="0" dirty="0">
                <a:ln>
                  <a:noFill/>
                </a:ln>
                <a:solidFill>
                  <a:srgbClr val="000000"/>
                </a:solidFill>
                <a:effectLst/>
                <a:uLnTx/>
                <a:uFillTx/>
                <a:latin typeface="Calibri" panose="020F0502020204030204"/>
                <a:ea typeface="+mn-ea"/>
                <a:cs typeface="+mn-cs"/>
              </a:rPr>
              <a:t>e = De foutmarge bv. 5%. </a:t>
            </a:r>
            <a:endParaRPr kumimoji="0" lang="nl-NL" altLang="nl-NL"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Rechthoek 32">
            <a:extLst>
              <a:ext uri="{FF2B5EF4-FFF2-40B4-BE49-F238E27FC236}">
                <a16:creationId xmlns:a16="http://schemas.microsoft.com/office/drawing/2014/main" id="{83FA3EEE-A124-4260-90C3-7A09CA3220A4}"/>
              </a:ext>
            </a:extLst>
          </p:cNvPr>
          <p:cNvSpPr/>
          <p:nvPr/>
        </p:nvSpPr>
        <p:spPr>
          <a:xfrm>
            <a:off x="2056496" y="2687206"/>
            <a:ext cx="8005535" cy="885811"/>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53532" tIns="26766" rIns="53532" bIns="26766" anchor="ctr"/>
          <a:lstStyle/>
          <a:p>
            <a:pPr marL="0" marR="0" lvl="0" indent="0" algn="ctr" defTabSz="535564" rtl="0" eaLnBrk="0" fontAlgn="base" latinLnBrk="0" hangingPunct="0">
              <a:lnSpc>
                <a:spcPct val="100000"/>
              </a:lnSpc>
              <a:spcBef>
                <a:spcPct val="0"/>
              </a:spcBef>
              <a:spcAft>
                <a:spcPct val="0"/>
              </a:spcAft>
              <a:buClrTx/>
              <a:buSzTx/>
              <a:buFontTx/>
              <a:buNone/>
              <a:tabLst/>
              <a:defRPr/>
            </a:pPr>
            <a:endParaRPr kumimoji="0" lang="nl-NL" sz="2300" b="0" i="0" u="none" strike="noStrike" kern="1200" cap="none" spc="0" normalizeH="0" baseline="0" noProof="0">
              <a:ln>
                <a:noFill/>
              </a:ln>
              <a:solidFill>
                <a:prstClr val="white"/>
              </a:solidFill>
              <a:effectLst/>
              <a:uLnTx/>
              <a:uFillTx/>
              <a:latin typeface="Comic Sans MS" panose="030F0702030302020204" pitchFamily="66" charset="0"/>
              <a:ea typeface="+mn-ea"/>
              <a:cs typeface="+mn-cs"/>
            </a:endParaRPr>
          </a:p>
        </p:txBody>
      </p:sp>
      <p:cxnSp>
        <p:nvCxnSpPr>
          <p:cNvPr id="36" name="Rechte verbindingslijn 35">
            <a:extLst>
              <a:ext uri="{FF2B5EF4-FFF2-40B4-BE49-F238E27FC236}">
                <a16:creationId xmlns:a16="http://schemas.microsoft.com/office/drawing/2014/main" id="{0485674D-E0A7-45E6-8B36-88211D0406C1}"/>
              </a:ext>
            </a:extLst>
          </p:cNvPr>
          <p:cNvCxnSpPr/>
          <p:nvPr/>
        </p:nvCxnSpPr>
        <p:spPr>
          <a:xfrm flipV="1">
            <a:off x="6692900" y="3116311"/>
            <a:ext cx="2228850" cy="0"/>
          </a:xfrm>
          <a:prstGeom prst="line">
            <a:avLst/>
          </a:prstGeom>
          <a:ln w="19050">
            <a:solidFill>
              <a:schemeClr val="bg1"/>
            </a:solidFill>
          </a:ln>
        </p:spPr>
        <p:style>
          <a:lnRef idx="1">
            <a:schemeClr val="dk1"/>
          </a:lnRef>
          <a:fillRef idx="0">
            <a:schemeClr val="dk1"/>
          </a:fillRef>
          <a:effectRef idx="0">
            <a:schemeClr val="dk1"/>
          </a:effectRef>
          <a:fontRef idx="minor">
            <a:schemeClr val="tx1"/>
          </a:fontRef>
        </p:style>
      </p:cxnSp>
      <p:sp>
        <p:nvSpPr>
          <p:cNvPr id="37" name="Tekstvak 4">
            <a:extLst>
              <a:ext uri="{FF2B5EF4-FFF2-40B4-BE49-F238E27FC236}">
                <a16:creationId xmlns:a16="http://schemas.microsoft.com/office/drawing/2014/main" id="{C72A29F2-A04C-4464-B267-FBB7635C26F1}"/>
              </a:ext>
            </a:extLst>
          </p:cNvPr>
          <p:cNvSpPr txBox="1">
            <a:spLocks noChangeArrowheads="1"/>
          </p:cNvSpPr>
          <p:nvPr/>
        </p:nvSpPr>
        <p:spPr bwMode="auto">
          <a:xfrm>
            <a:off x="3002644" y="2957563"/>
            <a:ext cx="3309499" cy="30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3532" tIns="26766" rIns="53532" bIns="26766">
            <a:spAutoFit/>
          </a:bodyPr>
          <a:lstStyle>
            <a:lvl1pPr>
              <a:lnSpc>
                <a:spcPct val="180000"/>
              </a:lnSpc>
              <a:spcBef>
                <a:spcPct val="20000"/>
              </a:spcBef>
              <a:buSzPct val="80000"/>
              <a:buBlip>
                <a:blip r:embed="rId2"/>
              </a:buBlip>
              <a:defRPr sz="2700">
                <a:solidFill>
                  <a:srgbClr val="162B48"/>
                </a:solidFill>
                <a:latin typeface="Arial" pitchFamily="34" charset="0"/>
                <a:cs typeface="Arial" pitchFamily="34" charset="0"/>
              </a:defRPr>
            </a:lvl1pPr>
            <a:lvl2pPr marL="742950" indent="-285750">
              <a:lnSpc>
                <a:spcPct val="180000"/>
              </a:lnSpc>
              <a:spcBef>
                <a:spcPct val="20000"/>
              </a:spcBef>
              <a:buSzPct val="70000"/>
              <a:buBlip>
                <a:blip r:embed="rId2"/>
              </a:buBlip>
              <a:defRPr sz="2500">
                <a:solidFill>
                  <a:srgbClr val="162B48"/>
                </a:solidFill>
                <a:latin typeface="Arial" pitchFamily="34" charset="0"/>
                <a:cs typeface="Arial" pitchFamily="34" charset="0"/>
              </a:defRPr>
            </a:lvl2pPr>
            <a:lvl3pPr marL="1143000" indent="-228600">
              <a:lnSpc>
                <a:spcPct val="180000"/>
              </a:lnSpc>
              <a:spcBef>
                <a:spcPct val="20000"/>
              </a:spcBef>
              <a:buSzPct val="65000"/>
              <a:buBlip>
                <a:blip r:embed="rId2"/>
              </a:buBlip>
              <a:defRPr sz="2300">
                <a:solidFill>
                  <a:srgbClr val="162B48"/>
                </a:solidFill>
                <a:latin typeface="Arial" pitchFamily="34" charset="0"/>
                <a:cs typeface="Arial" pitchFamily="34" charset="0"/>
              </a:defRPr>
            </a:lvl3pPr>
            <a:lvl4pPr marL="1600200" indent="-228600">
              <a:spcBef>
                <a:spcPct val="20000"/>
              </a:spcBef>
              <a:buFont typeface="Arial" pitchFamily="34" charset="0"/>
              <a:buChar char="–"/>
              <a:defRPr sz="2000">
                <a:solidFill>
                  <a:schemeClr val="bg1"/>
                </a:solidFill>
                <a:latin typeface="Arial" pitchFamily="34" charset="0"/>
                <a:cs typeface="Arial" pitchFamily="34" charset="0"/>
              </a:defRPr>
            </a:lvl4pPr>
            <a:lvl5pPr marL="2057400" indent="-228600">
              <a:spcBef>
                <a:spcPct val="20000"/>
              </a:spcBef>
              <a:buFont typeface="Arial" pitchFamily="34" charset="0"/>
              <a:buChar char="»"/>
              <a:defRPr sz="2000">
                <a:solidFill>
                  <a:schemeClr val="bg1"/>
                </a:solidFill>
                <a:latin typeface="Arial" pitchFamily="34" charset="0"/>
                <a:cs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Arial" pitchFamily="34" charset="0"/>
                <a:cs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Arial" pitchFamily="34" charset="0"/>
                <a:cs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Arial" pitchFamily="34" charset="0"/>
                <a:cs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Arial" pitchFamily="34" charset="0"/>
                <a:cs typeface="Arial" pitchFamily="34" charset="0"/>
              </a:defRPr>
            </a:lvl9pPr>
          </a:lstStyle>
          <a:p>
            <a:pPr marL="0" marR="0" lvl="0" indent="0" algn="l" defTabSz="535564" rtl="0" eaLnBrk="0" fontAlgn="base" latinLnBrk="0" hangingPunct="0">
              <a:lnSpc>
                <a:spcPct val="100000"/>
              </a:lnSpc>
              <a:spcBef>
                <a:spcPct val="0"/>
              </a:spcBef>
              <a:spcAft>
                <a:spcPct val="0"/>
              </a:spcAft>
              <a:buClrTx/>
              <a:buSzTx/>
              <a:buFontTx/>
              <a:buNone/>
              <a:tabLst/>
              <a:defRPr/>
            </a:pPr>
            <a:r>
              <a:rPr kumimoji="0" lang="en-US"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Het </a:t>
            </a:r>
            <a:r>
              <a:rPr kumimoji="0" lang="en-US" altLang="nl-NL"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benodigd</a:t>
            </a:r>
            <a:r>
              <a:rPr kumimoji="0" lang="en-US"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nl-NL"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aantal</a:t>
            </a:r>
            <a:r>
              <a:rPr kumimoji="0" lang="en-US"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nl-NL"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respondenten</a:t>
            </a:r>
            <a:r>
              <a:rPr kumimoji="0" lang="en-US"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nl-NL" sz="1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a:t>
            </a:r>
            <a:r>
              <a:rPr kumimoji="0" lang="en-US"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&gt;</a:t>
            </a:r>
            <a:endParaRPr kumimoji="0" lang="nl-NL" alt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8" name="Tekstvak 37">
            <a:extLst>
              <a:ext uri="{FF2B5EF4-FFF2-40B4-BE49-F238E27FC236}">
                <a16:creationId xmlns:a16="http://schemas.microsoft.com/office/drawing/2014/main" id="{C01A7D1B-86C1-4FAD-A40C-957EB22079B7}"/>
              </a:ext>
            </a:extLst>
          </p:cNvPr>
          <p:cNvSpPr txBox="1"/>
          <p:nvPr/>
        </p:nvSpPr>
        <p:spPr>
          <a:xfrm>
            <a:off x="6960097" y="2707881"/>
            <a:ext cx="106952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z² x p(1-p) </a:t>
            </a: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kstvak 38">
            <a:extLst>
              <a:ext uri="{FF2B5EF4-FFF2-40B4-BE49-F238E27FC236}">
                <a16:creationId xmlns:a16="http://schemas.microsoft.com/office/drawing/2014/main" id="{6D8B35FA-D221-4E7D-8AE9-07CE98985BE0}"/>
              </a:ext>
            </a:extLst>
          </p:cNvPr>
          <p:cNvSpPr txBox="1"/>
          <p:nvPr/>
        </p:nvSpPr>
        <p:spPr>
          <a:xfrm>
            <a:off x="7356785" y="3138507"/>
            <a:ext cx="402674"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a:t>
            </a:r>
            <a:r>
              <a:rPr kumimoji="0" lang="pl-P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²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0" name="Afbeelding 39">
            <a:extLst>
              <a:ext uri="{FF2B5EF4-FFF2-40B4-BE49-F238E27FC236}">
                <a16:creationId xmlns:a16="http://schemas.microsoft.com/office/drawing/2014/main" id="{AAFA6BD5-D6F3-4AE4-8AF2-58B2357437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8186" y="272189"/>
            <a:ext cx="2368249" cy="1420949"/>
          </a:xfrm>
          <a:prstGeom prst="rect">
            <a:avLst/>
          </a:prstGeom>
        </p:spPr>
      </p:pic>
      <p:cxnSp>
        <p:nvCxnSpPr>
          <p:cNvPr id="16" name="Rechte verbindingslijn 15">
            <a:extLst>
              <a:ext uri="{FF2B5EF4-FFF2-40B4-BE49-F238E27FC236}">
                <a16:creationId xmlns:a16="http://schemas.microsoft.com/office/drawing/2014/main" id="{2040E86A-FDCB-4382-AAD6-326FF6A77B85}"/>
              </a:ext>
            </a:extLst>
          </p:cNvPr>
          <p:cNvCxnSpPr/>
          <p:nvPr/>
        </p:nvCxnSpPr>
        <p:spPr>
          <a:xfrm>
            <a:off x="6505644" y="3116311"/>
            <a:ext cx="2104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Afbeelding 14" descr="Afbeelding met klok&#10;&#10;Automatisch gegenereerde beschrijving">
            <a:extLst>
              <a:ext uri="{FF2B5EF4-FFF2-40B4-BE49-F238E27FC236}">
                <a16:creationId xmlns:a16="http://schemas.microsoft.com/office/drawing/2014/main" id="{6ADB5F03-853C-4822-98A5-D380DBA107CA}"/>
              </a:ext>
            </a:extLst>
          </p:cNvPr>
          <p:cNvPicPr>
            <a:picLocks noChangeAspect="1"/>
          </p:cNvPicPr>
          <p:nvPr/>
        </p:nvPicPr>
        <p:blipFill rotWithShape="1">
          <a:blip r:embed="rId4">
            <a:extLst>
              <a:ext uri="{28A0092B-C50C-407E-A947-70E740481C1C}">
                <a14:useLocalDpi xmlns:a14="http://schemas.microsoft.com/office/drawing/2010/main" val="0"/>
              </a:ext>
            </a:extLst>
          </a:blip>
          <a:srcRect l="26716" t="2308" r="24469"/>
          <a:stretch/>
        </p:blipFill>
        <p:spPr>
          <a:xfrm>
            <a:off x="8467771" y="2084560"/>
            <a:ext cx="2662038" cy="2688880"/>
          </a:xfrm>
          <a:prstGeom prst="rect">
            <a:avLst/>
          </a:prstGeom>
        </p:spPr>
      </p:pic>
      <p:pic>
        <p:nvPicPr>
          <p:cNvPr id="14" name="Picture 3">
            <a:extLst>
              <a:ext uri="{FF2B5EF4-FFF2-40B4-BE49-F238E27FC236}">
                <a16:creationId xmlns:a16="http://schemas.microsoft.com/office/drawing/2014/main" id="{F4B9DAD7-AF3F-498E-A898-445D0A0390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ianummer 3">
            <a:extLst>
              <a:ext uri="{FF2B5EF4-FFF2-40B4-BE49-F238E27FC236}">
                <a16:creationId xmlns:a16="http://schemas.microsoft.com/office/drawing/2014/main" id="{0771B15E-558C-42E3-AE41-7B284E59E81C}"/>
              </a:ext>
            </a:extLst>
          </p:cNvPr>
          <p:cNvSpPr>
            <a:spLocks noGrp="1"/>
          </p:cNvSpPr>
          <p:nvPr>
            <p:ph type="sldNum" sz="quarter" idx="12"/>
          </p:nvPr>
        </p:nvSpPr>
        <p:spPr/>
        <p:txBody>
          <a:bodyPr/>
          <a:lstStyle/>
          <a:p>
            <a:fld id="{BD2C07DF-3CF3-41EE-A18E-119FE81334F7}" type="slidenum">
              <a:rPr lang="nl-NL" smtClean="0"/>
              <a:t>62</a:t>
            </a:fld>
            <a:endParaRPr lang="nl-NL"/>
          </a:p>
        </p:txBody>
      </p:sp>
    </p:spTree>
    <p:extLst>
      <p:ext uri="{BB962C8B-B14F-4D97-AF65-F5344CB8AC3E}">
        <p14:creationId xmlns:p14="http://schemas.microsoft.com/office/powerpoint/2010/main" val="11743577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3C4DE0-9E2B-4F56-9390-2EEA5FDCA777}"/>
              </a:ext>
            </a:extLst>
          </p:cNvPr>
          <p:cNvSpPr>
            <a:spLocks noGrp="1"/>
          </p:cNvSpPr>
          <p:nvPr>
            <p:ph type="title"/>
          </p:nvPr>
        </p:nvSpPr>
        <p:spPr/>
        <p:txBody>
          <a:bodyPr/>
          <a:lstStyle/>
          <a:p>
            <a:r>
              <a:rPr lang="nl-NL" dirty="0"/>
              <a:t>Steekproeven</a:t>
            </a:r>
            <a:br>
              <a:rPr lang="nl-NL" dirty="0"/>
            </a:br>
            <a:r>
              <a:rPr lang="nl-NL" sz="1600" dirty="0"/>
              <a:t>Uitkomst steekproef</a:t>
            </a:r>
          </a:p>
        </p:txBody>
      </p:sp>
      <p:sp>
        <p:nvSpPr>
          <p:cNvPr id="3" name="Tijdelijke aanduiding voor voettekst 2">
            <a:extLst>
              <a:ext uri="{FF2B5EF4-FFF2-40B4-BE49-F238E27FC236}">
                <a16:creationId xmlns:a16="http://schemas.microsoft.com/office/drawing/2014/main" id="{DB241A52-09A0-4AD6-A5D6-2CB6633DC2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6" name="Rechthoek: afgeronde hoeken 5">
            <a:extLst>
              <a:ext uri="{FF2B5EF4-FFF2-40B4-BE49-F238E27FC236}">
                <a16:creationId xmlns:a16="http://schemas.microsoft.com/office/drawing/2014/main" id="{F60CBD10-E9B5-4E7F-8F9C-78CB6B443511}"/>
              </a:ext>
            </a:extLst>
          </p:cNvPr>
          <p:cNvSpPr/>
          <p:nvPr/>
        </p:nvSpPr>
        <p:spPr bwMode="auto">
          <a:xfrm>
            <a:off x="4768268" y="5372347"/>
            <a:ext cx="2655463" cy="870515"/>
          </a:xfrm>
          <a:prstGeom prst="roundRect">
            <a:avLst/>
          </a:prstGeom>
          <a:noFill/>
          <a:ln w="317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lIns="156097" tIns="78049" rIns="156097" bIns="78049" anchor="ctr"/>
          <a:lstStyle/>
          <a:p>
            <a:pPr marL="0" marR="0" lvl="0" indent="0" algn="l" defTabSz="1560513"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endParaRPr>
          </a:p>
        </p:txBody>
      </p:sp>
      <p:sp>
        <p:nvSpPr>
          <p:cNvPr id="7" name="Tekstvak 2">
            <a:extLst>
              <a:ext uri="{FF2B5EF4-FFF2-40B4-BE49-F238E27FC236}">
                <a16:creationId xmlns:a16="http://schemas.microsoft.com/office/drawing/2014/main" id="{05E122A5-90B2-4F28-85DB-CC3665880973}"/>
              </a:ext>
            </a:extLst>
          </p:cNvPr>
          <p:cNvSpPr txBox="1">
            <a:spLocks noChangeArrowheads="1"/>
          </p:cNvSpPr>
          <p:nvPr/>
        </p:nvSpPr>
        <p:spPr bwMode="auto">
          <a:xfrm>
            <a:off x="5227661" y="1470461"/>
            <a:ext cx="1358192"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rPr>
              <a:t>Puntschatting</a:t>
            </a:r>
          </a:p>
        </p:txBody>
      </p:sp>
      <p:sp>
        <p:nvSpPr>
          <p:cNvPr id="8" name="Ovaal 7">
            <a:extLst>
              <a:ext uri="{FF2B5EF4-FFF2-40B4-BE49-F238E27FC236}">
                <a16:creationId xmlns:a16="http://schemas.microsoft.com/office/drawing/2014/main" id="{8F745D71-D6E5-47F7-8810-18C83A7904FD}"/>
              </a:ext>
            </a:extLst>
          </p:cNvPr>
          <p:cNvSpPr/>
          <p:nvPr/>
        </p:nvSpPr>
        <p:spPr bwMode="auto">
          <a:xfrm>
            <a:off x="5764798" y="1908742"/>
            <a:ext cx="285752" cy="285752"/>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w="349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56097" tIns="78049" rIns="156097" bIns="78049" anchor="ctr"/>
          <a:lstStyle/>
          <a:p>
            <a:pPr marL="0" marR="0" lvl="0" indent="0" algn="l" defTabSz="1560513"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endParaRPr>
          </a:p>
        </p:txBody>
      </p:sp>
      <p:sp>
        <p:nvSpPr>
          <p:cNvPr id="9" name="Rechthoek: afgeronde hoeken 8">
            <a:extLst>
              <a:ext uri="{FF2B5EF4-FFF2-40B4-BE49-F238E27FC236}">
                <a16:creationId xmlns:a16="http://schemas.microsoft.com/office/drawing/2014/main" id="{CB516DF4-CAC8-4BB4-8B4A-4C95F7447526}"/>
              </a:ext>
            </a:extLst>
          </p:cNvPr>
          <p:cNvSpPr/>
          <p:nvPr/>
        </p:nvSpPr>
        <p:spPr bwMode="auto">
          <a:xfrm>
            <a:off x="4121724" y="2765998"/>
            <a:ext cx="3571900" cy="285752"/>
          </a:xfrm>
          <a:prstGeom prst="roundRect">
            <a:avLst/>
          </a:prstGeom>
          <a:noFill/>
          <a:ln w="34925" cap="flat" cmpd="sng" algn="ctr">
            <a:solidFill>
              <a:schemeClr val="tx1"/>
            </a:solidFill>
            <a:prstDash val="solid"/>
            <a:round/>
            <a:headEnd type="none" w="med" len="med"/>
            <a:tailEnd type="none" w="med" len="med"/>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lIns="156097" tIns="78049" rIns="156097" bIns="78049" anchor="ctr"/>
          <a:lstStyle/>
          <a:p>
            <a:pPr marL="0" marR="0" lvl="0" indent="0" algn="l" defTabSz="1560513"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Calibri" panose="020F0502020204030204"/>
              <a:ea typeface="+mn-ea"/>
              <a:cs typeface="Calibri" panose="020F0502020204030204" pitchFamily="34" charset="0"/>
            </a:endParaRPr>
          </a:p>
        </p:txBody>
      </p:sp>
      <p:sp>
        <p:nvSpPr>
          <p:cNvPr id="10" name="Tekstvak 6">
            <a:extLst>
              <a:ext uri="{FF2B5EF4-FFF2-40B4-BE49-F238E27FC236}">
                <a16:creationId xmlns:a16="http://schemas.microsoft.com/office/drawing/2014/main" id="{3988DB38-BC86-4A19-93A0-BC57F4BC5D57}"/>
              </a:ext>
            </a:extLst>
          </p:cNvPr>
          <p:cNvSpPr txBox="1">
            <a:spLocks noChangeArrowheads="1"/>
          </p:cNvSpPr>
          <p:nvPr/>
        </p:nvSpPr>
        <p:spPr bwMode="auto">
          <a:xfrm>
            <a:off x="5107042" y="4624776"/>
            <a:ext cx="1614160"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rPr>
              <a:t>Intervalschatting</a:t>
            </a:r>
          </a:p>
        </p:txBody>
      </p:sp>
      <p:cxnSp>
        <p:nvCxnSpPr>
          <p:cNvPr id="11" name="Rechte verbindingslijn met pijl 10">
            <a:extLst>
              <a:ext uri="{FF2B5EF4-FFF2-40B4-BE49-F238E27FC236}">
                <a16:creationId xmlns:a16="http://schemas.microsoft.com/office/drawing/2014/main" id="{A0FD8111-6C90-44BE-8A4B-0A2485A93FEB}"/>
              </a:ext>
            </a:extLst>
          </p:cNvPr>
          <p:cNvCxnSpPr/>
          <p:nvPr/>
        </p:nvCxnSpPr>
        <p:spPr bwMode="auto">
          <a:xfrm>
            <a:off x="4134088" y="3980442"/>
            <a:ext cx="3571875" cy="1588"/>
          </a:xfrm>
          <a:prstGeom prst="straightConnector1">
            <a:avLst/>
          </a:prstGeom>
          <a:noFill/>
          <a:ln w="34925" cap="flat" cmpd="sng" algn="ctr">
            <a:solidFill>
              <a:srgbClr val="FFFFFF"/>
            </a:solidFill>
            <a:prstDash val="solid"/>
            <a:headEnd type="arrow"/>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12" name="Tekstvak 11">
            <a:extLst>
              <a:ext uri="{FF2B5EF4-FFF2-40B4-BE49-F238E27FC236}">
                <a16:creationId xmlns:a16="http://schemas.microsoft.com/office/drawing/2014/main" id="{85DAAD64-250A-42EC-8B69-FAA92F52A3B5}"/>
              </a:ext>
            </a:extLst>
          </p:cNvPr>
          <p:cNvSpPr txBox="1"/>
          <p:nvPr/>
        </p:nvSpPr>
        <p:spPr>
          <a:xfrm>
            <a:off x="4956756" y="4002668"/>
            <a:ext cx="1799660" cy="276999"/>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betrouwbaarheidsinterval</a:t>
            </a:r>
          </a:p>
        </p:txBody>
      </p:sp>
      <p:sp>
        <p:nvSpPr>
          <p:cNvPr id="13" name="Tekstvak 10">
            <a:extLst>
              <a:ext uri="{FF2B5EF4-FFF2-40B4-BE49-F238E27FC236}">
                <a16:creationId xmlns:a16="http://schemas.microsoft.com/office/drawing/2014/main" id="{14607B6E-9E8A-4F80-BDE0-1753047FB39D}"/>
              </a:ext>
            </a:extLst>
          </p:cNvPr>
          <p:cNvSpPr txBox="1">
            <a:spLocks noChangeArrowheads="1"/>
          </p:cNvSpPr>
          <p:nvPr/>
        </p:nvSpPr>
        <p:spPr bwMode="auto">
          <a:xfrm>
            <a:off x="3835981" y="2408818"/>
            <a:ext cx="486030" cy="307777"/>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C00000"/>
                </a:solidFill>
                <a:effectLst/>
                <a:uLnTx/>
                <a:uFillTx/>
                <a:latin typeface="Calibri" panose="020F0502020204030204"/>
                <a:ea typeface="+mn-ea"/>
                <a:cs typeface="Calibri" panose="020F0502020204030204" pitchFamily="34" charset="0"/>
              </a:rPr>
              <a:t>- x%</a:t>
            </a:r>
          </a:p>
        </p:txBody>
      </p:sp>
      <p:sp>
        <p:nvSpPr>
          <p:cNvPr id="14" name="Tekstvak 11">
            <a:extLst>
              <a:ext uri="{FF2B5EF4-FFF2-40B4-BE49-F238E27FC236}">
                <a16:creationId xmlns:a16="http://schemas.microsoft.com/office/drawing/2014/main" id="{A6FE9F76-252D-42A7-BE16-1E47ED6A8D16}"/>
              </a:ext>
            </a:extLst>
          </p:cNvPr>
          <p:cNvSpPr txBox="1">
            <a:spLocks noChangeArrowheads="1"/>
          </p:cNvSpPr>
          <p:nvPr/>
        </p:nvSpPr>
        <p:spPr bwMode="auto">
          <a:xfrm>
            <a:off x="7423730" y="2408818"/>
            <a:ext cx="521297" cy="307777"/>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rPr>
              <a:t>+ x%</a:t>
            </a:r>
          </a:p>
        </p:txBody>
      </p:sp>
      <p:cxnSp>
        <p:nvCxnSpPr>
          <p:cNvPr id="15" name="Rechte verbindingslijn met pijl 14">
            <a:extLst>
              <a:ext uri="{FF2B5EF4-FFF2-40B4-BE49-F238E27FC236}">
                <a16:creationId xmlns:a16="http://schemas.microsoft.com/office/drawing/2014/main" id="{B3646B4A-4E64-4A4C-AEF5-D0B75BC1BB96}"/>
              </a:ext>
            </a:extLst>
          </p:cNvPr>
          <p:cNvCxnSpPr/>
          <p:nvPr/>
        </p:nvCxnSpPr>
        <p:spPr bwMode="auto">
          <a:xfrm>
            <a:off x="5912430" y="3337506"/>
            <a:ext cx="1785938" cy="1587"/>
          </a:xfrm>
          <a:prstGeom prst="straightConnector1">
            <a:avLst/>
          </a:prstGeom>
          <a:noFill/>
          <a:ln w="34925" cap="flat" cmpd="sng" algn="ctr">
            <a:solidFill>
              <a:srgbClr val="FFFFFF"/>
            </a:solidFill>
            <a:prstDash val="solid"/>
            <a:headEnd type="none" w="med" len="med"/>
            <a:tailEnd type="arrow"/>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17" name="Tekstvak 16">
            <a:extLst>
              <a:ext uri="{FF2B5EF4-FFF2-40B4-BE49-F238E27FC236}">
                <a16:creationId xmlns:a16="http://schemas.microsoft.com/office/drawing/2014/main" id="{44B85742-B1E9-41D8-8CB4-ED318E0F41D8}"/>
              </a:ext>
            </a:extLst>
          </p:cNvPr>
          <p:cNvSpPr txBox="1"/>
          <p:nvPr/>
        </p:nvSpPr>
        <p:spPr>
          <a:xfrm>
            <a:off x="5933069" y="3366081"/>
            <a:ext cx="1641475" cy="461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nauwkeurigheidsmarge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(nauwkeurigheid)</a:t>
            </a:r>
          </a:p>
        </p:txBody>
      </p:sp>
      <p:cxnSp>
        <p:nvCxnSpPr>
          <p:cNvPr id="18" name="Rechte verbindingslijn 16">
            <a:extLst>
              <a:ext uri="{FF2B5EF4-FFF2-40B4-BE49-F238E27FC236}">
                <a16:creationId xmlns:a16="http://schemas.microsoft.com/office/drawing/2014/main" id="{5B3B8143-9701-4D57-B403-BB225BBD9A32}"/>
              </a:ext>
            </a:extLst>
          </p:cNvPr>
          <p:cNvCxnSpPr>
            <a:cxnSpLocks noChangeShapeType="1"/>
            <a:stCxn id="8" idx="4"/>
          </p:cNvCxnSpPr>
          <p:nvPr/>
        </p:nvCxnSpPr>
        <p:spPr bwMode="auto">
          <a:xfrm rot="5400000">
            <a:off x="5013904" y="3088261"/>
            <a:ext cx="1787536" cy="5"/>
          </a:xfrm>
          <a:prstGeom prst="line">
            <a:avLst/>
          </a:prstGeom>
          <a:noFill/>
          <a:ln w="9525" algn="ctr">
            <a:noFill/>
            <a:prstDash val="sysDash"/>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cxnSp>
      <p:cxnSp>
        <p:nvCxnSpPr>
          <p:cNvPr id="19" name="Rechte verbindingslijn 20">
            <a:extLst>
              <a:ext uri="{FF2B5EF4-FFF2-40B4-BE49-F238E27FC236}">
                <a16:creationId xmlns:a16="http://schemas.microsoft.com/office/drawing/2014/main" id="{6870F6B1-316D-473C-8777-64619BC2E559}"/>
              </a:ext>
            </a:extLst>
          </p:cNvPr>
          <p:cNvCxnSpPr>
            <a:cxnSpLocks noChangeShapeType="1"/>
          </p:cNvCxnSpPr>
          <p:nvPr/>
        </p:nvCxnSpPr>
        <p:spPr bwMode="auto">
          <a:xfrm rot="5400000">
            <a:off x="7230056" y="3515305"/>
            <a:ext cx="928687" cy="1588"/>
          </a:xfrm>
          <a:prstGeom prst="line">
            <a:avLst/>
          </a:prstGeom>
          <a:noFill/>
          <a:ln w="9525" algn="ctr">
            <a:solidFill>
              <a:srgbClr val="C00000"/>
            </a:solidFill>
            <a:prstDash val="sysDash"/>
            <a:round/>
            <a:headEnd/>
            <a:tailEnd/>
          </a:ln>
        </p:spPr>
      </p:cxnSp>
      <p:cxnSp>
        <p:nvCxnSpPr>
          <p:cNvPr id="20" name="Rechte verbindingslijn 24">
            <a:extLst>
              <a:ext uri="{FF2B5EF4-FFF2-40B4-BE49-F238E27FC236}">
                <a16:creationId xmlns:a16="http://schemas.microsoft.com/office/drawing/2014/main" id="{A0F71F04-CA32-4A4C-8CDC-0257597E0244}"/>
              </a:ext>
            </a:extLst>
          </p:cNvPr>
          <p:cNvCxnSpPr>
            <a:cxnSpLocks noChangeShapeType="1"/>
          </p:cNvCxnSpPr>
          <p:nvPr/>
        </p:nvCxnSpPr>
        <p:spPr bwMode="auto">
          <a:xfrm rot="5400000">
            <a:off x="3658181" y="3515305"/>
            <a:ext cx="928687" cy="1588"/>
          </a:xfrm>
          <a:prstGeom prst="line">
            <a:avLst/>
          </a:prstGeom>
          <a:noFill/>
          <a:ln w="9525" algn="ctr">
            <a:solidFill>
              <a:srgbClr val="C00000"/>
            </a:solidFill>
            <a:prstDash val="sysDash"/>
            <a:round/>
            <a:headEnd/>
            <a:tailEnd/>
          </a:ln>
        </p:spPr>
      </p:cxnSp>
      <p:sp>
        <p:nvSpPr>
          <p:cNvPr id="21" name="Tekstvak 27">
            <a:extLst>
              <a:ext uri="{FF2B5EF4-FFF2-40B4-BE49-F238E27FC236}">
                <a16:creationId xmlns:a16="http://schemas.microsoft.com/office/drawing/2014/main" id="{FE14EDD7-7424-481D-9EB0-C5234F7FF7EA}"/>
              </a:ext>
            </a:extLst>
          </p:cNvPr>
          <p:cNvSpPr txBox="1">
            <a:spLocks noChangeArrowheads="1"/>
          </p:cNvSpPr>
          <p:nvPr/>
        </p:nvSpPr>
        <p:spPr bwMode="auto">
          <a:xfrm>
            <a:off x="4799012" y="5032928"/>
            <a:ext cx="2549031"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Intervalschatting berekening</a:t>
            </a:r>
          </a:p>
        </p:txBody>
      </p:sp>
      <p:sp>
        <p:nvSpPr>
          <p:cNvPr id="22" name="Tekstvak 28">
            <a:extLst>
              <a:ext uri="{FF2B5EF4-FFF2-40B4-BE49-F238E27FC236}">
                <a16:creationId xmlns:a16="http://schemas.microsoft.com/office/drawing/2014/main" id="{B21C7B75-A1BD-4934-B784-FB53912106F1}"/>
              </a:ext>
            </a:extLst>
          </p:cNvPr>
          <p:cNvSpPr txBox="1">
            <a:spLocks noChangeArrowheads="1"/>
          </p:cNvSpPr>
          <p:nvPr/>
        </p:nvSpPr>
        <p:spPr bwMode="auto">
          <a:xfrm>
            <a:off x="5767287" y="1871884"/>
            <a:ext cx="293670" cy="338554"/>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P</a:t>
            </a:r>
          </a:p>
        </p:txBody>
      </p:sp>
      <p:sp>
        <p:nvSpPr>
          <p:cNvPr id="23" name="Tekstvak 43">
            <a:extLst>
              <a:ext uri="{FF2B5EF4-FFF2-40B4-BE49-F238E27FC236}">
                <a16:creationId xmlns:a16="http://schemas.microsoft.com/office/drawing/2014/main" id="{3DA1649B-A852-4F3D-8930-365C70E24735}"/>
              </a:ext>
            </a:extLst>
          </p:cNvPr>
          <p:cNvSpPr txBox="1">
            <a:spLocks noChangeArrowheads="1"/>
          </p:cNvSpPr>
          <p:nvPr/>
        </p:nvSpPr>
        <p:spPr bwMode="auto">
          <a:xfrm>
            <a:off x="5134828" y="5630495"/>
            <a:ext cx="1067921"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P      Z  x </a:t>
            </a:r>
          </a:p>
        </p:txBody>
      </p:sp>
      <p:sp>
        <p:nvSpPr>
          <p:cNvPr id="24" name="Tekstvak 44">
            <a:extLst>
              <a:ext uri="{FF2B5EF4-FFF2-40B4-BE49-F238E27FC236}">
                <a16:creationId xmlns:a16="http://schemas.microsoft.com/office/drawing/2014/main" id="{5750D2A3-8C53-4693-9E34-5537D2E2719F}"/>
              </a:ext>
            </a:extLst>
          </p:cNvPr>
          <p:cNvSpPr txBox="1">
            <a:spLocks noChangeArrowheads="1"/>
          </p:cNvSpPr>
          <p:nvPr/>
        </p:nvSpPr>
        <p:spPr bwMode="auto">
          <a:xfrm>
            <a:off x="6436777" y="5511543"/>
            <a:ext cx="678391"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p x q</a:t>
            </a:r>
          </a:p>
        </p:txBody>
      </p:sp>
      <p:sp>
        <p:nvSpPr>
          <p:cNvPr id="25" name="Tekstvak 48">
            <a:extLst>
              <a:ext uri="{FF2B5EF4-FFF2-40B4-BE49-F238E27FC236}">
                <a16:creationId xmlns:a16="http://schemas.microsoft.com/office/drawing/2014/main" id="{C02670A0-4D89-4EB1-BCC3-58E9C09904F8}"/>
              </a:ext>
            </a:extLst>
          </p:cNvPr>
          <p:cNvSpPr txBox="1">
            <a:spLocks noChangeArrowheads="1"/>
          </p:cNvSpPr>
          <p:nvPr/>
        </p:nvSpPr>
        <p:spPr bwMode="auto">
          <a:xfrm>
            <a:off x="6590644" y="5830550"/>
            <a:ext cx="377026" cy="40011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 </a:t>
            </a:r>
          </a:p>
        </p:txBody>
      </p:sp>
      <p:sp>
        <p:nvSpPr>
          <p:cNvPr id="26" name="Tekstvak 49">
            <a:extLst>
              <a:ext uri="{FF2B5EF4-FFF2-40B4-BE49-F238E27FC236}">
                <a16:creationId xmlns:a16="http://schemas.microsoft.com/office/drawing/2014/main" id="{DBFA4880-C7FC-46E5-A374-361A8526FFAD}"/>
              </a:ext>
            </a:extLst>
          </p:cNvPr>
          <p:cNvSpPr txBox="1">
            <a:spLocks noChangeArrowheads="1"/>
          </p:cNvSpPr>
          <p:nvPr/>
        </p:nvSpPr>
        <p:spPr bwMode="auto">
          <a:xfrm>
            <a:off x="5365117" y="5574132"/>
            <a:ext cx="312906"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rPr>
              <a:t>+</a:t>
            </a:r>
          </a:p>
        </p:txBody>
      </p:sp>
      <p:sp>
        <p:nvSpPr>
          <p:cNvPr id="27" name="Tekstvak 50">
            <a:extLst>
              <a:ext uri="{FF2B5EF4-FFF2-40B4-BE49-F238E27FC236}">
                <a16:creationId xmlns:a16="http://schemas.microsoft.com/office/drawing/2014/main" id="{7413C7AC-8FFF-44D4-84F7-7DF3AEC17494}"/>
              </a:ext>
            </a:extLst>
          </p:cNvPr>
          <p:cNvSpPr txBox="1">
            <a:spLocks noChangeArrowheads="1"/>
          </p:cNvSpPr>
          <p:nvPr/>
        </p:nvSpPr>
        <p:spPr bwMode="auto">
          <a:xfrm>
            <a:off x="5401399" y="5711598"/>
            <a:ext cx="263214" cy="40011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t>
            </a:r>
          </a:p>
        </p:txBody>
      </p:sp>
      <p:cxnSp>
        <p:nvCxnSpPr>
          <p:cNvPr id="28" name="Rechte verbindingslijn 27">
            <a:extLst>
              <a:ext uri="{FF2B5EF4-FFF2-40B4-BE49-F238E27FC236}">
                <a16:creationId xmlns:a16="http://schemas.microsoft.com/office/drawing/2014/main" id="{A0541F19-9639-4CB9-820A-65C37B1D4136}"/>
              </a:ext>
            </a:extLst>
          </p:cNvPr>
          <p:cNvCxnSpPr/>
          <p:nvPr/>
        </p:nvCxnSpPr>
        <p:spPr bwMode="auto">
          <a:xfrm>
            <a:off x="6382719" y="5916260"/>
            <a:ext cx="714375" cy="1587"/>
          </a:xfrm>
          <a:prstGeom prst="line">
            <a:avLst/>
          </a:prstGeom>
          <a:noFill/>
          <a:ln w="12700" cap="flat" cmpd="sng" algn="ctr">
            <a:solidFill>
              <a:schemeClr val="tx1"/>
            </a:solidFill>
            <a:prstDash val="solid"/>
            <a:headEnd type="none" w="med" len="med"/>
            <a:tailEnd type="none" w="med" len="med"/>
          </a:ln>
          <a:effectLst>
            <a:outerShdw blurRad="40000" dist="23000" dir="5400000" rotWithShape="0">
              <a:srgbClr val="000000">
                <a:alpha val="35000"/>
              </a:srgbClr>
            </a:outerShdw>
          </a:effectLst>
        </p:spPr>
      </p:cxnSp>
      <p:cxnSp>
        <p:nvCxnSpPr>
          <p:cNvPr id="29" name="Rechte verbindingslijn 20">
            <a:extLst>
              <a:ext uri="{FF2B5EF4-FFF2-40B4-BE49-F238E27FC236}">
                <a16:creationId xmlns:a16="http://schemas.microsoft.com/office/drawing/2014/main" id="{84C28200-4E6B-48E7-95DF-ADF90226E535}"/>
              </a:ext>
            </a:extLst>
          </p:cNvPr>
          <p:cNvCxnSpPr>
            <a:cxnSpLocks noChangeShapeType="1"/>
            <a:stCxn id="22" idx="2"/>
          </p:cNvCxnSpPr>
          <p:nvPr/>
        </p:nvCxnSpPr>
        <p:spPr bwMode="auto">
          <a:xfrm rot="5400000">
            <a:off x="5039390" y="3056498"/>
            <a:ext cx="1720792" cy="28672"/>
          </a:xfrm>
          <a:prstGeom prst="line">
            <a:avLst/>
          </a:prstGeom>
          <a:noFill/>
          <a:ln w="9525" algn="ctr">
            <a:solidFill>
              <a:srgbClr val="C00000"/>
            </a:solidFill>
            <a:prstDash val="sysDash"/>
            <a:round/>
            <a:headEnd/>
            <a:tailEnd/>
          </a:ln>
        </p:spPr>
      </p:cxnSp>
      <p:sp>
        <p:nvSpPr>
          <p:cNvPr id="30" name="Rechthoek 29">
            <a:extLst>
              <a:ext uri="{FF2B5EF4-FFF2-40B4-BE49-F238E27FC236}">
                <a16:creationId xmlns:a16="http://schemas.microsoft.com/office/drawing/2014/main" id="{6BACBAA8-B290-4466-BF9F-16CF5B22A39C}"/>
              </a:ext>
            </a:extLst>
          </p:cNvPr>
          <p:cNvSpPr/>
          <p:nvPr/>
        </p:nvSpPr>
        <p:spPr>
          <a:xfrm>
            <a:off x="5995995" y="5445830"/>
            <a:ext cx="439544" cy="707886"/>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solidFill>
                    <a:sysClr val="windowText" lastClr="000000"/>
                  </a:solidFill>
                </a:ln>
                <a:solidFill>
                  <a:prstClr val="white"/>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a:t>
            </a:r>
          </a:p>
        </p:txBody>
      </p:sp>
      <p:sp>
        <p:nvSpPr>
          <p:cNvPr id="31" name="Ovaal 30">
            <a:extLst>
              <a:ext uri="{FF2B5EF4-FFF2-40B4-BE49-F238E27FC236}">
                <a16:creationId xmlns:a16="http://schemas.microsoft.com/office/drawing/2014/main" id="{51DC1C09-5FB1-4D77-87BF-90A8F56FCDAF}"/>
              </a:ext>
            </a:extLst>
          </p:cNvPr>
          <p:cNvSpPr/>
          <p:nvPr/>
        </p:nvSpPr>
        <p:spPr bwMode="auto">
          <a:xfrm>
            <a:off x="5764798" y="2765998"/>
            <a:ext cx="285752" cy="285752"/>
          </a:xfrm>
          <a:prstGeom prst="ellips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ln w="349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156097" tIns="78049" rIns="156097" bIns="78049" anchor="ctr"/>
          <a:lstStyle/>
          <a:p>
            <a:pPr marL="0" marR="0" lvl="0" indent="0" algn="l" defTabSz="1560513"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pitchFamily="34" charset="0"/>
            </a:endParaRPr>
          </a:p>
        </p:txBody>
      </p:sp>
      <p:pic>
        <p:nvPicPr>
          <p:cNvPr id="33" name="Afbeelding 32">
            <a:extLst>
              <a:ext uri="{FF2B5EF4-FFF2-40B4-BE49-F238E27FC236}">
                <a16:creationId xmlns:a16="http://schemas.microsoft.com/office/drawing/2014/main" id="{A863F4CB-D1BD-4234-BBD1-42727C46A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8186" y="272189"/>
            <a:ext cx="2368249" cy="1420949"/>
          </a:xfrm>
          <a:prstGeom prst="rect">
            <a:avLst/>
          </a:prstGeom>
        </p:spPr>
      </p:pic>
      <p:pic>
        <p:nvPicPr>
          <p:cNvPr id="32" name="Afbeelding 31">
            <a:extLst>
              <a:ext uri="{FF2B5EF4-FFF2-40B4-BE49-F238E27FC236}">
                <a16:creationId xmlns:a16="http://schemas.microsoft.com/office/drawing/2014/main" id="{A3AADC7F-9E42-4CAC-9EDB-F7E2C3E81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70" y="1629000"/>
            <a:ext cx="2545290" cy="3600000"/>
          </a:xfrm>
          <a:prstGeom prst="rect">
            <a:avLst/>
          </a:prstGeom>
        </p:spPr>
      </p:pic>
      <p:sp>
        <p:nvSpPr>
          <p:cNvPr id="4" name="Tijdelijke aanduiding voor dianummer 3">
            <a:extLst>
              <a:ext uri="{FF2B5EF4-FFF2-40B4-BE49-F238E27FC236}">
                <a16:creationId xmlns:a16="http://schemas.microsoft.com/office/drawing/2014/main" id="{F54F7C43-588E-48B6-87D3-F4E41117E0CA}"/>
              </a:ext>
            </a:extLst>
          </p:cNvPr>
          <p:cNvSpPr>
            <a:spLocks noGrp="1"/>
          </p:cNvSpPr>
          <p:nvPr>
            <p:ph type="sldNum" sz="quarter" idx="12"/>
          </p:nvPr>
        </p:nvSpPr>
        <p:spPr/>
        <p:txBody>
          <a:bodyPr/>
          <a:lstStyle/>
          <a:p>
            <a:fld id="{BD2C07DF-3CF3-41EE-A18E-119FE81334F7}" type="slidenum">
              <a:rPr lang="nl-NL" smtClean="0"/>
              <a:t>63</a:t>
            </a:fld>
            <a:endParaRPr lang="nl-NL"/>
          </a:p>
        </p:txBody>
      </p:sp>
      <p:pic>
        <p:nvPicPr>
          <p:cNvPr id="34" name="Picture 3">
            <a:extLst>
              <a:ext uri="{FF2B5EF4-FFF2-40B4-BE49-F238E27FC236}">
                <a16:creationId xmlns:a16="http://schemas.microsoft.com/office/drawing/2014/main" id="{915826D8-BF0E-4861-9B31-2B1ADDE5F5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69052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3C4DE0-9E2B-4F56-9390-2EEA5FDCA777}"/>
              </a:ext>
            </a:extLst>
          </p:cNvPr>
          <p:cNvSpPr>
            <a:spLocks noGrp="1"/>
          </p:cNvSpPr>
          <p:nvPr>
            <p:ph type="title"/>
          </p:nvPr>
        </p:nvSpPr>
        <p:spPr>
          <a:xfrm>
            <a:off x="838200" y="365125"/>
            <a:ext cx="10515600" cy="1325563"/>
          </a:xfrm>
        </p:spPr>
        <p:txBody>
          <a:bodyPr/>
          <a:lstStyle/>
          <a:p>
            <a:r>
              <a:rPr lang="nl-NL" dirty="0"/>
              <a:t>Steekproeven</a:t>
            </a:r>
            <a:br>
              <a:rPr lang="nl-NL" dirty="0"/>
            </a:br>
            <a:r>
              <a:rPr lang="nl-NL" sz="1600" dirty="0"/>
              <a:t>P-waarde</a:t>
            </a:r>
          </a:p>
        </p:txBody>
      </p:sp>
      <p:sp>
        <p:nvSpPr>
          <p:cNvPr id="3" name="Tijdelijke aanduiding voor voettekst 2">
            <a:extLst>
              <a:ext uri="{FF2B5EF4-FFF2-40B4-BE49-F238E27FC236}">
                <a16:creationId xmlns:a16="http://schemas.microsoft.com/office/drawing/2014/main" id="{DB241A52-09A0-4AD6-A5D6-2CB6633DC2C5}"/>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16" name="Tijdelijke aanduiding voor inhoud 2">
            <a:extLst>
              <a:ext uri="{FF2B5EF4-FFF2-40B4-BE49-F238E27FC236}">
                <a16:creationId xmlns:a16="http://schemas.microsoft.com/office/drawing/2014/main" id="{CA5D4E69-2C4D-448C-A2AD-60DCA3D10180}"/>
              </a:ext>
            </a:extLst>
          </p:cNvPr>
          <p:cNvSpPr txBox="1">
            <a:spLocks/>
          </p:cNvSpPr>
          <p:nvPr/>
        </p:nvSpPr>
        <p:spPr>
          <a:xfrm>
            <a:off x="2809874" y="1600201"/>
            <a:ext cx="8772525"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 </a:t>
            </a:r>
            <a:r>
              <a:rPr kumimoji="0" lang="nl-NL" sz="1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p-waarde</a:t>
            </a: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of </a:t>
            </a:r>
            <a:r>
              <a:rPr kumimoji="0" lang="nl-NL" sz="1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overschrijdingskans</a:t>
            </a:r>
            <a:r>
              <a:rPr kumimoji="0" lang="nl-NL" sz="16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(van een gegeven steekproefuitkomst) is de kans dat in de verdeling gegeven door de nulhypothese de waarde van de toetsingsgrootheid wordt overschreden (links, rechts dan wel tweezijdig).</a:t>
            </a:r>
          </a:p>
          <a:p>
            <a:pPr marL="342900" marR="0" lvl="0"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 p-waarde geeft aan hoe extreem de gevonden waarde voor de toetsingsgrootheid in de verdeling onder de nulhypothese is. Hoe kleiner de p-waarde, hoe extremer de uitkomst. In de praktijk worden waarden van 5% en 1% aangehouden als grens; is de p-waarde kleiner, dan spreekt men van een significante, resp. sterk significante uitkomst.</a:t>
            </a:r>
          </a:p>
          <a:p>
            <a:pPr marL="342900" marR="0" lvl="0"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 p-waarde vat als het ware de bewijskracht van de steekproefuitkomst in gestandaardiseerde vorm samen.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nl-NL" sz="14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pic>
        <p:nvPicPr>
          <p:cNvPr id="5" name="Afbeelding 4">
            <a:extLst>
              <a:ext uri="{FF2B5EF4-FFF2-40B4-BE49-F238E27FC236}">
                <a16:creationId xmlns:a16="http://schemas.microsoft.com/office/drawing/2014/main" id="{66CE64FE-4D9A-46A7-87FF-79E52988A0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8186" y="272189"/>
            <a:ext cx="2368249" cy="1420949"/>
          </a:xfrm>
          <a:prstGeom prst="rect">
            <a:avLst/>
          </a:prstGeom>
        </p:spPr>
      </p:pic>
      <p:pic>
        <p:nvPicPr>
          <p:cNvPr id="6" name="Afbeelding 5">
            <a:extLst>
              <a:ext uri="{FF2B5EF4-FFF2-40B4-BE49-F238E27FC236}">
                <a16:creationId xmlns:a16="http://schemas.microsoft.com/office/drawing/2014/main" id="{54602530-8F03-4894-9053-0A5864380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70" y="1629000"/>
            <a:ext cx="2545290" cy="3600000"/>
          </a:xfrm>
          <a:prstGeom prst="rect">
            <a:avLst/>
          </a:prstGeom>
        </p:spPr>
      </p:pic>
      <p:sp>
        <p:nvSpPr>
          <p:cNvPr id="4" name="Tijdelijke aanduiding voor dianummer 3">
            <a:extLst>
              <a:ext uri="{FF2B5EF4-FFF2-40B4-BE49-F238E27FC236}">
                <a16:creationId xmlns:a16="http://schemas.microsoft.com/office/drawing/2014/main" id="{28B0762D-1EA8-4610-AD57-C677B67CE2D8}"/>
              </a:ext>
            </a:extLst>
          </p:cNvPr>
          <p:cNvSpPr>
            <a:spLocks noGrp="1"/>
          </p:cNvSpPr>
          <p:nvPr>
            <p:ph type="sldNum" sz="quarter" idx="12"/>
          </p:nvPr>
        </p:nvSpPr>
        <p:spPr/>
        <p:txBody>
          <a:bodyPr/>
          <a:lstStyle/>
          <a:p>
            <a:fld id="{BD2C07DF-3CF3-41EE-A18E-119FE81334F7}" type="slidenum">
              <a:rPr lang="nl-NL" smtClean="0"/>
              <a:t>64</a:t>
            </a:fld>
            <a:endParaRPr lang="nl-NL"/>
          </a:p>
        </p:txBody>
      </p:sp>
      <p:pic>
        <p:nvPicPr>
          <p:cNvPr id="8" name="Picture 3">
            <a:extLst>
              <a:ext uri="{FF2B5EF4-FFF2-40B4-BE49-F238E27FC236}">
                <a16:creationId xmlns:a16="http://schemas.microsoft.com/office/drawing/2014/main" id="{F71437F1-F7E4-4FF0-8AB9-5AA69F3598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9883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D6EB0F-0B39-40F6-9527-FC86CD08BAB8}"/>
              </a:ext>
            </a:extLst>
          </p:cNvPr>
          <p:cNvSpPr>
            <a:spLocks noGrp="1"/>
          </p:cNvSpPr>
          <p:nvPr>
            <p:ph type="title"/>
          </p:nvPr>
        </p:nvSpPr>
        <p:spPr/>
        <p:txBody>
          <a:bodyPr/>
          <a:lstStyle/>
          <a:p>
            <a:r>
              <a:rPr lang="nl-NL" dirty="0">
                <a:solidFill>
                  <a:schemeClr val="bg1"/>
                </a:solidFill>
              </a:rPr>
              <a:t>Fase 4</a:t>
            </a:r>
          </a:p>
        </p:txBody>
      </p:sp>
      <p:sp>
        <p:nvSpPr>
          <p:cNvPr id="6" name="Tijdelijke aanduiding voor tekst 5">
            <a:extLst>
              <a:ext uri="{FF2B5EF4-FFF2-40B4-BE49-F238E27FC236}">
                <a16:creationId xmlns:a16="http://schemas.microsoft.com/office/drawing/2014/main" id="{49209086-4887-4C23-A86C-E89CC6545406}"/>
              </a:ext>
            </a:extLst>
          </p:cNvPr>
          <p:cNvSpPr>
            <a:spLocks noGrp="1"/>
          </p:cNvSpPr>
          <p:nvPr>
            <p:ph type="body" idx="1"/>
          </p:nvPr>
        </p:nvSpPr>
        <p:spPr/>
        <p:txBody>
          <a:bodyPr>
            <a:normAutofit/>
          </a:bodyPr>
          <a:lstStyle/>
          <a:p>
            <a:pPr marL="342900" indent="-342900">
              <a:buFont typeface="Courier New" panose="02070309020205020404" pitchFamily="49" charset="0"/>
              <a:buChar char="o"/>
            </a:pPr>
            <a:r>
              <a:rPr lang="nl-NL" sz="1800" dirty="0">
                <a:solidFill>
                  <a:schemeClr val="bg1">
                    <a:lumMod val="85000"/>
                  </a:schemeClr>
                </a:solidFill>
              </a:rPr>
              <a:t>Onderzoek uitvoeren</a:t>
            </a:r>
          </a:p>
          <a:p>
            <a:pPr marL="342900" indent="-342900">
              <a:buFont typeface="Courier New" panose="02070309020205020404" pitchFamily="49" charset="0"/>
              <a:buChar char="o"/>
            </a:pPr>
            <a:r>
              <a:rPr lang="nl-NL" sz="1800" dirty="0">
                <a:solidFill>
                  <a:schemeClr val="bg1">
                    <a:lumMod val="85000"/>
                  </a:schemeClr>
                </a:solidFill>
              </a:rPr>
              <a:t>4a: Data verzamelen</a:t>
            </a:r>
          </a:p>
          <a:p>
            <a:pPr marL="342900" indent="-342900">
              <a:buFont typeface="Courier New" panose="02070309020205020404" pitchFamily="49" charset="0"/>
              <a:buChar char="o"/>
            </a:pPr>
            <a:r>
              <a:rPr lang="nl-NL" sz="1800" dirty="0">
                <a:solidFill>
                  <a:schemeClr val="bg1">
                    <a:lumMod val="85000"/>
                  </a:schemeClr>
                </a:solidFill>
              </a:rPr>
              <a:t>4b: Data analyseren</a:t>
            </a:r>
          </a:p>
        </p:txBody>
      </p:sp>
      <p:sp>
        <p:nvSpPr>
          <p:cNvPr id="3" name="Tijdelijke aanduiding voor voettekst 2">
            <a:extLst>
              <a:ext uri="{FF2B5EF4-FFF2-40B4-BE49-F238E27FC236}">
                <a16:creationId xmlns:a16="http://schemas.microsoft.com/office/drawing/2014/main" id="{4BA74F16-1CEF-41C2-AF66-C56166F5B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988C6A72-4893-4324-908B-035EB08EEC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dianummer 1">
            <a:extLst>
              <a:ext uri="{FF2B5EF4-FFF2-40B4-BE49-F238E27FC236}">
                <a16:creationId xmlns:a16="http://schemas.microsoft.com/office/drawing/2014/main" id="{49138F75-A318-47F9-8B81-AF3CA577FA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Afbeelding 7" descr="Afbeelding met tekening&#10;&#10;Automatisch gegenereerde beschrijving">
            <a:hlinkClick r:id="rId3" action="ppaction://hlinksldjump"/>
            <a:extLst>
              <a:ext uri="{FF2B5EF4-FFF2-40B4-BE49-F238E27FC236}">
                <a16:creationId xmlns:a16="http://schemas.microsoft.com/office/drawing/2014/main" id="{95C97AD8-63F0-4060-B950-C59E614F9E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06" y="5948511"/>
            <a:ext cx="712144" cy="715815"/>
          </a:xfrm>
          <a:prstGeom prst="rect">
            <a:avLst/>
          </a:prstGeom>
        </p:spPr>
      </p:pic>
    </p:spTree>
    <p:extLst>
      <p:ext uri="{BB962C8B-B14F-4D97-AF65-F5344CB8AC3E}">
        <p14:creationId xmlns:p14="http://schemas.microsoft.com/office/powerpoint/2010/main" val="10501076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EA65C50-1075-4BDC-B420-427D346BC3E8}"/>
              </a:ext>
            </a:extLst>
          </p:cNvPr>
          <p:cNvSpPr>
            <a:spLocks noGrp="1"/>
          </p:cNvSpPr>
          <p:nvPr>
            <p:ph type="title"/>
          </p:nvPr>
        </p:nvSpPr>
        <p:spPr/>
        <p:txBody>
          <a:bodyPr>
            <a:normAutofit/>
          </a:bodyPr>
          <a:lstStyle/>
          <a:p>
            <a:r>
              <a:rPr lang="nl-NL" dirty="0"/>
              <a:t>Data verzamelen via kwalitatief onderzoek</a:t>
            </a:r>
            <a:br>
              <a:rPr lang="nl-NL" dirty="0"/>
            </a:br>
            <a:r>
              <a:rPr lang="nl-NL" sz="1800" dirty="0"/>
              <a:t>Hennie </a:t>
            </a:r>
            <a:r>
              <a:rPr lang="nl-NL" sz="1800" dirty="0" err="1"/>
              <a:t>Boeije</a:t>
            </a:r>
            <a:r>
              <a:rPr lang="nl-NL" sz="1800" dirty="0"/>
              <a:t>, 2005, 2009</a:t>
            </a:r>
            <a:endParaRPr lang="nl-NL" dirty="0"/>
          </a:p>
        </p:txBody>
      </p:sp>
      <p:sp>
        <p:nvSpPr>
          <p:cNvPr id="4" name="Tijdelijke aanduiding voor voettekst 3">
            <a:extLst>
              <a:ext uri="{FF2B5EF4-FFF2-40B4-BE49-F238E27FC236}">
                <a16:creationId xmlns:a16="http://schemas.microsoft.com/office/drawing/2014/main" id="{8B25D830-8125-4636-A482-37B8CA24F430}"/>
              </a:ext>
            </a:extLst>
          </p:cNvPr>
          <p:cNvSpPr>
            <a:spLocks noGrp="1"/>
          </p:cNvSpPr>
          <p:nvPr>
            <p:ph type="ftr" sz="quarter" idx="11"/>
          </p:nvPr>
        </p:nvSpPr>
        <p:spPr/>
        <p:txBody>
          <a:bodyPr/>
          <a:lstStyle/>
          <a:p>
            <a:r>
              <a:rPr lang="nl-NL"/>
              <a:t>Onderzoek &amp; Statistiek</a:t>
            </a:r>
            <a:endParaRPr lang="nl-NL" dirty="0"/>
          </a:p>
        </p:txBody>
      </p:sp>
      <p:sp>
        <p:nvSpPr>
          <p:cNvPr id="5" name="Tijdelijke aanduiding voor dianummer 4">
            <a:extLst>
              <a:ext uri="{FF2B5EF4-FFF2-40B4-BE49-F238E27FC236}">
                <a16:creationId xmlns:a16="http://schemas.microsoft.com/office/drawing/2014/main" id="{2318BBAC-B76E-4207-9BC3-4B2922A8AF12}"/>
              </a:ext>
            </a:extLst>
          </p:cNvPr>
          <p:cNvSpPr>
            <a:spLocks noGrp="1"/>
          </p:cNvSpPr>
          <p:nvPr>
            <p:ph type="sldNum" sz="quarter" idx="12"/>
          </p:nvPr>
        </p:nvSpPr>
        <p:spPr/>
        <p:txBody>
          <a:bodyPr/>
          <a:lstStyle/>
          <a:p>
            <a:fld id="{BD2C07DF-3CF3-41EE-A18E-119FE81334F7}" type="slidenum">
              <a:rPr lang="nl-NL" smtClean="0"/>
              <a:t>66</a:t>
            </a:fld>
            <a:endParaRPr lang="nl-NL"/>
          </a:p>
        </p:txBody>
      </p:sp>
      <p:sp>
        <p:nvSpPr>
          <p:cNvPr id="9" name="Tijdelijke aanduiding voor inhoud 1">
            <a:extLst>
              <a:ext uri="{FF2B5EF4-FFF2-40B4-BE49-F238E27FC236}">
                <a16:creationId xmlns:a16="http://schemas.microsoft.com/office/drawing/2014/main" id="{B2CAD306-CA26-453F-9841-F66BB46C2DBD}"/>
              </a:ext>
            </a:extLst>
          </p:cNvPr>
          <p:cNvSpPr>
            <a:spLocks noGrp="1"/>
          </p:cNvSpPr>
          <p:nvPr>
            <p:ph idx="1"/>
          </p:nvPr>
        </p:nvSpPr>
        <p:spPr>
          <a:xfrm>
            <a:off x="2832803" y="1634506"/>
            <a:ext cx="8227141" cy="4351338"/>
          </a:xfrm>
        </p:spPr>
        <p:txBody>
          <a:bodyPr>
            <a:normAutofit/>
          </a:bodyPr>
          <a:lstStyle/>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Documentatie</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Observaties</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Interviews</a:t>
            </a:r>
          </a:p>
          <a:p>
            <a:pPr>
              <a:buFont typeface="Courier New" panose="02070309020205020404" pitchFamily="49" charset="0"/>
              <a:buChar char="o"/>
            </a:pPr>
            <a:r>
              <a:rPr lang="nl-NL" sz="1600" dirty="0" err="1">
                <a:latin typeface="Calibri" panose="020F0502020204030204" pitchFamily="34" charset="0"/>
                <a:cs typeface="Calibri" panose="020F0502020204030204" pitchFamily="34" charset="0"/>
              </a:rPr>
              <a:t>Surveys</a:t>
            </a:r>
            <a:r>
              <a:rPr lang="nl-NL" sz="1600" dirty="0">
                <a:latin typeface="Calibri" panose="020F0502020204030204" pitchFamily="34" charset="0"/>
                <a:cs typeface="Calibri" panose="020F0502020204030204" pitchFamily="34" charset="0"/>
              </a:rPr>
              <a:t> [enquête- of vragenlijstonderzoeken]</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Participatie</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Workshops</a:t>
            </a:r>
          </a:p>
          <a:p>
            <a:pPr>
              <a:buFont typeface="Courier New" panose="02070309020205020404" pitchFamily="49" charset="0"/>
              <a:buChar char="o"/>
            </a:pPr>
            <a:r>
              <a:rPr lang="nl-NL" sz="1600" dirty="0">
                <a:latin typeface="Calibri" panose="020F0502020204030204" pitchFamily="34" charset="0"/>
                <a:cs typeface="Calibri" panose="020F0502020204030204" pitchFamily="34" charset="0"/>
              </a:rPr>
              <a:t>Panels</a:t>
            </a:r>
          </a:p>
        </p:txBody>
      </p:sp>
      <p:pic>
        <p:nvPicPr>
          <p:cNvPr id="10" name="Afbeelding 9">
            <a:extLst>
              <a:ext uri="{FF2B5EF4-FFF2-40B4-BE49-F238E27FC236}">
                <a16:creationId xmlns:a16="http://schemas.microsoft.com/office/drawing/2014/main" id="{80FB7A85-7D57-4690-B3BA-027B78AEB0E5}"/>
              </a:ext>
            </a:extLst>
          </p:cNvPr>
          <p:cNvPicPr>
            <a:picLocks noChangeAspect="1"/>
          </p:cNvPicPr>
          <p:nvPr/>
        </p:nvPicPr>
        <p:blipFill>
          <a:blip r:embed="rId2"/>
          <a:stretch>
            <a:fillRect/>
          </a:stretch>
        </p:blipFill>
        <p:spPr>
          <a:xfrm>
            <a:off x="153329" y="1634506"/>
            <a:ext cx="2531970" cy="3600000"/>
          </a:xfrm>
          <a:prstGeom prst="rect">
            <a:avLst/>
          </a:prstGeom>
        </p:spPr>
      </p:pic>
      <p:pic>
        <p:nvPicPr>
          <p:cNvPr id="11" name="Afbeelding 10">
            <a:extLst>
              <a:ext uri="{FF2B5EF4-FFF2-40B4-BE49-F238E27FC236}">
                <a16:creationId xmlns:a16="http://schemas.microsoft.com/office/drawing/2014/main" id="{FC6E4849-61D0-4520-9A8F-64F79E0D36C7}"/>
              </a:ext>
            </a:extLst>
          </p:cNvPr>
          <p:cNvPicPr>
            <a:picLocks noChangeAspect="1"/>
          </p:cNvPicPr>
          <p:nvPr/>
        </p:nvPicPr>
        <p:blipFill rotWithShape="1">
          <a:blip r:embed="rId3"/>
          <a:srcRect l="14490" t="4426" r="19651" b="14852"/>
          <a:stretch/>
        </p:blipFill>
        <p:spPr>
          <a:xfrm>
            <a:off x="10987195" y="128858"/>
            <a:ext cx="1051476" cy="1288800"/>
          </a:xfrm>
          <a:prstGeom prst="rect">
            <a:avLst/>
          </a:prstGeom>
        </p:spPr>
      </p:pic>
      <p:pic>
        <p:nvPicPr>
          <p:cNvPr id="12" name="Afbeelding 11">
            <a:extLst>
              <a:ext uri="{FF2B5EF4-FFF2-40B4-BE49-F238E27FC236}">
                <a16:creationId xmlns:a16="http://schemas.microsoft.com/office/drawing/2014/main" id="{2963D257-DA17-48C8-B6DE-7F0A7E7F91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948" y="5765512"/>
            <a:ext cx="919316" cy="919316"/>
          </a:xfrm>
          <a:prstGeom prst="rect">
            <a:avLst/>
          </a:prstGeom>
        </p:spPr>
      </p:pic>
      <p:pic>
        <p:nvPicPr>
          <p:cNvPr id="13" name="Picture 3">
            <a:extLst>
              <a:ext uri="{FF2B5EF4-FFF2-40B4-BE49-F238E27FC236}">
                <a16:creationId xmlns:a16="http://schemas.microsoft.com/office/drawing/2014/main" id="{13EC98C1-84A7-4651-BF72-486E34E81A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2892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EA65C50-1075-4BDC-B420-427D346BC3E8}"/>
              </a:ext>
            </a:extLst>
          </p:cNvPr>
          <p:cNvSpPr>
            <a:spLocks noGrp="1"/>
          </p:cNvSpPr>
          <p:nvPr>
            <p:ph type="title"/>
          </p:nvPr>
        </p:nvSpPr>
        <p:spPr/>
        <p:txBody>
          <a:bodyPr/>
          <a:lstStyle/>
          <a:p>
            <a:r>
              <a:rPr lang="nl-NL" dirty="0"/>
              <a:t>Data verzamelen via kwantitatief onderzoek</a:t>
            </a:r>
          </a:p>
        </p:txBody>
      </p:sp>
      <p:sp>
        <p:nvSpPr>
          <p:cNvPr id="7" name="Tijdelijke aanduiding voor inhoud 6">
            <a:extLst>
              <a:ext uri="{FF2B5EF4-FFF2-40B4-BE49-F238E27FC236}">
                <a16:creationId xmlns:a16="http://schemas.microsoft.com/office/drawing/2014/main" id="{D9014797-B21E-4B02-9959-C55FA7002432}"/>
              </a:ext>
            </a:extLst>
          </p:cNvPr>
          <p:cNvSpPr>
            <a:spLocks noGrp="1"/>
          </p:cNvSpPr>
          <p:nvPr>
            <p:ph idx="1"/>
          </p:nvPr>
        </p:nvSpPr>
        <p:spPr/>
        <p:txBody>
          <a:bodyPr>
            <a:normAutofit/>
          </a:bodyPr>
          <a:lstStyle/>
          <a:p>
            <a:pPr>
              <a:buFont typeface="Courier New" panose="02070309020205020404" pitchFamily="49" charset="0"/>
              <a:buChar char="o"/>
            </a:pPr>
            <a:r>
              <a:rPr lang="nl-NL" sz="1600" dirty="0"/>
              <a:t>Kwantitatieve onderzoeksmethode. Dit is kwantificeerbaar onderzoek gericht op beschrijven of toetsen, dat in meetbare eenheden of getallen is uit te drukken. </a:t>
            </a:r>
          </a:p>
          <a:p>
            <a:pPr>
              <a:buFont typeface="Courier New" panose="02070309020205020404" pitchFamily="49" charset="0"/>
              <a:buChar char="o"/>
            </a:pPr>
            <a:endParaRPr lang="nl-NL" sz="1600" dirty="0"/>
          </a:p>
          <a:p>
            <a:pPr>
              <a:buFont typeface="Courier New" panose="02070309020205020404" pitchFamily="49" charset="0"/>
              <a:buChar char="o"/>
            </a:pPr>
            <a:r>
              <a:rPr lang="nl-NL" sz="1600" dirty="0"/>
              <a:t>Kwantitatief onderzoek wordt gebruikt om cijfermatige uitspraken te doen over een bepaalde groep. Het onderzoeksmateriaal bestaat bijvoorbeeld uit vragenlijstscores of gegevens vanuit technische meetinstrumenten.</a:t>
            </a:r>
          </a:p>
          <a:p>
            <a:endParaRPr lang="nl-NL" sz="1600" dirty="0"/>
          </a:p>
        </p:txBody>
      </p:sp>
      <p:sp>
        <p:nvSpPr>
          <p:cNvPr id="4" name="Tijdelijke aanduiding voor voettekst 3">
            <a:extLst>
              <a:ext uri="{FF2B5EF4-FFF2-40B4-BE49-F238E27FC236}">
                <a16:creationId xmlns:a16="http://schemas.microsoft.com/office/drawing/2014/main" id="{8B25D830-8125-4636-A482-37B8CA24F4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5" name="Tijdelijke aanduiding voor dianummer 4">
            <a:extLst>
              <a:ext uri="{FF2B5EF4-FFF2-40B4-BE49-F238E27FC236}">
                <a16:creationId xmlns:a16="http://schemas.microsoft.com/office/drawing/2014/main" id="{2318BBAC-B76E-4207-9BC3-4B2922A8AF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3">
            <a:extLst>
              <a:ext uri="{FF2B5EF4-FFF2-40B4-BE49-F238E27FC236}">
                <a16:creationId xmlns:a16="http://schemas.microsoft.com/office/drawing/2014/main" id="{8A453336-060D-4950-8539-96E94C45E5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38499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EA65C50-1075-4BDC-B420-427D346BC3E8}"/>
              </a:ext>
            </a:extLst>
          </p:cNvPr>
          <p:cNvSpPr>
            <a:spLocks noGrp="1"/>
          </p:cNvSpPr>
          <p:nvPr>
            <p:ph type="title"/>
          </p:nvPr>
        </p:nvSpPr>
        <p:spPr/>
        <p:txBody>
          <a:bodyPr/>
          <a:lstStyle/>
          <a:p>
            <a:r>
              <a:rPr lang="nl-NL" dirty="0"/>
              <a:t>Analyseren kwantitatieve data</a:t>
            </a:r>
          </a:p>
        </p:txBody>
      </p:sp>
      <p:sp>
        <p:nvSpPr>
          <p:cNvPr id="7" name="Tijdelijke aanduiding voor inhoud 6">
            <a:extLst>
              <a:ext uri="{FF2B5EF4-FFF2-40B4-BE49-F238E27FC236}">
                <a16:creationId xmlns:a16="http://schemas.microsoft.com/office/drawing/2014/main" id="{D9014797-B21E-4B02-9959-C55FA7002432}"/>
              </a:ext>
            </a:extLst>
          </p:cNvPr>
          <p:cNvSpPr>
            <a:spLocks noGrp="1"/>
          </p:cNvSpPr>
          <p:nvPr>
            <p:ph idx="1"/>
          </p:nvPr>
        </p:nvSpPr>
        <p:spPr>
          <a:xfrm>
            <a:off x="2790825" y="1665090"/>
            <a:ext cx="8562975" cy="4351338"/>
          </a:xfrm>
        </p:spPr>
        <p:txBody>
          <a:bodyPr>
            <a:normAutofit/>
          </a:bodyPr>
          <a:lstStyle/>
          <a:p>
            <a:pPr marL="0" indent="0">
              <a:buNone/>
            </a:pPr>
            <a:r>
              <a:rPr lang="nl-NL" sz="1600" b="1" dirty="0"/>
              <a:t>Data-analyse</a:t>
            </a:r>
            <a:r>
              <a:rPr lang="nl-NL" sz="1600" dirty="0"/>
              <a:t> komt aan bod wanneer je kwantitatieve (telbare) data hebt verzameld. Er zijn vele verschillende technieken voor statistische data-analyse beschikbaar. Voordat je met data-analyse aan de slag kunt dien je de data goed te verwerken zodat deze geschikt is voor de analyses die je wilt doen.</a:t>
            </a:r>
          </a:p>
          <a:p>
            <a:pPr marL="0" indent="0">
              <a:buNone/>
            </a:pPr>
            <a:r>
              <a:rPr lang="nl-NL" sz="1600" b="1" dirty="0"/>
              <a:t>Data verwerken</a:t>
            </a:r>
          </a:p>
          <a:p>
            <a:pPr>
              <a:buFont typeface="Courier New" panose="02070309020205020404" pitchFamily="49" charset="0"/>
              <a:buChar char="o"/>
            </a:pPr>
            <a:r>
              <a:rPr lang="nl-NL" sz="1600" dirty="0"/>
              <a:t>Enquêtedata dient in een database zoals </a:t>
            </a:r>
            <a:r>
              <a:rPr lang="nl-NL" sz="1600" i="1" dirty="0"/>
              <a:t>Excel</a:t>
            </a:r>
            <a:r>
              <a:rPr lang="nl-NL" sz="1600" dirty="0"/>
              <a:t> of </a:t>
            </a:r>
            <a:r>
              <a:rPr lang="nl-NL" sz="1600" i="1" dirty="0"/>
              <a:t>SPSS</a:t>
            </a:r>
            <a:r>
              <a:rPr lang="nl-NL" sz="1600" dirty="0"/>
              <a:t> ingevoerd of geëxporteerd te worden, waarbij rekening gehouden dient te worden met het aanmaken van de juiste velden en juiste instellingen, zodat de data klaar geschikt is voor de gewenste analyses. In deze YouTube video wordt in lekentaal uitgelegd hoe je data in SPSS invoert. We gaan hier niet al te diep in op hoe er geteld, gemeten en getoetst moet worden. Daar zijn reeds verscheidene goede naslagwerken voor beschikbaar. ‘</a:t>
            </a:r>
            <a:r>
              <a:rPr lang="nl-NL" sz="1600" i="1" dirty="0"/>
              <a:t>Discovering </a:t>
            </a:r>
            <a:r>
              <a:rPr lang="nl-NL" sz="1600" i="1" dirty="0" err="1"/>
              <a:t>Statistics</a:t>
            </a:r>
            <a:r>
              <a:rPr lang="nl-NL" sz="1600" i="1" dirty="0"/>
              <a:t> </a:t>
            </a:r>
            <a:r>
              <a:rPr lang="nl-NL" sz="1600" i="1" dirty="0" err="1"/>
              <a:t>with</a:t>
            </a:r>
            <a:r>
              <a:rPr lang="nl-NL" sz="1600" i="1" dirty="0"/>
              <a:t> SPSS</a:t>
            </a:r>
            <a:r>
              <a:rPr lang="nl-NL" sz="1600" dirty="0"/>
              <a:t>’ van </a:t>
            </a:r>
            <a:r>
              <a:rPr lang="nl-NL" sz="1600" b="1" dirty="0"/>
              <a:t>Andy Field </a:t>
            </a:r>
            <a:r>
              <a:rPr lang="nl-NL" sz="1600" dirty="0"/>
              <a:t>(de rock star onder de SPSS-deskundigen) alsmede zijn YouTube-kanaal wordt aangeraden. Zijn uitleg is helder en wordt met de nodige humor gebracht. </a:t>
            </a:r>
          </a:p>
          <a:p>
            <a:pPr marL="0" indent="0">
              <a:buNone/>
            </a:pPr>
            <a:r>
              <a:rPr lang="nl-NL" sz="1600" b="1" dirty="0"/>
              <a:t>Data analyseren</a:t>
            </a:r>
          </a:p>
          <a:p>
            <a:pPr>
              <a:buFont typeface="Courier New" panose="02070309020205020404" pitchFamily="49" charset="0"/>
              <a:buChar char="o"/>
            </a:pPr>
            <a:r>
              <a:rPr lang="nl-NL" sz="1600" dirty="0"/>
              <a:t>Nu kan de data-analyse beginnen. Afhankelijk van het doel van het onderzoek en het type variabelen dien je de berekening van een of meerdere kengetallen (‘</a:t>
            </a:r>
            <a:r>
              <a:rPr lang="nl-NL" sz="1600" i="1" dirty="0"/>
              <a:t>summary </a:t>
            </a:r>
            <a:r>
              <a:rPr lang="nl-NL" sz="1600" i="1" dirty="0" err="1"/>
              <a:t>statistics</a:t>
            </a:r>
            <a:r>
              <a:rPr lang="nl-NL" sz="1600" dirty="0"/>
              <a:t>’ of ‘</a:t>
            </a:r>
            <a:r>
              <a:rPr lang="nl-NL" sz="1600" i="1" dirty="0" err="1"/>
              <a:t>descriptive</a:t>
            </a:r>
            <a:r>
              <a:rPr lang="nl-NL" sz="1600" i="1" dirty="0"/>
              <a:t> </a:t>
            </a:r>
            <a:r>
              <a:rPr lang="nl-NL" sz="1600" i="1" dirty="0" err="1"/>
              <a:t>statistics</a:t>
            </a:r>
            <a:r>
              <a:rPr lang="nl-NL" sz="1600" dirty="0"/>
              <a:t>’), statistische toetsen of regressieanalyses te doen.</a:t>
            </a:r>
          </a:p>
        </p:txBody>
      </p:sp>
      <p:sp>
        <p:nvSpPr>
          <p:cNvPr id="4" name="Tijdelijke aanduiding voor voettekst 3">
            <a:extLst>
              <a:ext uri="{FF2B5EF4-FFF2-40B4-BE49-F238E27FC236}">
                <a16:creationId xmlns:a16="http://schemas.microsoft.com/office/drawing/2014/main" id="{8B25D830-8125-4636-A482-37B8CA24F4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5" name="Tijdelijke aanduiding voor dianummer 4">
            <a:extLst>
              <a:ext uri="{FF2B5EF4-FFF2-40B4-BE49-F238E27FC236}">
                <a16:creationId xmlns:a16="http://schemas.microsoft.com/office/drawing/2014/main" id="{2318BBAC-B76E-4207-9BC3-4B2922A8AF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3">
            <a:extLst>
              <a:ext uri="{FF2B5EF4-FFF2-40B4-BE49-F238E27FC236}">
                <a16:creationId xmlns:a16="http://schemas.microsoft.com/office/drawing/2014/main" id="{FD77ECD5-C388-42C9-B250-D9FF464E3D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fbeelding 8" descr="Afbeelding met tekening&#10;&#10;Automatisch gegenereerde beschrijving">
            <a:extLst>
              <a:ext uri="{FF2B5EF4-FFF2-40B4-BE49-F238E27FC236}">
                <a16:creationId xmlns:a16="http://schemas.microsoft.com/office/drawing/2014/main" id="{5F59E926-4649-42E4-8DB2-04740EB10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735" y="6045199"/>
            <a:ext cx="2457450" cy="533400"/>
          </a:xfrm>
          <a:prstGeom prst="rect">
            <a:avLst/>
          </a:prstGeom>
        </p:spPr>
      </p:pic>
      <p:sp>
        <p:nvSpPr>
          <p:cNvPr id="10" name="Rechthoek 9">
            <a:extLst>
              <a:ext uri="{FF2B5EF4-FFF2-40B4-BE49-F238E27FC236}">
                <a16:creationId xmlns:a16="http://schemas.microsoft.com/office/drawing/2014/main" id="{1864CED8-E580-4D3F-AF28-1D496DE28E74}"/>
              </a:ext>
            </a:extLst>
          </p:cNvPr>
          <p:cNvSpPr/>
          <p:nvPr/>
        </p:nvSpPr>
        <p:spPr>
          <a:xfrm>
            <a:off x="5209379" y="6145393"/>
            <a:ext cx="1773242" cy="246221"/>
          </a:xfrm>
          <a:prstGeom prst="rect">
            <a:avLst/>
          </a:prstGeom>
        </p:spPr>
        <p:txBody>
          <a:bodyPr wrap="none">
            <a:spAutoFit/>
          </a:bodyPr>
          <a:lstStyle/>
          <a:p>
            <a:r>
              <a:rPr lang="nl-NL" sz="1000" dirty="0">
                <a:solidFill>
                  <a:srgbClr val="333333"/>
                </a:solidFill>
                <a:latin typeface="Calibri" panose="020F0502020204030204" pitchFamily="34" charset="0"/>
                <a:cs typeface="Calibri" panose="020F0502020204030204" pitchFamily="34" charset="0"/>
              </a:rPr>
              <a:t>Zie ook: </a:t>
            </a:r>
            <a:r>
              <a:rPr lang="nl-NL" sz="1000" dirty="0">
                <a:solidFill>
                  <a:srgbClr val="333333"/>
                </a:solidFill>
                <a:latin typeface="Calibri" panose="020F0502020204030204" pitchFamily="34" charset="0"/>
                <a:cs typeface="Calibri" panose="020F0502020204030204" pitchFamily="34" charset="0"/>
                <a:hlinkClick r:id="rId5"/>
              </a:rPr>
              <a:t>https://jasp-stats.org/</a:t>
            </a:r>
            <a:endParaRPr lang="nl-NL" sz="1000" dirty="0">
              <a:latin typeface="Calibri" panose="020F0502020204030204" pitchFamily="34" charset="0"/>
              <a:cs typeface="Calibri" panose="020F0502020204030204" pitchFamily="34" charset="0"/>
            </a:endParaRPr>
          </a:p>
        </p:txBody>
      </p:sp>
      <p:pic>
        <p:nvPicPr>
          <p:cNvPr id="16" name="Afbeelding 15" descr="Afbeelding met tekening, klok&#10;&#10;Automatisch gegenereerde beschrijving">
            <a:extLst>
              <a:ext uri="{FF2B5EF4-FFF2-40B4-BE49-F238E27FC236}">
                <a16:creationId xmlns:a16="http://schemas.microsoft.com/office/drawing/2014/main" id="{346A6FC9-D2F5-4D55-82FD-1DC98FE424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2621" y="6016428"/>
            <a:ext cx="1898447" cy="435679"/>
          </a:xfrm>
          <a:prstGeom prst="rect">
            <a:avLst/>
          </a:prstGeom>
        </p:spPr>
      </p:pic>
      <p:pic>
        <p:nvPicPr>
          <p:cNvPr id="14" name="Afbeelding 13" descr="Afbeelding met tekening, licht&#10;&#10;Automatisch gegenereerde beschrijving">
            <a:extLst>
              <a:ext uri="{FF2B5EF4-FFF2-40B4-BE49-F238E27FC236}">
                <a16:creationId xmlns:a16="http://schemas.microsoft.com/office/drawing/2014/main" id="{6F511B4B-51E6-4438-829C-BC8E79D9C4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8860" y="6016428"/>
            <a:ext cx="435679" cy="435679"/>
          </a:xfrm>
          <a:prstGeom prst="rect">
            <a:avLst/>
          </a:prstGeom>
        </p:spPr>
      </p:pic>
      <p:pic>
        <p:nvPicPr>
          <p:cNvPr id="18" name="Afbeelding 17">
            <a:extLst>
              <a:ext uri="{FF2B5EF4-FFF2-40B4-BE49-F238E27FC236}">
                <a16:creationId xmlns:a16="http://schemas.microsoft.com/office/drawing/2014/main" id="{47F1FF98-6D41-48D0-BE96-7C23E3BCE511}"/>
              </a:ext>
            </a:extLst>
          </p:cNvPr>
          <p:cNvPicPr>
            <a:picLocks noChangeAspect="1"/>
          </p:cNvPicPr>
          <p:nvPr/>
        </p:nvPicPr>
        <p:blipFill rotWithShape="1">
          <a:blip r:embed="rId8">
            <a:extLst>
              <a:ext uri="{28A0092B-C50C-407E-A947-70E740481C1C}">
                <a14:useLocalDpi xmlns:a14="http://schemas.microsoft.com/office/drawing/2010/main" val="0"/>
              </a:ext>
            </a:extLst>
          </a:blip>
          <a:srcRect l="5138" t="33195" r="1528" b="32916"/>
          <a:stretch/>
        </p:blipFill>
        <p:spPr>
          <a:xfrm>
            <a:off x="772897" y="5398323"/>
            <a:ext cx="1315229" cy="477553"/>
          </a:xfrm>
          <a:prstGeom prst="rect">
            <a:avLst/>
          </a:prstGeom>
        </p:spPr>
      </p:pic>
      <p:pic>
        <p:nvPicPr>
          <p:cNvPr id="20" name="Afbeelding 19" descr="Afbeelding met voedsel&#10;&#10;Automatisch gegenereerde beschrijving">
            <a:extLst>
              <a:ext uri="{FF2B5EF4-FFF2-40B4-BE49-F238E27FC236}">
                <a16:creationId xmlns:a16="http://schemas.microsoft.com/office/drawing/2014/main" id="{8467C33F-8070-44FB-AC19-CD08E3FCAC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958" y="1629000"/>
            <a:ext cx="2644444" cy="3600000"/>
          </a:xfrm>
          <a:prstGeom prst="rect">
            <a:avLst/>
          </a:prstGeom>
        </p:spPr>
      </p:pic>
      <p:pic>
        <p:nvPicPr>
          <p:cNvPr id="22" name="Afbeelding 21" descr="Afbeelding met persoon, binnen, man, vasthouden&#10;&#10;Automatisch gegenereerde beschrijving">
            <a:extLst>
              <a:ext uri="{FF2B5EF4-FFF2-40B4-BE49-F238E27FC236}">
                <a16:creationId xmlns:a16="http://schemas.microsoft.com/office/drawing/2014/main" id="{BCE66126-239D-4856-A9E7-7C717E658F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76845" y="206329"/>
            <a:ext cx="1823018" cy="1288800"/>
          </a:xfrm>
          <a:prstGeom prst="rect">
            <a:avLst/>
          </a:prstGeom>
        </p:spPr>
      </p:pic>
    </p:spTree>
    <p:extLst>
      <p:ext uri="{BB962C8B-B14F-4D97-AF65-F5344CB8AC3E}">
        <p14:creationId xmlns:p14="http://schemas.microsoft.com/office/powerpoint/2010/main" val="15840585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D6EB0F-0B39-40F6-9527-FC86CD08BAB8}"/>
              </a:ext>
            </a:extLst>
          </p:cNvPr>
          <p:cNvSpPr>
            <a:spLocks noGrp="1"/>
          </p:cNvSpPr>
          <p:nvPr>
            <p:ph type="title"/>
          </p:nvPr>
        </p:nvSpPr>
        <p:spPr/>
        <p:txBody>
          <a:bodyPr/>
          <a:lstStyle/>
          <a:p>
            <a:r>
              <a:rPr lang="nl-NL" dirty="0">
                <a:solidFill>
                  <a:schemeClr val="bg1"/>
                </a:solidFill>
              </a:rPr>
              <a:t>Fase 5</a:t>
            </a:r>
          </a:p>
        </p:txBody>
      </p:sp>
      <p:sp>
        <p:nvSpPr>
          <p:cNvPr id="6" name="Tijdelijke aanduiding voor tekst 5">
            <a:extLst>
              <a:ext uri="{FF2B5EF4-FFF2-40B4-BE49-F238E27FC236}">
                <a16:creationId xmlns:a16="http://schemas.microsoft.com/office/drawing/2014/main" id="{49209086-4887-4C23-A86C-E89CC6545406}"/>
              </a:ext>
            </a:extLst>
          </p:cNvPr>
          <p:cNvSpPr>
            <a:spLocks noGrp="1"/>
          </p:cNvSpPr>
          <p:nvPr>
            <p:ph type="body" idx="1"/>
          </p:nvPr>
        </p:nvSpPr>
        <p:spPr/>
        <p:txBody>
          <a:bodyPr>
            <a:normAutofit/>
          </a:bodyPr>
          <a:lstStyle/>
          <a:p>
            <a:pPr marL="342900" indent="-342900">
              <a:buFont typeface="Courier New" panose="02070309020205020404" pitchFamily="49" charset="0"/>
              <a:buChar char="o"/>
            </a:pPr>
            <a:r>
              <a:rPr lang="nl-NL" sz="1800" dirty="0">
                <a:solidFill>
                  <a:schemeClr val="bg1">
                    <a:lumMod val="85000"/>
                  </a:schemeClr>
                </a:solidFill>
              </a:rPr>
              <a:t>Rapporteren</a:t>
            </a:r>
          </a:p>
          <a:p>
            <a:pPr marL="342900" indent="-342900">
              <a:buFont typeface="Courier New" panose="02070309020205020404" pitchFamily="49" charset="0"/>
              <a:buChar char="o"/>
            </a:pPr>
            <a:r>
              <a:rPr lang="nl-NL" sz="1800" dirty="0">
                <a:solidFill>
                  <a:schemeClr val="bg1">
                    <a:lumMod val="85000"/>
                  </a:schemeClr>
                </a:solidFill>
              </a:rPr>
              <a:t>Conclusies trekken</a:t>
            </a:r>
          </a:p>
          <a:p>
            <a:pPr marL="342900" indent="-342900">
              <a:buFont typeface="Courier New" panose="02070309020205020404" pitchFamily="49" charset="0"/>
              <a:buChar char="o"/>
            </a:pPr>
            <a:r>
              <a:rPr lang="nl-NL" sz="1800" dirty="0">
                <a:solidFill>
                  <a:schemeClr val="bg1">
                    <a:lumMod val="85000"/>
                  </a:schemeClr>
                </a:solidFill>
              </a:rPr>
              <a:t>Aanbevelingen</a:t>
            </a:r>
          </a:p>
          <a:p>
            <a:pPr marL="342900" indent="-342900">
              <a:buFont typeface="Courier New" panose="02070309020205020404" pitchFamily="49" charset="0"/>
              <a:buChar char="o"/>
            </a:pPr>
            <a:r>
              <a:rPr lang="nl-NL" sz="1800" dirty="0">
                <a:solidFill>
                  <a:schemeClr val="bg1">
                    <a:lumMod val="85000"/>
                  </a:schemeClr>
                </a:solidFill>
              </a:rPr>
              <a:t>Evalueren</a:t>
            </a:r>
          </a:p>
        </p:txBody>
      </p:sp>
      <p:sp>
        <p:nvSpPr>
          <p:cNvPr id="3" name="Tijdelijke aanduiding voor voettekst 2">
            <a:extLst>
              <a:ext uri="{FF2B5EF4-FFF2-40B4-BE49-F238E27FC236}">
                <a16:creationId xmlns:a16="http://schemas.microsoft.com/office/drawing/2014/main" id="{4BA74F16-1CEF-41C2-AF66-C56166F5B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988C6A72-4893-4324-908B-035EB08EEC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dianummer 1">
            <a:extLst>
              <a:ext uri="{FF2B5EF4-FFF2-40B4-BE49-F238E27FC236}">
                <a16:creationId xmlns:a16="http://schemas.microsoft.com/office/drawing/2014/main" id="{49138F75-A318-47F9-8B81-AF3CA577FA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Afbeelding 7" descr="Afbeelding met tekening&#10;&#10;Automatisch gegenereerde beschrijving">
            <a:hlinkClick r:id="rId3" action="ppaction://hlinksldjump"/>
            <a:extLst>
              <a:ext uri="{FF2B5EF4-FFF2-40B4-BE49-F238E27FC236}">
                <a16:creationId xmlns:a16="http://schemas.microsoft.com/office/drawing/2014/main" id="{21FA0D7F-1465-4170-89FA-FC369C49F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06" y="5948511"/>
            <a:ext cx="712144" cy="715815"/>
          </a:xfrm>
          <a:prstGeom prst="rect">
            <a:avLst/>
          </a:prstGeom>
        </p:spPr>
      </p:pic>
    </p:spTree>
    <p:extLst>
      <p:ext uri="{BB962C8B-B14F-4D97-AF65-F5344CB8AC3E}">
        <p14:creationId xmlns:p14="http://schemas.microsoft.com/office/powerpoint/2010/main" val="3273203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601D57D-858D-49E7-916C-ACC04D0F0826}"/>
              </a:ext>
            </a:extLst>
          </p:cNvPr>
          <p:cNvSpPr>
            <a:spLocks noGrp="1"/>
          </p:cNvSpPr>
          <p:nvPr>
            <p:ph type="title"/>
          </p:nvPr>
        </p:nvSpPr>
        <p:spPr/>
        <p:txBody>
          <a:bodyPr/>
          <a:lstStyle/>
          <a:p>
            <a:r>
              <a:rPr lang="nl-NL" dirty="0"/>
              <a:t>Een onderzoekende houding</a:t>
            </a:r>
            <a:br>
              <a:rPr lang="nl-NL" dirty="0"/>
            </a:br>
            <a:r>
              <a:rPr lang="nl-NL" sz="1600" dirty="0"/>
              <a:t>Maaike van den Herik &amp; Arnout Schuitema</a:t>
            </a:r>
          </a:p>
        </p:txBody>
      </p:sp>
      <p:sp>
        <p:nvSpPr>
          <p:cNvPr id="7" name="Tijdelijke aanduiding voor inhoud 6">
            <a:extLst>
              <a:ext uri="{FF2B5EF4-FFF2-40B4-BE49-F238E27FC236}">
                <a16:creationId xmlns:a16="http://schemas.microsoft.com/office/drawing/2014/main" id="{661EA653-01AD-4E51-BA75-C2C4534874B4}"/>
              </a:ext>
            </a:extLst>
          </p:cNvPr>
          <p:cNvSpPr>
            <a:spLocks noGrp="1"/>
          </p:cNvSpPr>
          <p:nvPr>
            <p:ph idx="1"/>
          </p:nvPr>
        </p:nvSpPr>
        <p:spPr>
          <a:xfrm>
            <a:off x="3007737" y="1667505"/>
            <a:ext cx="8036668" cy="4351338"/>
          </a:xfrm>
        </p:spPr>
        <p:txBody>
          <a:bodyPr>
            <a:normAutofit/>
          </a:bodyPr>
          <a:lstStyle/>
          <a:p>
            <a:pPr>
              <a:buFont typeface="Courier New" panose="02070309020205020404" pitchFamily="49" charset="0"/>
              <a:buChar char="o"/>
            </a:pPr>
            <a:r>
              <a:rPr lang="nl-NL" sz="1600" dirty="0"/>
              <a:t>Opmerkzaam zijn</a:t>
            </a:r>
          </a:p>
          <a:p>
            <a:pPr>
              <a:buFont typeface="Courier New" panose="02070309020205020404" pitchFamily="49" charset="0"/>
              <a:buChar char="o"/>
            </a:pPr>
            <a:r>
              <a:rPr lang="nl-NL" sz="1600" dirty="0"/>
              <a:t>Nieuwsgierig zijn</a:t>
            </a:r>
          </a:p>
          <a:p>
            <a:pPr>
              <a:buFont typeface="Courier New" panose="02070309020205020404" pitchFamily="49" charset="0"/>
              <a:buChar char="o"/>
            </a:pPr>
            <a:r>
              <a:rPr lang="nl-NL" sz="1600" dirty="0"/>
              <a:t>Bedachtzaam zijn</a:t>
            </a:r>
          </a:p>
          <a:p>
            <a:pPr>
              <a:buFont typeface="Courier New" panose="02070309020205020404" pitchFamily="49" charset="0"/>
              <a:buChar char="o"/>
            </a:pPr>
            <a:r>
              <a:rPr lang="nl-NL" sz="1600" dirty="0"/>
              <a:t>Kritisch zijn </a:t>
            </a:r>
          </a:p>
        </p:txBody>
      </p:sp>
      <p:sp>
        <p:nvSpPr>
          <p:cNvPr id="4" name="Tijdelijke aanduiding voor voettekst 3">
            <a:extLst>
              <a:ext uri="{FF2B5EF4-FFF2-40B4-BE49-F238E27FC236}">
                <a16:creationId xmlns:a16="http://schemas.microsoft.com/office/drawing/2014/main" id="{9EDB1061-9971-42E9-888E-8768729BC4E5}"/>
              </a:ext>
            </a:extLst>
          </p:cNvPr>
          <p:cNvSpPr>
            <a:spLocks noGrp="1"/>
          </p:cNvSpPr>
          <p:nvPr>
            <p:ph type="ftr" sz="quarter" idx="11"/>
          </p:nvPr>
        </p:nvSpPr>
        <p:spPr/>
        <p:txBody>
          <a:bodyPr/>
          <a:lstStyle/>
          <a:p>
            <a:r>
              <a:rPr lang="nl-NL"/>
              <a:t>Onderzoek &amp; Statistiek</a:t>
            </a:r>
          </a:p>
        </p:txBody>
      </p:sp>
      <p:sp>
        <p:nvSpPr>
          <p:cNvPr id="5" name="Tijdelijke aanduiding voor dianummer 4">
            <a:extLst>
              <a:ext uri="{FF2B5EF4-FFF2-40B4-BE49-F238E27FC236}">
                <a16:creationId xmlns:a16="http://schemas.microsoft.com/office/drawing/2014/main" id="{EB7A7E73-4A68-4996-85E7-83C44E641E0C}"/>
              </a:ext>
            </a:extLst>
          </p:cNvPr>
          <p:cNvSpPr>
            <a:spLocks noGrp="1"/>
          </p:cNvSpPr>
          <p:nvPr>
            <p:ph type="sldNum" sz="quarter" idx="12"/>
          </p:nvPr>
        </p:nvSpPr>
        <p:spPr/>
        <p:txBody>
          <a:bodyPr/>
          <a:lstStyle/>
          <a:p>
            <a:fld id="{BD2C07DF-3CF3-41EE-A18E-119FE81334F7}" type="slidenum">
              <a:rPr lang="nl-NL" smtClean="0"/>
              <a:t>7</a:t>
            </a:fld>
            <a:endParaRPr lang="nl-NL"/>
          </a:p>
        </p:txBody>
      </p:sp>
      <p:pic>
        <p:nvPicPr>
          <p:cNvPr id="1026" name="Picture 2" descr="Een onderzoekende houding">
            <a:extLst>
              <a:ext uri="{FF2B5EF4-FFF2-40B4-BE49-F238E27FC236}">
                <a16:creationId xmlns:a16="http://schemas.microsoft.com/office/drawing/2014/main" id="{2A3F84F2-A56D-415A-B607-B705B8FF22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09" y="1629000"/>
            <a:ext cx="2548333" cy="36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aike van den Herik">
            <a:extLst>
              <a:ext uri="{FF2B5EF4-FFF2-40B4-BE49-F238E27FC236}">
                <a16:creationId xmlns:a16="http://schemas.microsoft.com/office/drawing/2014/main" id="{7C345800-6663-47EA-A94C-BBC94E5D2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934" y="136525"/>
            <a:ext cx="1288800" cy="128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nout Schuitema">
            <a:extLst>
              <a:ext uri="{FF2B5EF4-FFF2-40B4-BE49-F238E27FC236}">
                <a16:creationId xmlns:a16="http://schemas.microsoft.com/office/drawing/2014/main" id="{94C25135-0C7E-4156-A6DB-B6575AA6C8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9400" y="136525"/>
            <a:ext cx="1288800" cy="1288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61FCEFA6-0107-4FB8-9AD3-8CD17E114C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45239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15782C8C-05A1-4AC3-9D08-622179880F77}"/>
              </a:ext>
            </a:extLst>
          </p:cNvPr>
          <p:cNvSpPr>
            <a:spLocks noGrp="1"/>
          </p:cNvSpPr>
          <p:nvPr>
            <p:ph type="title"/>
          </p:nvPr>
        </p:nvSpPr>
        <p:spPr/>
        <p:txBody>
          <a:bodyPr/>
          <a:lstStyle/>
          <a:p>
            <a:r>
              <a:rPr lang="en-US" altLang="nl-NL" dirty="0" err="1"/>
              <a:t>Aanpak</a:t>
            </a:r>
            <a:r>
              <a:rPr lang="en-US" altLang="nl-NL" dirty="0"/>
              <a:t> &amp; </a:t>
            </a:r>
            <a:r>
              <a:rPr lang="en-US" altLang="nl-NL" dirty="0" err="1"/>
              <a:t>opzet</a:t>
            </a:r>
            <a:r>
              <a:rPr lang="en-US" altLang="nl-NL" dirty="0"/>
              <a:t> rapport</a:t>
            </a:r>
            <a:endParaRPr lang="nl-NL" altLang="nl-NL" dirty="0"/>
          </a:p>
        </p:txBody>
      </p:sp>
      <p:sp>
        <p:nvSpPr>
          <p:cNvPr id="29699" name="Tijdelijke aanduiding voor inhoud 2">
            <a:extLst>
              <a:ext uri="{FF2B5EF4-FFF2-40B4-BE49-F238E27FC236}">
                <a16:creationId xmlns:a16="http://schemas.microsoft.com/office/drawing/2014/main" id="{FAEC2851-0E01-4F32-A60B-10385F329518}"/>
              </a:ext>
            </a:extLst>
          </p:cNvPr>
          <p:cNvSpPr>
            <a:spLocks noGrp="1"/>
          </p:cNvSpPr>
          <p:nvPr>
            <p:ph idx="1"/>
          </p:nvPr>
        </p:nvSpPr>
        <p:spPr>
          <a:xfrm>
            <a:off x="2838450" y="1825625"/>
            <a:ext cx="8515350" cy="4351338"/>
          </a:xfrm>
        </p:spPr>
        <p:txBody>
          <a:bodyPr>
            <a:normAutofit/>
          </a:bodyPr>
          <a:lstStyle/>
          <a:p>
            <a:pPr marL="0" indent="0">
              <a:buNone/>
            </a:pPr>
            <a:r>
              <a:rPr lang="nl-NL" altLang="nl-NL" sz="1600" dirty="0"/>
              <a:t>Voorblad</a:t>
            </a:r>
            <a:br>
              <a:rPr lang="nl-NL" altLang="nl-NL" sz="1600" dirty="0"/>
            </a:br>
            <a:r>
              <a:rPr lang="nl-NL" altLang="nl-NL" sz="1600" dirty="0"/>
              <a:t>Voorwoord</a:t>
            </a:r>
            <a:br>
              <a:rPr lang="nl-NL" altLang="nl-NL" sz="1600" dirty="0"/>
            </a:br>
            <a:r>
              <a:rPr lang="nl-NL" altLang="nl-NL" sz="1600" dirty="0"/>
              <a:t>Samenvatting [maximaal 1 A4’tje]</a:t>
            </a:r>
            <a:br>
              <a:rPr lang="nl-NL" altLang="nl-NL" sz="1600" dirty="0"/>
            </a:br>
            <a:r>
              <a:rPr lang="nl-NL" altLang="nl-NL" sz="1600" dirty="0"/>
              <a:t>Inhoudsopgave</a:t>
            </a:r>
            <a:br>
              <a:rPr lang="nl-NL" altLang="nl-NL" sz="1600" dirty="0"/>
            </a:br>
            <a:r>
              <a:rPr lang="nl-NL" altLang="nl-NL" sz="1600" dirty="0"/>
              <a:t>Inleiding en hoofdtekst [zie ‘Inhoudelijke opdracht’]</a:t>
            </a:r>
          </a:p>
          <a:p>
            <a:pPr lvl="1">
              <a:buFont typeface="Courier New" panose="02070309020205020404" pitchFamily="49" charset="0"/>
              <a:buChar char="o"/>
            </a:pPr>
            <a:r>
              <a:rPr lang="nl-NL" altLang="nl-NL" sz="1600" dirty="0"/>
              <a:t>Theoretisch kader</a:t>
            </a:r>
          </a:p>
          <a:p>
            <a:pPr lvl="1">
              <a:buFont typeface="Courier New" panose="02070309020205020404" pitchFamily="49" charset="0"/>
              <a:buChar char="o"/>
            </a:pPr>
            <a:r>
              <a:rPr lang="nl-NL" altLang="nl-NL" sz="1600" dirty="0"/>
              <a:t>Methodologie</a:t>
            </a:r>
          </a:p>
          <a:p>
            <a:pPr lvl="1">
              <a:buFont typeface="Courier New" panose="02070309020205020404" pitchFamily="49" charset="0"/>
              <a:buChar char="o"/>
            </a:pPr>
            <a:r>
              <a:rPr lang="nl-NL" altLang="nl-NL" sz="1600" dirty="0"/>
              <a:t>Resultaten</a:t>
            </a:r>
          </a:p>
          <a:p>
            <a:pPr lvl="1">
              <a:buFont typeface="Courier New" panose="02070309020205020404" pitchFamily="49" charset="0"/>
              <a:buChar char="o"/>
            </a:pPr>
            <a:r>
              <a:rPr lang="nl-NL" altLang="nl-NL" sz="1600" dirty="0"/>
              <a:t>Conclusies</a:t>
            </a:r>
          </a:p>
          <a:p>
            <a:pPr lvl="1">
              <a:buFont typeface="Courier New" panose="02070309020205020404" pitchFamily="49" charset="0"/>
              <a:buChar char="o"/>
            </a:pPr>
            <a:r>
              <a:rPr lang="nl-NL" altLang="nl-NL" sz="1600" dirty="0"/>
              <a:t>Aanbevelingen</a:t>
            </a:r>
          </a:p>
          <a:p>
            <a:pPr lvl="1">
              <a:buFont typeface="Courier New" panose="02070309020205020404" pitchFamily="49" charset="0"/>
              <a:buChar char="o"/>
            </a:pPr>
            <a:r>
              <a:rPr lang="nl-NL" altLang="nl-NL" sz="1600" dirty="0"/>
              <a:t>Discussie</a:t>
            </a:r>
          </a:p>
          <a:p>
            <a:pPr marL="0" indent="0">
              <a:buNone/>
            </a:pPr>
            <a:r>
              <a:rPr lang="nl-NL" altLang="nl-NL" sz="1600" dirty="0"/>
              <a:t>Literatuurlijst</a:t>
            </a:r>
            <a:br>
              <a:rPr lang="nl-NL" altLang="nl-NL" sz="1600" dirty="0"/>
            </a:br>
            <a:r>
              <a:rPr lang="nl-NL" altLang="nl-NL" sz="1600" dirty="0"/>
              <a:t>Eventuele bijlagen</a:t>
            </a:r>
          </a:p>
        </p:txBody>
      </p:sp>
      <p:pic>
        <p:nvPicPr>
          <p:cNvPr id="6" name="Picture 2" descr="Afbeeldingsresultaten voor praktijkgericht onderzoek van der velde">
            <a:extLst>
              <a:ext uri="{FF2B5EF4-FFF2-40B4-BE49-F238E27FC236}">
                <a16:creationId xmlns:a16="http://schemas.microsoft.com/office/drawing/2014/main" id="{5CC9C8A8-2489-449F-9C81-3682FE715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3706" y="5417555"/>
            <a:ext cx="820093" cy="11448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261D5CC3-4239-4180-B8B9-460BF99E553D}"/>
              </a:ext>
            </a:extLst>
          </p:cNvPr>
          <p:cNvSpPr txBox="1"/>
          <p:nvPr/>
        </p:nvSpPr>
        <p:spPr>
          <a:xfrm>
            <a:off x="10571212" y="6556158"/>
            <a:ext cx="625492" cy="255583"/>
          </a:xfrm>
          <a:prstGeom prst="rect">
            <a:avLst/>
          </a:prstGeom>
          <a:noFill/>
        </p:spPr>
        <p:txBody>
          <a:bodyPr wrap="none" rtlCol="0">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Pag.183</a:t>
            </a:r>
          </a:p>
        </p:txBody>
      </p:sp>
      <p:pic>
        <p:nvPicPr>
          <p:cNvPr id="8" name="Picture 2" descr="Afbeeldingsresultaten voor praktijkgericht onderzoek van der velde">
            <a:extLst>
              <a:ext uri="{FF2B5EF4-FFF2-40B4-BE49-F238E27FC236}">
                <a16:creationId xmlns:a16="http://schemas.microsoft.com/office/drawing/2014/main" id="{BA15F3C1-3F6D-4EBC-B5A2-3A5A784609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70" y="1802235"/>
            <a:ext cx="2578909" cy="360000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buiten, persoon, kleding, vrouw&#10;&#10;Automatisch gegenereerde beschrijving">
            <a:extLst>
              <a:ext uri="{FF2B5EF4-FFF2-40B4-BE49-F238E27FC236}">
                <a16:creationId xmlns:a16="http://schemas.microsoft.com/office/drawing/2014/main" id="{5BB30C10-24D1-419D-AAC7-6B58F3DE7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8317" y="124903"/>
            <a:ext cx="859200" cy="1288800"/>
          </a:xfrm>
          <a:prstGeom prst="rect">
            <a:avLst/>
          </a:prstGeom>
        </p:spPr>
      </p:pic>
      <p:pic>
        <p:nvPicPr>
          <p:cNvPr id="10" name="Afbeelding 9" descr="Afbeelding met persoon, man, binnen, kostuum&#10;&#10;Automatisch gegenereerde beschrijving">
            <a:extLst>
              <a:ext uri="{FF2B5EF4-FFF2-40B4-BE49-F238E27FC236}">
                <a16:creationId xmlns:a16="http://schemas.microsoft.com/office/drawing/2014/main" id="{C3D8C356-9EDC-4CAC-81C2-3B36A54695FC}"/>
              </a:ext>
            </a:extLst>
          </p:cNvPr>
          <p:cNvPicPr>
            <a:picLocks noChangeAspect="1"/>
          </p:cNvPicPr>
          <p:nvPr/>
        </p:nvPicPr>
        <p:blipFill rotWithShape="1">
          <a:blip r:embed="rId4">
            <a:extLst>
              <a:ext uri="{28A0092B-C50C-407E-A947-70E740481C1C}">
                <a14:useLocalDpi xmlns:a14="http://schemas.microsoft.com/office/drawing/2010/main" val="0"/>
              </a:ext>
            </a:extLst>
          </a:blip>
          <a:srcRect l="9850" t="6844" r="14373"/>
          <a:stretch/>
        </p:blipFill>
        <p:spPr>
          <a:xfrm>
            <a:off x="10110092" y="124903"/>
            <a:ext cx="935231" cy="1288800"/>
          </a:xfrm>
          <a:prstGeom prst="rect">
            <a:avLst/>
          </a:prstGeom>
        </p:spPr>
      </p:pic>
      <p:pic>
        <p:nvPicPr>
          <p:cNvPr id="11" name="Afbeelding 10" descr="Afbeelding met vrouw, vasthouden, mensen, shirt&#10;&#10;Automatisch gegenereerde beschrijving">
            <a:extLst>
              <a:ext uri="{FF2B5EF4-FFF2-40B4-BE49-F238E27FC236}">
                <a16:creationId xmlns:a16="http://schemas.microsoft.com/office/drawing/2014/main" id="{739C31F0-77D2-46BF-947F-F5CBF6E16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298" y="124903"/>
            <a:ext cx="1288800" cy="1288800"/>
          </a:xfrm>
          <a:prstGeom prst="rect">
            <a:avLst/>
          </a:prstGeom>
        </p:spPr>
      </p:pic>
      <p:pic>
        <p:nvPicPr>
          <p:cNvPr id="12" name="Picture 3">
            <a:extLst>
              <a:ext uri="{FF2B5EF4-FFF2-40B4-BE49-F238E27FC236}">
                <a16:creationId xmlns:a16="http://schemas.microsoft.com/office/drawing/2014/main" id="{B05FF628-A4FC-4B00-B519-3346C386EB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Afbeelding 12" descr="Afbeelding met tekening&#10;&#10;Automatisch gegenereerde beschrijving">
            <a:extLst>
              <a:ext uri="{FF2B5EF4-FFF2-40B4-BE49-F238E27FC236}">
                <a16:creationId xmlns:a16="http://schemas.microsoft.com/office/drawing/2014/main" id="{9088801B-B1A7-4DB5-BA1B-1D5FC07E55E6}"/>
              </a:ext>
            </a:extLst>
          </p:cNvPr>
          <p:cNvPicPr>
            <a:picLocks noChangeAspect="1"/>
          </p:cNvPicPr>
          <p:nvPr/>
        </p:nvPicPr>
        <p:blipFill rotWithShape="1">
          <a:blip r:embed="rId7">
            <a:extLst>
              <a:ext uri="{28A0092B-C50C-407E-A947-70E740481C1C}">
                <a14:useLocalDpi xmlns:a14="http://schemas.microsoft.com/office/drawing/2010/main" val="0"/>
              </a:ext>
            </a:extLst>
          </a:blip>
          <a:srcRect t="32475" r="-1529" b="23882"/>
          <a:stretch/>
        </p:blipFill>
        <p:spPr>
          <a:xfrm>
            <a:off x="552555" y="6176963"/>
            <a:ext cx="1674138" cy="619752"/>
          </a:xfrm>
          <a:prstGeom prst="rect">
            <a:avLst/>
          </a:prstGeom>
        </p:spPr>
      </p:pic>
      <p:pic>
        <p:nvPicPr>
          <p:cNvPr id="14" name="Afbeelding 13">
            <a:extLst>
              <a:ext uri="{FF2B5EF4-FFF2-40B4-BE49-F238E27FC236}">
                <a16:creationId xmlns:a16="http://schemas.microsoft.com/office/drawing/2014/main" id="{3B4A7A34-FB2A-4D96-BF0F-F7E1DBE6A4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157" y="5744589"/>
            <a:ext cx="1648933" cy="490732"/>
          </a:xfrm>
          <a:prstGeom prst="rect">
            <a:avLst/>
          </a:prstGeom>
        </p:spPr>
      </p:pic>
      <p:sp>
        <p:nvSpPr>
          <p:cNvPr id="2" name="Tijdelijke aanduiding voor voettekst 1">
            <a:extLst>
              <a:ext uri="{FF2B5EF4-FFF2-40B4-BE49-F238E27FC236}">
                <a16:creationId xmlns:a16="http://schemas.microsoft.com/office/drawing/2014/main" id="{CFBE0F17-6A2C-4F20-BC8D-D11843DD812A}"/>
              </a:ext>
            </a:extLst>
          </p:cNvPr>
          <p:cNvSpPr>
            <a:spLocks noGrp="1"/>
          </p:cNvSpPr>
          <p:nvPr>
            <p:ph type="ftr" sz="quarter" idx="11"/>
          </p:nvPr>
        </p:nvSpPr>
        <p:spPr/>
        <p:txBody>
          <a:bodyPr/>
          <a:lstStyle/>
          <a:p>
            <a:r>
              <a:rPr lang="nl-NL"/>
              <a:t>Onderzoek &amp; Statistiek</a:t>
            </a:r>
          </a:p>
        </p:txBody>
      </p:sp>
      <p:sp>
        <p:nvSpPr>
          <p:cNvPr id="3" name="Tijdelijke aanduiding voor dianummer 2">
            <a:extLst>
              <a:ext uri="{FF2B5EF4-FFF2-40B4-BE49-F238E27FC236}">
                <a16:creationId xmlns:a16="http://schemas.microsoft.com/office/drawing/2014/main" id="{CB3BD892-1499-4AF9-845E-FB2EF475CAEA}"/>
              </a:ext>
            </a:extLst>
          </p:cNvPr>
          <p:cNvSpPr>
            <a:spLocks noGrp="1"/>
          </p:cNvSpPr>
          <p:nvPr>
            <p:ph type="sldNum" sz="quarter" idx="12"/>
          </p:nvPr>
        </p:nvSpPr>
        <p:spPr/>
        <p:txBody>
          <a:bodyPr/>
          <a:lstStyle/>
          <a:p>
            <a:fld id="{BD2C07DF-3CF3-41EE-A18E-119FE81334F7}" type="slidenum">
              <a:rPr lang="nl-NL" smtClean="0"/>
              <a:t>70</a:t>
            </a:fld>
            <a:endParaRPr lang="nl-NL"/>
          </a:p>
        </p:txBody>
      </p:sp>
      <p:sp>
        <p:nvSpPr>
          <p:cNvPr id="4" name="Rechthoek 3">
            <a:extLst>
              <a:ext uri="{FF2B5EF4-FFF2-40B4-BE49-F238E27FC236}">
                <a16:creationId xmlns:a16="http://schemas.microsoft.com/office/drawing/2014/main" id="{2A16C7E3-429E-4DA1-81D0-C4FF3EE07D38}"/>
              </a:ext>
            </a:extLst>
          </p:cNvPr>
          <p:cNvSpPr/>
          <p:nvPr/>
        </p:nvSpPr>
        <p:spPr>
          <a:xfrm>
            <a:off x="2825846" y="5297160"/>
            <a:ext cx="7367635" cy="584775"/>
          </a:xfrm>
          <a:prstGeom prst="rect">
            <a:avLst/>
          </a:prstGeom>
        </p:spPr>
        <p:txBody>
          <a:bodyPr wrap="square">
            <a:spAutoFit/>
          </a:bodyPr>
          <a:lstStyle/>
          <a:p>
            <a:r>
              <a:rPr lang="nl-NL" sz="1600" dirty="0"/>
              <a:t>Een wetenschappelijk artikel heeft meestal een vaste volgorde: </a:t>
            </a:r>
          </a:p>
          <a:p>
            <a:r>
              <a:rPr lang="nl-NL" sz="1600" dirty="0"/>
              <a:t>Abstract – Inleiding -  Methode – Resultaten – Discussie - Conclusie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28633038-35BE-4C24-B1FE-5A1945466B26}"/>
              </a:ext>
            </a:extLst>
          </p:cNvPr>
          <p:cNvSpPr>
            <a:spLocks noGrp="1"/>
          </p:cNvSpPr>
          <p:nvPr>
            <p:ph type="title"/>
          </p:nvPr>
        </p:nvSpPr>
        <p:spPr/>
        <p:txBody>
          <a:bodyPr/>
          <a:lstStyle/>
          <a:p>
            <a:r>
              <a:rPr lang="nl-NL" dirty="0"/>
              <a:t>Rapporteren &amp; aanbevelingen doen</a:t>
            </a:r>
            <a:br>
              <a:rPr lang="nl-NL" dirty="0"/>
            </a:br>
            <a:r>
              <a:rPr lang="nl-NL" sz="1600" dirty="0"/>
              <a:t>Rapporteren &amp; aanbevelingen doen in een presentatie</a:t>
            </a:r>
          </a:p>
        </p:txBody>
      </p:sp>
      <p:sp>
        <p:nvSpPr>
          <p:cNvPr id="4" name="Tijdelijke aanduiding voor voettekst 3">
            <a:extLst>
              <a:ext uri="{FF2B5EF4-FFF2-40B4-BE49-F238E27FC236}">
                <a16:creationId xmlns:a16="http://schemas.microsoft.com/office/drawing/2014/main" id="{46CD2055-5027-4FBE-9B03-6EF6BD7389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5" name="Tijdelijke aanduiding voor dianummer 4">
            <a:extLst>
              <a:ext uri="{FF2B5EF4-FFF2-40B4-BE49-F238E27FC236}">
                <a16:creationId xmlns:a16="http://schemas.microsoft.com/office/drawing/2014/main" id="{0B856EF7-E04D-4C7E-AB0B-F83F7EFE8F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2" descr="Afbeeldingsresultaten voor praktijkgericht onderzoek van der velde">
            <a:extLst>
              <a:ext uri="{FF2B5EF4-FFF2-40B4-BE49-F238E27FC236}">
                <a16:creationId xmlns:a16="http://schemas.microsoft.com/office/drawing/2014/main" id="{1ED398C4-61DC-4D2E-806F-AAE46DC58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3706" y="5417555"/>
            <a:ext cx="820093" cy="1144800"/>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A3E69578-6749-4BC8-845B-51906ED4AC96}"/>
              </a:ext>
            </a:extLst>
          </p:cNvPr>
          <p:cNvSpPr txBox="1"/>
          <p:nvPr/>
        </p:nvSpPr>
        <p:spPr>
          <a:xfrm>
            <a:off x="10571212" y="6556158"/>
            <a:ext cx="625492" cy="255583"/>
          </a:xfrm>
          <a:prstGeom prst="rect">
            <a:avLst/>
          </a:prstGeom>
          <a:noFill/>
        </p:spPr>
        <p:txBody>
          <a:bodyPr wrap="none" rtlCol="0">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Pag.213</a:t>
            </a:r>
          </a:p>
        </p:txBody>
      </p:sp>
      <p:pic>
        <p:nvPicPr>
          <p:cNvPr id="10" name="Afbeelding 2">
            <a:extLst>
              <a:ext uri="{FF2B5EF4-FFF2-40B4-BE49-F238E27FC236}">
                <a16:creationId xmlns:a16="http://schemas.microsoft.com/office/drawing/2014/main" id="{F4120030-E38D-47BE-AC5F-817900F966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5768" y="1690688"/>
            <a:ext cx="5740464" cy="449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a:extLst>
              <a:ext uri="{FF2B5EF4-FFF2-40B4-BE49-F238E27FC236}">
                <a16:creationId xmlns:a16="http://schemas.microsoft.com/office/drawing/2014/main" id="{E19AA81D-9FB9-490A-B03A-1B7E46B2A4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31905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15782C8C-05A1-4AC3-9D08-622179880F77}"/>
              </a:ext>
            </a:extLst>
          </p:cNvPr>
          <p:cNvSpPr>
            <a:spLocks noGrp="1"/>
          </p:cNvSpPr>
          <p:nvPr>
            <p:ph type="title"/>
          </p:nvPr>
        </p:nvSpPr>
        <p:spPr/>
        <p:txBody>
          <a:bodyPr>
            <a:normAutofit/>
          </a:bodyPr>
          <a:lstStyle/>
          <a:p>
            <a:r>
              <a:rPr lang="en-US" altLang="nl-NL" dirty="0" err="1"/>
              <a:t>Resultaten</a:t>
            </a:r>
            <a:br>
              <a:rPr lang="en-US" altLang="nl-NL" dirty="0"/>
            </a:br>
            <a:r>
              <a:rPr lang="en-US" altLang="nl-NL" sz="1600" dirty="0"/>
              <a:t>Mandy van der Velde, Paul Jansen &amp; </a:t>
            </a:r>
            <a:r>
              <a:rPr lang="en-US" altLang="nl-NL" sz="1600" dirty="0" err="1"/>
              <a:t>Josje</a:t>
            </a:r>
            <a:r>
              <a:rPr lang="en-US" altLang="nl-NL" sz="1600" dirty="0"/>
              <a:t> </a:t>
            </a:r>
            <a:r>
              <a:rPr lang="en-US" altLang="nl-NL" sz="1600" dirty="0" err="1"/>
              <a:t>Dikkers</a:t>
            </a:r>
            <a:endParaRPr lang="nl-NL" altLang="nl-NL" sz="1600" dirty="0"/>
          </a:p>
        </p:txBody>
      </p:sp>
      <p:pic>
        <p:nvPicPr>
          <p:cNvPr id="6" name="Picture 2" descr="Afbeeldingsresultaten voor praktijkgericht onderzoek van der velde">
            <a:extLst>
              <a:ext uri="{FF2B5EF4-FFF2-40B4-BE49-F238E27FC236}">
                <a16:creationId xmlns:a16="http://schemas.microsoft.com/office/drawing/2014/main" id="{5CC9C8A8-2489-449F-9C81-3682FE715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3706" y="5417555"/>
            <a:ext cx="820093" cy="11448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261D5CC3-4239-4180-B8B9-460BF99E553D}"/>
              </a:ext>
            </a:extLst>
          </p:cNvPr>
          <p:cNvSpPr txBox="1"/>
          <p:nvPr/>
        </p:nvSpPr>
        <p:spPr>
          <a:xfrm>
            <a:off x="10571212" y="6556158"/>
            <a:ext cx="625492" cy="255583"/>
          </a:xfrm>
          <a:prstGeom prst="rect">
            <a:avLst/>
          </a:prstGeom>
          <a:noFill/>
        </p:spPr>
        <p:txBody>
          <a:bodyPr wrap="none" rtlCol="0">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Pag.183</a:t>
            </a:r>
          </a:p>
        </p:txBody>
      </p:sp>
      <p:pic>
        <p:nvPicPr>
          <p:cNvPr id="8" name="Picture 2" descr="Afbeeldingsresultaten voor praktijkgericht onderzoek van der velde">
            <a:extLst>
              <a:ext uri="{FF2B5EF4-FFF2-40B4-BE49-F238E27FC236}">
                <a16:creationId xmlns:a16="http://schemas.microsoft.com/office/drawing/2014/main" id="{BA15F3C1-3F6D-4EBC-B5A2-3A5A784609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70" y="1802235"/>
            <a:ext cx="2578909" cy="360000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buiten, persoon, kleding, vrouw&#10;&#10;Automatisch gegenereerde beschrijving">
            <a:extLst>
              <a:ext uri="{FF2B5EF4-FFF2-40B4-BE49-F238E27FC236}">
                <a16:creationId xmlns:a16="http://schemas.microsoft.com/office/drawing/2014/main" id="{5BB30C10-24D1-419D-AAC7-6B58F3DE7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8317" y="124903"/>
            <a:ext cx="859200" cy="1288800"/>
          </a:xfrm>
          <a:prstGeom prst="rect">
            <a:avLst/>
          </a:prstGeom>
        </p:spPr>
      </p:pic>
      <p:pic>
        <p:nvPicPr>
          <p:cNvPr id="10" name="Afbeelding 9" descr="Afbeelding met persoon, man, binnen, kostuum&#10;&#10;Automatisch gegenereerde beschrijving">
            <a:extLst>
              <a:ext uri="{FF2B5EF4-FFF2-40B4-BE49-F238E27FC236}">
                <a16:creationId xmlns:a16="http://schemas.microsoft.com/office/drawing/2014/main" id="{C3D8C356-9EDC-4CAC-81C2-3B36A54695FC}"/>
              </a:ext>
            </a:extLst>
          </p:cNvPr>
          <p:cNvPicPr>
            <a:picLocks noChangeAspect="1"/>
          </p:cNvPicPr>
          <p:nvPr/>
        </p:nvPicPr>
        <p:blipFill rotWithShape="1">
          <a:blip r:embed="rId4">
            <a:extLst>
              <a:ext uri="{28A0092B-C50C-407E-A947-70E740481C1C}">
                <a14:useLocalDpi xmlns:a14="http://schemas.microsoft.com/office/drawing/2010/main" val="0"/>
              </a:ext>
            </a:extLst>
          </a:blip>
          <a:srcRect l="9850" t="6844" r="14373"/>
          <a:stretch/>
        </p:blipFill>
        <p:spPr>
          <a:xfrm>
            <a:off x="10110092" y="124903"/>
            <a:ext cx="935231" cy="1288800"/>
          </a:xfrm>
          <a:prstGeom prst="rect">
            <a:avLst/>
          </a:prstGeom>
        </p:spPr>
      </p:pic>
      <p:pic>
        <p:nvPicPr>
          <p:cNvPr id="11" name="Afbeelding 10" descr="Afbeelding met vrouw, vasthouden, mensen, shirt&#10;&#10;Automatisch gegenereerde beschrijving">
            <a:extLst>
              <a:ext uri="{FF2B5EF4-FFF2-40B4-BE49-F238E27FC236}">
                <a16:creationId xmlns:a16="http://schemas.microsoft.com/office/drawing/2014/main" id="{739C31F0-77D2-46BF-947F-F5CBF6E161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298" y="124903"/>
            <a:ext cx="1288800" cy="1288800"/>
          </a:xfrm>
          <a:prstGeom prst="rect">
            <a:avLst/>
          </a:prstGeom>
        </p:spPr>
      </p:pic>
      <p:pic>
        <p:nvPicPr>
          <p:cNvPr id="12" name="Picture 3">
            <a:extLst>
              <a:ext uri="{FF2B5EF4-FFF2-40B4-BE49-F238E27FC236}">
                <a16:creationId xmlns:a16="http://schemas.microsoft.com/office/drawing/2014/main" id="{B05FF628-A4FC-4B00-B519-3346C386EB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Afbeelding 12" descr="Afbeelding met tekening&#10;&#10;Automatisch gegenereerde beschrijving">
            <a:extLst>
              <a:ext uri="{FF2B5EF4-FFF2-40B4-BE49-F238E27FC236}">
                <a16:creationId xmlns:a16="http://schemas.microsoft.com/office/drawing/2014/main" id="{9088801B-B1A7-4DB5-BA1B-1D5FC07E55E6}"/>
              </a:ext>
            </a:extLst>
          </p:cNvPr>
          <p:cNvPicPr>
            <a:picLocks noChangeAspect="1"/>
          </p:cNvPicPr>
          <p:nvPr/>
        </p:nvPicPr>
        <p:blipFill rotWithShape="1">
          <a:blip r:embed="rId7">
            <a:extLst>
              <a:ext uri="{28A0092B-C50C-407E-A947-70E740481C1C}">
                <a14:useLocalDpi xmlns:a14="http://schemas.microsoft.com/office/drawing/2010/main" val="0"/>
              </a:ext>
            </a:extLst>
          </a:blip>
          <a:srcRect t="32475" r="-1529" b="23882"/>
          <a:stretch/>
        </p:blipFill>
        <p:spPr>
          <a:xfrm>
            <a:off x="552555" y="6176963"/>
            <a:ext cx="1674138" cy="619752"/>
          </a:xfrm>
          <a:prstGeom prst="rect">
            <a:avLst/>
          </a:prstGeom>
        </p:spPr>
      </p:pic>
      <p:pic>
        <p:nvPicPr>
          <p:cNvPr id="14" name="Afbeelding 13">
            <a:extLst>
              <a:ext uri="{FF2B5EF4-FFF2-40B4-BE49-F238E27FC236}">
                <a16:creationId xmlns:a16="http://schemas.microsoft.com/office/drawing/2014/main" id="{3B4A7A34-FB2A-4D96-BF0F-F7E1DBE6A4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157" y="5744589"/>
            <a:ext cx="1648933" cy="490732"/>
          </a:xfrm>
          <a:prstGeom prst="rect">
            <a:avLst/>
          </a:prstGeom>
        </p:spPr>
      </p:pic>
      <p:sp>
        <p:nvSpPr>
          <p:cNvPr id="2" name="Tijdelijke aanduiding voor voettekst 1">
            <a:extLst>
              <a:ext uri="{FF2B5EF4-FFF2-40B4-BE49-F238E27FC236}">
                <a16:creationId xmlns:a16="http://schemas.microsoft.com/office/drawing/2014/main" id="{CFBE0F17-6A2C-4F20-BC8D-D11843DD81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3" name="Tijdelijke aanduiding voor dianummer 2">
            <a:extLst>
              <a:ext uri="{FF2B5EF4-FFF2-40B4-BE49-F238E27FC236}">
                <a16:creationId xmlns:a16="http://schemas.microsoft.com/office/drawing/2014/main" id="{CB3BD892-1499-4AF9-845E-FB2EF475CA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jdelijke aanduiding voor inhoud 4">
            <a:extLst>
              <a:ext uri="{FF2B5EF4-FFF2-40B4-BE49-F238E27FC236}">
                <a16:creationId xmlns:a16="http://schemas.microsoft.com/office/drawing/2014/main" id="{4ED8DD21-BEF9-4178-9D38-3C467F1E2538}"/>
              </a:ext>
            </a:extLst>
          </p:cNvPr>
          <p:cNvSpPr>
            <a:spLocks noGrp="1"/>
          </p:cNvSpPr>
          <p:nvPr>
            <p:ph idx="1"/>
          </p:nvPr>
        </p:nvSpPr>
        <p:spPr>
          <a:xfrm>
            <a:off x="2809874" y="1825625"/>
            <a:ext cx="8543925" cy="4351338"/>
          </a:xfrm>
        </p:spPr>
        <p:txBody>
          <a:bodyPr>
            <a:normAutofit/>
          </a:bodyPr>
          <a:lstStyle/>
          <a:p>
            <a:pPr marL="0" indent="0">
              <a:buNone/>
            </a:pPr>
            <a:r>
              <a:rPr lang="nl-NL" sz="1600" dirty="0"/>
              <a:t>Nadat u het onderzoek heeft uitgevoerd en alle gegevens heeft verzameld, is het tijd om de data te gaan verwerken en analyseren. Alleen dan kunt u namelijk antwoord geven op de onderzoeksvraag en bijbehorende deelvragen. </a:t>
            </a:r>
          </a:p>
          <a:p>
            <a:pPr marL="0" indent="0">
              <a:buNone/>
            </a:pPr>
            <a:r>
              <a:rPr lang="nl-NL" sz="1600" dirty="0"/>
              <a:t>  </a:t>
            </a:r>
          </a:p>
          <a:p>
            <a:pPr marL="0" indent="0">
              <a:buNone/>
            </a:pPr>
            <a:r>
              <a:rPr lang="nl-NL" sz="1600" dirty="0"/>
              <a:t>Voordat u uw data gaat verzamelen maakt u al een plan voor het analyseren van de data. Dit plan is onderdeel van het </a:t>
            </a:r>
            <a:r>
              <a:rPr lang="nl-NL" sz="1600" b="1" dirty="0" err="1"/>
              <a:t>onderzoeksontwerp</a:t>
            </a:r>
            <a:r>
              <a:rPr lang="nl-NL" sz="1600" b="1" dirty="0"/>
              <a:t>. </a:t>
            </a:r>
            <a:r>
              <a:rPr lang="nl-NL" sz="1600" dirty="0"/>
              <a:t>De reden daarvoor is dat u voor het maken van een plan goed moet weten welke analyses er zijn en welke analyses wanneer geschikt zijn. Een analyseplan bestaat uit een beschrijving van de analyses die u uit gaat voeren om de deelvragen te beantwoorden.   </a:t>
            </a:r>
          </a:p>
          <a:p>
            <a:pPr marL="0" indent="0">
              <a:buNone/>
            </a:pPr>
            <a:r>
              <a:rPr lang="nl-NL" sz="1600" dirty="0"/>
              <a:t>De analyses die u gaat doen voor het onderzoek hangen sterk af van uw </a:t>
            </a:r>
            <a:r>
              <a:rPr lang="nl-NL" sz="1600" i="1" dirty="0"/>
              <a:t>deelvragen</a:t>
            </a:r>
            <a:r>
              <a:rPr lang="nl-NL" sz="1600" dirty="0"/>
              <a:t>. </a:t>
            </a:r>
          </a:p>
          <a:p>
            <a:pPr marL="0" indent="0">
              <a:buNone/>
            </a:pPr>
            <a:r>
              <a:rPr lang="nl-NL" sz="1600" dirty="0"/>
              <a:t>De uitkomsten van de analyses zijn de resultaten van het onderzoek en worden overzichtelijk in het rapport weergegeven. </a:t>
            </a:r>
          </a:p>
        </p:txBody>
      </p:sp>
      <p:pic>
        <p:nvPicPr>
          <p:cNvPr id="17" name="Afbeelding 16" descr="Afbeelding met spel&#10;&#10;Automatisch gegenereerde beschrijving">
            <a:extLst>
              <a:ext uri="{FF2B5EF4-FFF2-40B4-BE49-F238E27FC236}">
                <a16:creationId xmlns:a16="http://schemas.microsoft.com/office/drawing/2014/main" id="{27B212D0-D294-4B37-A079-82DF078BF8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17344" y="5065933"/>
            <a:ext cx="1357311" cy="1357311"/>
          </a:xfrm>
          <a:prstGeom prst="rect">
            <a:avLst/>
          </a:prstGeom>
        </p:spPr>
      </p:pic>
    </p:spTree>
    <p:extLst>
      <p:ext uri="{BB962C8B-B14F-4D97-AF65-F5344CB8AC3E}">
        <p14:creationId xmlns:p14="http://schemas.microsoft.com/office/powerpoint/2010/main" val="36351308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90741F-3BFD-4688-AD37-65260432413E}"/>
              </a:ext>
            </a:extLst>
          </p:cNvPr>
          <p:cNvSpPr>
            <a:spLocks noGrp="1"/>
          </p:cNvSpPr>
          <p:nvPr>
            <p:ph type="title"/>
          </p:nvPr>
        </p:nvSpPr>
        <p:spPr/>
        <p:txBody>
          <a:bodyPr>
            <a:normAutofit/>
          </a:bodyPr>
          <a:lstStyle/>
          <a:p>
            <a:r>
              <a:rPr lang="nl-NL" dirty="0"/>
              <a:t>Resultaten weergeven </a:t>
            </a:r>
            <a:br>
              <a:rPr lang="nl-NL" dirty="0"/>
            </a:br>
            <a:r>
              <a:rPr lang="nl-NL" sz="1600" dirty="0"/>
              <a:t>James T. </a:t>
            </a:r>
            <a:r>
              <a:rPr lang="nl-NL" sz="1600" dirty="0" err="1"/>
              <a:t>McClave</a:t>
            </a:r>
            <a:r>
              <a:rPr lang="nl-NL" sz="1600" dirty="0"/>
              <a:t>, Terry </a:t>
            </a:r>
            <a:r>
              <a:rPr lang="nl-NL" sz="1600" dirty="0" err="1"/>
              <a:t>Sincich</a:t>
            </a:r>
            <a:r>
              <a:rPr lang="nl-NL" sz="1600" dirty="0"/>
              <a:t> &amp; Sytse </a:t>
            </a:r>
            <a:r>
              <a:rPr lang="nl-NL" sz="1600" dirty="0" err="1"/>
              <a:t>Knypstra</a:t>
            </a:r>
            <a:endParaRPr lang="nl-NL" sz="1600" dirty="0"/>
          </a:p>
        </p:txBody>
      </p:sp>
      <p:sp>
        <p:nvSpPr>
          <p:cNvPr id="3" name="Tijdelijke aanduiding voor voettekst 2">
            <a:extLst>
              <a:ext uri="{FF2B5EF4-FFF2-40B4-BE49-F238E27FC236}">
                <a16:creationId xmlns:a16="http://schemas.microsoft.com/office/drawing/2014/main" id="{176A45B1-9A5A-4D7C-ADEA-06B64ED8AE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5" name="Afbeelding 4">
            <a:extLst>
              <a:ext uri="{FF2B5EF4-FFF2-40B4-BE49-F238E27FC236}">
                <a16:creationId xmlns:a16="http://schemas.microsoft.com/office/drawing/2014/main" id="{3EAD4059-44C1-44C0-A8C8-F8B7A6682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6857" y="5771554"/>
            <a:ext cx="2092960" cy="490694"/>
          </a:xfrm>
          <a:prstGeom prst="rect">
            <a:avLst/>
          </a:prstGeom>
        </p:spPr>
      </p:pic>
      <p:pic>
        <p:nvPicPr>
          <p:cNvPr id="6" name="Afbeelding 5">
            <a:extLst>
              <a:ext uri="{FF2B5EF4-FFF2-40B4-BE49-F238E27FC236}">
                <a16:creationId xmlns:a16="http://schemas.microsoft.com/office/drawing/2014/main" id="{C5D7F343-5AD9-451A-B6FE-F1F13BA718B0}"/>
              </a:ext>
            </a:extLst>
          </p:cNvPr>
          <p:cNvPicPr>
            <a:picLocks noChangeAspect="1"/>
          </p:cNvPicPr>
          <p:nvPr/>
        </p:nvPicPr>
        <p:blipFill rotWithShape="1">
          <a:blip r:embed="rId4">
            <a:extLst>
              <a:ext uri="{28A0092B-C50C-407E-A947-70E740481C1C}">
                <a14:useLocalDpi xmlns:a14="http://schemas.microsoft.com/office/drawing/2010/main" val="0"/>
              </a:ext>
            </a:extLst>
          </a:blip>
          <a:srcRect t="31647" r="3976" b="37921"/>
          <a:stretch/>
        </p:blipFill>
        <p:spPr>
          <a:xfrm>
            <a:off x="1052830" y="5694434"/>
            <a:ext cx="3232150" cy="644934"/>
          </a:xfrm>
          <a:prstGeom prst="rect">
            <a:avLst/>
          </a:prstGeom>
        </p:spPr>
      </p:pic>
      <p:pic>
        <p:nvPicPr>
          <p:cNvPr id="7" name="Afbeelding 6">
            <a:extLst>
              <a:ext uri="{FF2B5EF4-FFF2-40B4-BE49-F238E27FC236}">
                <a16:creationId xmlns:a16="http://schemas.microsoft.com/office/drawing/2014/main" id="{0BD880E2-44F8-4888-8984-7809EE1A14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117" y="5530086"/>
            <a:ext cx="973631" cy="973631"/>
          </a:xfrm>
          <a:prstGeom prst="rect">
            <a:avLst/>
          </a:prstGeom>
        </p:spPr>
      </p:pic>
      <p:sp>
        <p:nvSpPr>
          <p:cNvPr id="8" name="Tijdelijke aanduiding voor inhoud 2">
            <a:extLst>
              <a:ext uri="{FF2B5EF4-FFF2-40B4-BE49-F238E27FC236}">
                <a16:creationId xmlns:a16="http://schemas.microsoft.com/office/drawing/2014/main" id="{454299F4-0DC8-45EB-900A-0E2E570B2ED3}"/>
              </a:ext>
            </a:extLst>
          </p:cNvPr>
          <p:cNvSpPr txBox="1">
            <a:spLocks/>
          </p:cNvSpPr>
          <p:nvPr/>
        </p:nvSpPr>
        <p:spPr>
          <a:xfrm>
            <a:off x="2873828" y="1636761"/>
            <a:ext cx="7929880" cy="36820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Checklist</a:t>
            </a:r>
          </a:p>
          <a:p>
            <a:pPr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Turfstaat</a:t>
            </a:r>
          </a:p>
          <a:p>
            <a:pPr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Cirkeldiagram</a:t>
            </a:r>
          </a:p>
          <a:p>
            <a:pPr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Regeldiagram</a:t>
            </a:r>
          </a:p>
          <a:p>
            <a:pPr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Frequentietabel</a:t>
            </a:r>
          </a:p>
          <a:p>
            <a:pPr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Histogram</a:t>
            </a:r>
          </a:p>
          <a:p>
            <a:pPr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Lijndiagram</a:t>
            </a:r>
          </a:p>
          <a:p>
            <a:pPr marR="0" lvl="0" algn="l" defTabSz="914400"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nl-NL"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Staafdiagram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nl-NL" sz="1400" b="0" i="0" u="none" strike="noStrike" kern="1200" cap="none" spc="0" normalizeH="0" baseline="0" noProof="0" dirty="0">
              <a:ln>
                <a:noFill/>
              </a:ln>
              <a:solidFill>
                <a:srgbClr val="FFC000"/>
              </a:solidFill>
              <a:effectLst/>
              <a:uLnTx/>
              <a:uFillTx/>
              <a:latin typeface="Comic Sans MS" panose="030F0702030302020204" pitchFamily="66" charset="0"/>
              <a:ea typeface="+mn-ea"/>
              <a:cs typeface="+mn-cs"/>
            </a:endParaRPr>
          </a:p>
        </p:txBody>
      </p:sp>
      <p:pic>
        <p:nvPicPr>
          <p:cNvPr id="9" name="Afbeelding 8">
            <a:extLst>
              <a:ext uri="{FF2B5EF4-FFF2-40B4-BE49-F238E27FC236}">
                <a16:creationId xmlns:a16="http://schemas.microsoft.com/office/drawing/2014/main" id="{BC582160-E2CC-4F26-8F39-3F3E1F107F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957" y="1629000"/>
            <a:ext cx="2554839" cy="3600000"/>
          </a:xfrm>
          <a:prstGeom prst="rect">
            <a:avLst/>
          </a:prstGeom>
          <a:ln>
            <a:noFill/>
          </a:ln>
          <a:effectLst/>
        </p:spPr>
      </p:pic>
      <p:pic>
        <p:nvPicPr>
          <p:cNvPr id="11" name="Afbeelding 10" descr="Afbeelding met kamer, koelkast, tekening&#10;&#10;Automatisch gegenereerde beschrijving">
            <a:extLst>
              <a:ext uri="{FF2B5EF4-FFF2-40B4-BE49-F238E27FC236}">
                <a16:creationId xmlns:a16="http://schemas.microsoft.com/office/drawing/2014/main" id="{CE94B841-8E3B-4D5B-B15B-C96F76547E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92028" y="1246766"/>
            <a:ext cx="4741137" cy="3992536"/>
          </a:xfrm>
          <a:prstGeom prst="rect">
            <a:avLst/>
          </a:prstGeom>
        </p:spPr>
      </p:pic>
      <p:pic>
        <p:nvPicPr>
          <p:cNvPr id="10" name="Picture 3">
            <a:extLst>
              <a:ext uri="{FF2B5EF4-FFF2-40B4-BE49-F238E27FC236}">
                <a16:creationId xmlns:a16="http://schemas.microsoft.com/office/drawing/2014/main" id="{551AFD6C-8214-4EDD-87A6-F4E3C9F94C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ianummer 3">
            <a:extLst>
              <a:ext uri="{FF2B5EF4-FFF2-40B4-BE49-F238E27FC236}">
                <a16:creationId xmlns:a16="http://schemas.microsoft.com/office/drawing/2014/main" id="{5CF71535-4531-45A0-92D6-56766B26F0C8}"/>
              </a:ext>
            </a:extLst>
          </p:cNvPr>
          <p:cNvSpPr>
            <a:spLocks noGrp="1"/>
          </p:cNvSpPr>
          <p:nvPr>
            <p:ph type="sldNum" sz="quarter" idx="12"/>
          </p:nvPr>
        </p:nvSpPr>
        <p:spPr/>
        <p:txBody>
          <a:bodyPr/>
          <a:lstStyle/>
          <a:p>
            <a:fld id="{BD2C07DF-3CF3-41EE-A18E-119FE81334F7}" type="slidenum">
              <a:rPr lang="nl-NL" smtClean="0"/>
              <a:t>73</a:t>
            </a:fld>
            <a:endParaRPr lang="nl-NL"/>
          </a:p>
        </p:txBody>
      </p:sp>
      <p:sp>
        <p:nvSpPr>
          <p:cNvPr id="12" name="Rechthoek 11">
            <a:extLst>
              <a:ext uri="{FF2B5EF4-FFF2-40B4-BE49-F238E27FC236}">
                <a16:creationId xmlns:a16="http://schemas.microsoft.com/office/drawing/2014/main" id="{E84DAFCD-7CE1-496D-95AF-AE52660B533E}"/>
              </a:ext>
            </a:extLst>
          </p:cNvPr>
          <p:cNvSpPr/>
          <p:nvPr/>
        </p:nvSpPr>
        <p:spPr>
          <a:xfrm>
            <a:off x="7175290" y="5782225"/>
            <a:ext cx="2404826" cy="246221"/>
          </a:xfrm>
          <a:prstGeom prst="rect">
            <a:avLst/>
          </a:prstGeom>
        </p:spPr>
        <p:txBody>
          <a:bodyPr wrap="none">
            <a:spAutoFit/>
          </a:bodyPr>
          <a:lstStyle/>
          <a:p>
            <a:r>
              <a:rPr lang="nl-NL" sz="1000" dirty="0">
                <a:hlinkClick r:id="rId9"/>
              </a:rPr>
              <a:t>http://my.ilstu.edu/~jhkahn/apastats.html</a:t>
            </a:r>
            <a:endParaRPr lang="nl-NL" sz="1000" dirty="0"/>
          </a:p>
        </p:txBody>
      </p:sp>
      <p:sp>
        <p:nvSpPr>
          <p:cNvPr id="13" name="Rechthoek 12">
            <a:extLst>
              <a:ext uri="{FF2B5EF4-FFF2-40B4-BE49-F238E27FC236}">
                <a16:creationId xmlns:a16="http://schemas.microsoft.com/office/drawing/2014/main" id="{D337342C-7DCC-45B4-AE75-EFB9819CD72A}"/>
              </a:ext>
            </a:extLst>
          </p:cNvPr>
          <p:cNvSpPr/>
          <p:nvPr/>
        </p:nvSpPr>
        <p:spPr>
          <a:xfrm>
            <a:off x="7175290" y="6028446"/>
            <a:ext cx="4272202" cy="246221"/>
          </a:xfrm>
          <a:prstGeom prst="rect">
            <a:avLst/>
          </a:prstGeom>
        </p:spPr>
        <p:txBody>
          <a:bodyPr wrap="square">
            <a:spAutoFit/>
          </a:bodyPr>
          <a:lstStyle/>
          <a:p>
            <a:r>
              <a:rPr lang="nl-NL" sz="1000" dirty="0">
                <a:solidFill>
                  <a:srgbClr val="004865"/>
                </a:solidFill>
                <a:latin typeface="Calibri" panose="020F0502020204030204" pitchFamily="34" charset="0"/>
                <a:cs typeface="Calibri" panose="020F0502020204030204" pitchFamily="34" charset="0"/>
                <a:hlinkClick r:id="rId10"/>
              </a:rPr>
              <a:t>https://www.scribbr.nl/scriptie-structuur/onderzoeksresultaten-in-je-scriptie/ </a:t>
            </a:r>
            <a:endParaRPr lang="nl-NL" sz="1000" dirty="0">
              <a:latin typeface="Calibri" panose="020F0502020204030204" pitchFamily="34" charset="0"/>
              <a:cs typeface="Calibri" panose="020F0502020204030204" pitchFamily="34" charset="0"/>
            </a:endParaRPr>
          </a:p>
        </p:txBody>
      </p:sp>
      <p:sp>
        <p:nvSpPr>
          <p:cNvPr id="14" name="Tekstvak 13">
            <a:extLst>
              <a:ext uri="{FF2B5EF4-FFF2-40B4-BE49-F238E27FC236}">
                <a16:creationId xmlns:a16="http://schemas.microsoft.com/office/drawing/2014/main" id="{B9D66737-410F-4B10-BA75-47597A74B3C2}"/>
              </a:ext>
            </a:extLst>
          </p:cNvPr>
          <p:cNvSpPr txBox="1"/>
          <p:nvPr/>
        </p:nvSpPr>
        <p:spPr>
          <a:xfrm>
            <a:off x="7175290" y="5533342"/>
            <a:ext cx="1239442" cy="246221"/>
          </a:xfrm>
          <a:prstGeom prst="rect">
            <a:avLst/>
          </a:prstGeom>
          <a:noFill/>
        </p:spPr>
        <p:txBody>
          <a:bodyPr wrap="none" rtlCol="0">
            <a:spAutoFit/>
          </a:bodyPr>
          <a:lstStyle/>
          <a:p>
            <a:r>
              <a:rPr lang="nl-NL" sz="1000" dirty="0"/>
              <a:t>Zie ook de websites:</a:t>
            </a:r>
          </a:p>
        </p:txBody>
      </p:sp>
    </p:spTree>
    <p:extLst>
      <p:ext uri="{BB962C8B-B14F-4D97-AF65-F5344CB8AC3E}">
        <p14:creationId xmlns:p14="http://schemas.microsoft.com/office/powerpoint/2010/main" val="1053701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err="1">
                <a:latin typeface="Calibri Light" panose="020F0302020204030204" pitchFamily="34" charset="0"/>
                <a:cs typeface="Calibri Light" panose="020F0302020204030204" pitchFamily="34" charset="0"/>
              </a:rPr>
              <a:t>Pecha</a:t>
            </a:r>
            <a:r>
              <a:rPr lang="nl-NL" dirty="0">
                <a:latin typeface="Calibri Light" panose="020F0302020204030204" pitchFamily="34" charset="0"/>
                <a:cs typeface="Calibri Light" panose="020F0302020204030204" pitchFamily="34" charset="0"/>
              </a:rPr>
              <a:t> </a:t>
            </a:r>
            <a:r>
              <a:rPr lang="nl-NL" dirty="0" err="1">
                <a:latin typeface="Calibri Light" panose="020F0302020204030204" pitchFamily="34" charset="0"/>
                <a:cs typeface="Calibri Light" panose="020F0302020204030204" pitchFamily="34" charset="0"/>
              </a:rPr>
              <a:t>Kucha</a:t>
            </a:r>
            <a:br>
              <a:rPr lang="nl-NL" sz="3600" dirty="0">
                <a:latin typeface="Calibri Light" panose="020F0302020204030204" pitchFamily="34" charset="0"/>
                <a:cs typeface="Calibri Light" panose="020F0302020204030204" pitchFamily="34" charset="0"/>
              </a:rPr>
            </a:br>
            <a:r>
              <a:rPr lang="nl-NL" sz="1600" dirty="0">
                <a:latin typeface="Calibri Light" panose="020F0302020204030204" pitchFamily="34" charset="0"/>
                <a:cs typeface="Calibri Light" panose="020F0302020204030204" pitchFamily="34" charset="0"/>
              </a:rPr>
              <a:t>Astrid Klein &amp; Mark </a:t>
            </a:r>
            <a:r>
              <a:rPr lang="nl-NL" sz="1600" dirty="0" err="1">
                <a:latin typeface="Calibri Light" panose="020F0302020204030204" pitchFamily="34" charset="0"/>
                <a:cs typeface="Calibri Light" panose="020F0302020204030204" pitchFamily="34" charset="0"/>
              </a:rPr>
              <a:t>Dytham</a:t>
            </a:r>
            <a:r>
              <a:rPr lang="nl-NL" sz="1600" dirty="0">
                <a:latin typeface="Calibri Light" panose="020F0302020204030204" pitchFamily="34" charset="0"/>
                <a:cs typeface="Calibri Light" panose="020F0302020204030204" pitchFamily="34" charset="0"/>
              </a:rPr>
              <a:t>, 2003</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jdelijke aanduiding voor inhoud 2">
            <a:extLst>
              <a:ext uri="{FF2B5EF4-FFF2-40B4-BE49-F238E27FC236}">
                <a16:creationId xmlns:a16="http://schemas.microsoft.com/office/drawing/2014/main" id="{9ADC90CD-9E4B-4895-A5B4-973DDD55119D}"/>
              </a:ext>
            </a:extLst>
          </p:cNvPr>
          <p:cNvSpPr>
            <a:spLocks noGrp="1"/>
          </p:cNvSpPr>
          <p:nvPr>
            <p:ph idx="1"/>
          </p:nvPr>
        </p:nvSpPr>
        <p:spPr>
          <a:xfrm>
            <a:off x="2824480" y="1600202"/>
            <a:ext cx="8757920" cy="5013958"/>
          </a:xfrm>
        </p:spPr>
        <p:txBody>
          <a:bodyPr>
            <a:normAutofit/>
          </a:bodyPr>
          <a:lstStyle/>
          <a:p>
            <a:pPr>
              <a:lnSpc>
                <a:spcPct val="110000"/>
              </a:lnSpc>
              <a:spcBef>
                <a:spcPts val="0"/>
              </a:spcBef>
              <a:spcAft>
                <a:spcPts val="300"/>
              </a:spcAft>
              <a:buFont typeface="Courier New" panose="02070309020205020404" pitchFamily="49" charset="0"/>
              <a:buChar char="o"/>
            </a:pPr>
            <a:r>
              <a:rPr lang="nl-NL" sz="1600" dirty="0" err="1">
                <a:latin typeface="Calibri" panose="020F0502020204030204" pitchFamily="34" charset="0"/>
                <a:cs typeface="Calibri" panose="020F0502020204030204" pitchFamily="34" charset="0"/>
              </a:rPr>
              <a:t>Pecha</a:t>
            </a:r>
            <a:r>
              <a:rPr lang="nl-NL" sz="1600" dirty="0">
                <a:latin typeface="Calibri" panose="020F0502020204030204" pitchFamily="34" charset="0"/>
                <a:cs typeface="Calibri" panose="020F0502020204030204" pitchFamily="34" charset="0"/>
              </a:rPr>
              <a:t> </a:t>
            </a:r>
            <a:r>
              <a:rPr lang="nl-NL" sz="1600" dirty="0" err="1">
                <a:latin typeface="Calibri" panose="020F0502020204030204" pitchFamily="34" charset="0"/>
                <a:cs typeface="Calibri" panose="020F0502020204030204" pitchFamily="34" charset="0"/>
              </a:rPr>
              <a:t>Kucha</a:t>
            </a:r>
            <a:r>
              <a:rPr lang="nl-NL" sz="1600" dirty="0">
                <a:latin typeface="Calibri" panose="020F0502020204030204" pitchFamily="34" charset="0"/>
                <a:cs typeface="Calibri" panose="020F0502020204030204" pitchFamily="34" charset="0"/>
              </a:rPr>
              <a:t> is een concept voor het houden van korte, creatieve presentaties. De naam stamt af van een Japans woord voor '</a:t>
            </a:r>
            <a:r>
              <a:rPr lang="nl-NL" sz="1600" i="1" dirty="0">
                <a:latin typeface="Calibri" panose="020F0502020204030204" pitchFamily="34" charset="0"/>
                <a:cs typeface="Calibri" panose="020F0502020204030204" pitchFamily="34" charset="0"/>
              </a:rPr>
              <a:t>prietpraat</a:t>
            </a:r>
            <a:r>
              <a:rPr lang="nl-NL" sz="1600" dirty="0">
                <a:latin typeface="Calibri" panose="020F0502020204030204" pitchFamily="34" charset="0"/>
                <a:cs typeface="Calibri" panose="020F0502020204030204" pitchFamily="34" charset="0"/>
              </a:rPr>
              <a:t>’. </a:t>
            </a:r>
          </a:p>
          <a:p>
            <a:pPr>
              <a:lnSpc>
                <a:spcPct val="110000"/>
              </a:lnSpc>
              <a:spcBef>
                <a:spcPts val="0"/>
              </a:spcBef>
              <a:spcAft>
                <a:spcPts val="300"/>
              </a:spcAft>
              <a:buFont typeface="Courier New" panose="02070309020205020404" pitchFamily="49" charset="0"/>
              <a:buChar char="o"/>
            </a:pPr>
            <a:endParaRPr lang="nl-NL" sz="1600" dirty="0">
              <a:latin typeface="Calibri" panose="020F0502020204030204" pitchFamily="34" charset="0"/>
              <a:cs typeface="Calibri" panose="020F0502020204030204" pitchFamily="34" charset="0"/>
            </a:endParaRPr>
          </a:p>
          <a:p>
            <a:pPr>
              <a:lnSpc>
                <a:spcPct val="110000"/>
              </a:lnSpc>
              <a:spcBef>
                <a:spcPts val="0"/>
              </a:spcBef>
              <a:spcAft>
                <a:spcPts val="300"/>
              </a:spcAft>
              <a:buFont typeface="Courier New" panose="02070309020205020404" pitchFamily="49" charset="0"/>
              <a:buChar char="o"/>
            </a:pPr>
            <a:r>
              <a:rPr lang="nl-NL" sz="1600" dirty="0">
                <a:latin typeface="Calibri" panose="020F0502020204030204" pitchFamily="34" charset="0"/>
                <a:cs typeface="Calibri" panose="020F0502020204030204" pitchFamily="34" charset="0"/>
              </a:rPr>
              <a:t>Bij een </a:t>
            </a:r>
            <a:r>
              <a:rPr lang="nl-NL" sz="1600" dirty="0" err="1">
                <a:latin typeface="Calibri" panose="020F0502020204030204" pitchFamily="34" charset="0"/>
                <a:cs typeface="Calibri" panose="020F0502020204030204" pitchFamily="34" charset="0"/>
              </a:rPr>
              <a:t>Pecha</a:t>
            </a:r>
            <a:r>
              <a:rPr lang="nl-NL" sz="1600" dirty="0">
                <a:latin typeface="Calibri" panose="020F0502020204030204" pitchFamily="34" charset="0"/>
                <a:cs typeface="Calibri" panose="020F0502020204030204" pitchFamily="34" charset="0"/>
              </a:rPr>
              <a:t> </a:t>
            </a:r>
            <a:r>
              <a:rPr lang="nl-NL" sz="1600" dirty="0" err="1">
                <a:latin typeface="Calibri" panose="020F0502020204030204" pitchFamily="34" charset="0"/>
                <a:cs typeface="Calibri" panose="020F0502020204030204" pitchFamily="34" charset="0"/>
              </a:rPr>
              <a:t>Kucha</a:t>
            </a:r>
            <a:r>
              <a:rPr lang="nl-NL" sz="1600" dirty="0">
                <a:latin typeface="Calibri" panose="020F0502020204030204" pitchFamily="34" charset="0"/>
                <a:cs typeface="Calibri" panose="020F0502020204030204" pitchFamily="34" charset="0"/>
              </a:rPr>
              <a:t>- evenement presenteren de deelnemers een diavoorstelling van twintig afbeeldingen in een totale tijd van 6 minuten en 40 seconden. Elke afbeelding wordt precies 20 seconden getoond. Deze eisen dwingen tot creativiteit en het </a:t>
            </a:r>
            <a:r>
              <a:rPr lang="nl-NL" sz="1600" dirty="0" err="1">
                <a:latin typeface="Calibri" panose="020F0502020204030204" pitchFamily="34" charset="0"/>
                <a:cs typeface="Calibri" panose="020F0502020204030204" pitchFamily="34" charset="0"/>
              </a:rPr>
              <a:t>to</a:t>
            </a:r>
            <a:r>
              <a:rPr lang="nl-NL" sz="1600" dirty="0">
                <a:latin typeface="Calibri" panose="020F0502020204030204" pitchFamily="34" charset="0"/>
                <a:cs typeface="Calibri" panose="020F0502020204030204" pitchFamily="34" charset="0"/>
              </a:rPr>
              <a:t> </a:t>
            </a:r>
            <a:r>
              <a:rPr lang="nl-NL" sz="1600" dirty="0" err="1">
                <a:latin typeface="Calibri" panose="020F0502020204030204" pitchFamily="34" charset="0"/>
                <a:cs typeface="Calibri" panose="020F0502020204030204" pitchFamily="34" charset="0"/>
              </a:rPr>
              <a:t>the</a:t>
            </a:r>
            <a:r>
              <a:rPr lang="nl-NL" sz="1600" dirty="0">
                <a:latin typeface="Calibri" panose="020F0502020204030204" pitchFamily="34" charset="0"/>
                <a:cs typeface="Calibri" panose="020F0502020204030204" pitchFamily="34" charset="0"/>
              </a:rPr>
              <a:t> point zijn. Er zijn geen inhoudelijke restricties, meestal gaat het om een product of een idee. </a:t>
            </a:r>
          </a:p>
          <a:p>
            <a:pPr>
              <a:lnSpc>
                <a:spcPct val="110000"/>
              </a:lnSpc>
              <a:spcBef>
                <a:spcPts val="0"/>
              </a:spcBef>
              <a:spcAft>
                <a:spcPts val="300"/>
              </a:spcAft>
              <a:buFont typeface="Courier New" panose="02070309020205020404" pitchFamily="49" charset="0"/>
              <a:buChar char="o"/>
            </a:pPr>
            <a:endParaRPr lang="nl-NL" sz="1600" dirty="0">
              <a:latin typeface="Calibri" panose="020F0502020204030204" pitchFamily="34" charset="0"/>
              <a:cs typeface="Calibri" panose="020F0502020204030204" pitchFamily="34" charset="0"/>
            </a:endParaRPr>
          </a:p>
          <a:p>
            <a:pPr>
              <a:lnSpc>
                <a:spcPct val="110000"/>
              </a:lnSpc>
              <a:spcBef>
                <a:spcPts val="0"/>
              </a:spcBef>
              <a:spcAft>
                <a:spcPts val="300"/>
              </a:spcAft>
              <a:buFont typeface="Courier New" panose="02070309020205020404" pitchFamily="49" charset="0"/>
              <a:buChar char="o"/>
            </a:pPr>
            <a:r>
              <a:rPr lang="nl-NL" sz="1600" dirty="0">
                <a:latin typeface="Calibri" panose="020F0502020204030204" pitchFamily="34" charset="0"/>
                <a:cs typeface="Calibri" panose="020F0502020204030204" pitchFamily="34" charset="0"/>
              </a:rPr>
              <a:t>Een </a:t>
            </a:r>
            <a:r>
              <a:rPr lang="nl-NL" sz="1600" dirty="0" err="1">
                <a:latin typeface="Calibri" panose="020F0502020204030204" pitchFamily="34" charset="0"/>
                <a:cs typeface="Calibri" panose="020F0502020204030204" pitchFamily="34" charset="0"/>
              </a:rPr>
              <a:t>Pecha</a:t>
            </a:r>
            <a:r>
              <a:rPr lang="nl-NL" sz="1600" dirty="0">
                <a:latin typeface="Calibri" panose="020F0502020204030204" pitchFamily="34" charset="0"/>
                <a:cs typeface="Calibri" panose="020F0502020204030204" pitchFamily="34" charset="0"/>
              </a:rPr>
              <a:t> </a:t>
            </a:r>
            <a:r>
              <a:rPr lang="nl-NL" sz="1600" dirty="0" err="1">
                <a:latin typeface="Calibri" panose="020F0502020204030204" pitchFamily="34" charset="0"/>
                <a:cs typeface="Calibri" panose="020F0502020204030204" pitchFamily="34" charset="0"/>
              </a:rPr>
              <a:t>Kucha</a:t>
            </a:r>
            <a:r>
              <a:rPr lang="nl-NL" sz="1600" dirty="0">
                <a:latin typeface="Calibri" panose="020F0502020204030204" pitchFamily="34" charset="0"/>
                <a:cs typeface="Calibri" panose="020F0502020204030204" pitchFamily="34" charset="0"/>
              </a:rPr>
              <a:t>-evenement kent doorgaans veertien deelnemers. De deelnemers (en een deel van hun publiek) komen doorgaans uit de wereld van design, architectuur, fotografie, kunst, wetenschap en andere creatieve gebieden. </a:t>
            </a:r>
          </a:p>
        </p:txBody>
      </p:sp>
      <p:pic>
        <p:nvPicPr>
          <p:cNvPr id="9" name="Afbeelding 8">
            <a:extLst>
              <a:ext uri="{FF2B5EF4-FFF2-40B4-BE49-F238E27FC236}">
                <a16:creationId xmlns:a16="http://schemas.microsoft.com/office/drawing/2014/main" id="{8D2D86DA-B6A9-405F-B743-1D35B3DA00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874" y="4656296"/>
            <a:ext cx="2610485" cy="1957864"/>
          </a:xfrm>
          <a:prstGeom prst="rect">
            <a:avLst/>
          </a:prstGeom>
        </p:spPr>
      </p:pic>
      <p:pic>
        <p:nvPicPr>
          <p:cNvPr id="11" name="Afbeelding 10">
            <a:extLst>
              <a:ext uri="{FF2B5EF4-FFF2-40B4-BE49-F238E27FC236}">
                <a16:creationId xmlns:a16="http://schemas.microsoft.com/office/drawing/2014/main" id="{5B8F2609-4C44-47FB-A8B6-CC8B6D2213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88" y="1690688"/>
            <a:ext cx="1800000" cy="3600000"/>
          </a:xfrm>
          <a:prstGeom prst="rect">
            <a:avLst/>
          </a:prstGeom>
          <a:ln>
            <a:noFill/>
          </a:ln>
          <a:effectLst/>
        </p:spPr>
      </p:pic>
      <p:sp>
        <p:nvSpPr>
          <p:cNvPr id="2" name="Tijdelijke aanduiding voor voettekst 1">
            <a:extLst>
              <a:ext uri="{FF2B5EF4-FFF2-40B4-BE49-F238E27FC236}">
                <a16:creationId xmlns:a16="http://schemas.microsoft.com/office/drawing/2014/main" id="{FFCD3640-2716-48E7-A5D5-C852A6FCDE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10" name="Afbeelding 9" descr="Afbeelding met tekst, teken, voedsel, tekening&#10;&#10;Automatisch gegenereerde beschrijving">
            <a:extLst>
              <a:ext uri="{FF2B5EF4-FFF2-40B4-BE49-F238E27FC236}">
                <a16:creationId xmlns:a16="http://schemas.microsoft.com/office/drawing/2014/main" id="{6632425F-EB51-41ED-979B-84E0502F63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1608" y="339193"/>
            <a:ext cx="1551061" cy="1080137"/>
          </a:xfrm>
          <a:prstGeom prst="rect">
            <a:avLst/>
          </a:prstGeom>
        </p:spPr>
      </p:pic>
      <p:sp>
        <p:nvSpPr>
          <p:cNvPr id="3" name="Tijdelijke aanduiding voor dianummer 2">
            <a:extLst>
              <a:ext uri="{FF2B5EF4-FFF2-40B4-BE49-F238E27FC236}">
                <a16:creationId xmlns:a16="http://schemas.microsoft.com/office/drawing/2014/main" id="{CC2D7E9A-6C4D-4851-8EDB-4944804E136F}"/>
              </a:ext>
            </a:extLst>
          </p:cNvPr>
          <p:cNvSpPr>
            <a:spLocks noGrp="1"/>
          </p:cNvSpPr>
          <p:nvPr>
            <p:ph type="sldNum" sz="quarter" idx="12"/>
          </p:nvPr>
        </p:nvSpPr>
        <p:spPr/>
        <p:txBody>
          <a:bodyPr/>
          <a:lstStyle/>
          <a:p>
            <a:fld id="{BD2C07DF-3CF3-41EE-A18E-119FE81334F7}" type="slidenum">
              <a:rPr lang="nl-NL" smtClean="0"/>
              <a:t>74</a:t>
            </a:fld>
            <a:endParaRPr lang="nl-NL"/>
          </a:p>
        </p:txBody>
      </p:sp>
    </p:spTree>
    <p:extLst>
      <p:ext uri="{BB962C8B-B14F-4D97-AF65-F5344CB8AC3E}">
        <p14:creationId xmlns:p14="http://schemas.microsoft.com/office/powerpoint/2010/main" val="28627740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15782C8C-05A1-4AC3-9D08-622179880F77}"/>
              </a:ext>
            </a:extLst>
          </p:cNvPr>
          <p:cNvSpPr>
            <a:spLocks noGrp="1"/>
          </p:cNvSpPr>
          <p:nvPr>
            <p:ph type="title"/>
          </p:nvPr>
        </p:nvSpPr>
        <p:spPr/>
        <p:txBody>
          <a:bodyPr/>
          <a:lstStyle/>
          <a:p>
            <a:r>
              <a:rPr lang="en-US" altLang="nl-NL" dirty="0" err="1"/>
              <a:t>Conclusies</a:t>
            </a:r>
            <a:endParaRPr lang="nl-NL" altLang="nl-NL" dirty="0"/>
          </a:p>
        </p:txBody>
      </p:sp>
      <p:sp>
        <p:nvSpPr>
          <p:cNvPr id="29699" name="Tijdelijke aanduiding voor inhoud 2">
            <a:extLst>
              <a:ext uri="{FF2B5EF4-FFF2-40B4-BE49-F238E27FC236}">
                <a16:creationId xmlns:a16="http://schemas.microsoft.com/office/drawing/2014/main" id="{FAEC2851-0E01-4F32-A60B-10385F329518}"/>
              </a:ext>
            </a:extLst>
          </p:cNvPr>
          <p:cNvSpPr>
            <a:spLocks noGrp="1"/>
          </p:cNvSpPr>
          <p:nvPr>
            <p:ph idx="1"/>
          </p:nvPr>
        </p:nvSpPr>
        <p:spPr>
          <a:xfrm>
            <a:off x="2838449" y="1690688"/>
            <a:ext cx="8515350" cy="4351338"/>
          </a:xfrm>
        </p:spPr>
        <p:txBody>
          <a:bodyPr>
            <a:normAutofit/>
          </a:bodyPr>
          <a:lstStyle/>
          <a:p>
            <a:pPr marL="0" indent="0">
              <a:buNone/>
            </a:pPr>
            <a:r>
              <a:rPr lang="nl-NL" altLang="nl-NL" sz="1600" dirty="0"/>
              <a:t>Conclusie:</a:t>
            </a:r>
          </a:p>
          <a:p>
            <a:pPr marL="0" indent="0">
              <a:buNone/>
            </a:pPr>
            <a:r>
              <a:rPr lang="nl-NL" altLang="nl-NL" sz="1600" dirty="0"/>
              <a:t>Nadat de resultaten van de analyses duidelijk zijn, kunt u antwoord gaan geven op de onderzoeksvraag en deelvragen. U koppelt hier de resultaten dus aan de probleemstelling. Ook vergelijkt u hier de resultaten uit uw eigen onderzoek met uitkomsten van andere onderzoeken. Wat zijn overeenkomsten en verschillen? Maak ook weer een koppeling naar de theorie: welke theorieën of aspecten daarvan zijn door uw onderzoek bevestigd of juist niet bevestigd? Probeer ook verklaringen te bedenken voor de resultaten. </a:t>
            </a:r>
          </a:p>
          <a:p>
            <a:pPr marL="0" indent="0">
              <a:buNone/>
            </a:pPr>
            <a:r>
              <a:rPr lang="nl-NL" altLang="nl-NL" sz="1600" dirty="0"/>
              <a:t>  </a:t>
            </a:r>
          </a:p>
          <a:p>
            <a:pPr marL="0" indent="0">
              <a:buNone/>
            </a:pPr>
            <a:r>
              <a:rPr lang="nl-NL" altLang="nl-NL" sz="1600" dirty="0"/>
              <a:t>Al met al geeft u in de conclusie dus antwoord op de onderzoeksvraag. Hieronder vindt u een </a:t>
            </a:r>
            <a:r>
              <a:rPr lang="nl-NL" altLang="nl-NL" sz="1600" b="1" dirty="0"/>
              <a:t>checklijst</a:t>
            </a:r>
            <a:r>
              <a:rPr lang="nl-NL" altLang="nl-NL" sz="1600" dirty="0"/>
              <a:t> voor een goede conclusie. </a:t>
            </a:r>
          </a:p>
          <a:p>
            <a:pPr marL="0" indent="0">
              <a:buNone/>
            </a:pPr>
            <a:endParaRPr lang="nl-NL" altLang="nl-NL" sz="1600" dirty="0"/>
          </a:p>
          <a:p>
            <a:pPr marL="0" indent="0">
              <a:buNone/>
            </a:pPr>
            <a:endParaRPr lang="nl-NL" altLang="nl-NL" sz="1600" dirty="0"/>
          </a:p>
          <a:p>
            <a:pPr marL="0" indent="0">
              <a:buNone/>
            </a:pPr>
            <a:endParaRPr lang="nl-NL" altLang="nl-NL" sz="1600" dirty="0"/>
          </a:p>
          <a:p>
            <a:pPr marL="0" indent="0">
              <a:buNone/>
            </a:pPr>
            <a:endParaRPr lang="nl-NL" altLang="nl-NL" sz="1600" dirty="0"/>
          </a:p>
          <a:p>
            <a:pPr marL="0" indent="0">
              <a:buNone/>
            </a:pPr>
            <a:endParaRPr lang="nl-NL" altLang="nl-NL" sz="1600" dirty="0"/>
          </a:p>
        </p:txBody>
      </p:sp>
      <p:pic>
        <p:nvPicPr>
          <p:cNvPr id="6" name="Picture 2" descr="Afbeeldingsresultaten voor praktijkgericht onderzoek van der velde">
            <a:extLst>
              <a:ext uri="{FF2B5EF4-FFF2-40B4-BE49-F238E27FC236}">
                <a16:creationId xmlns:a16="http://schemas.microsoft.com/office/drawing/2014/main" id="{5CC9C8A8-2489-449F-9C81-3682FE715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3706" y="5417555"/>
            <a:ext cx="820093" cy="11448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261D5CC3-4239-4180-B8B9-460BF99E553D}"/>
              </a:ext>
            </a:extLst>
          </p:cNvPr>
          <p:cNvSpPr txBox="1"/>
          <p:nvPr/>
        </p:nvSpPr>
        <p:spPr>
          <a:xfrm>
            <a:off x="10571212" y="6556158"/>
            <a:ext cx="625492" cy="255583"/>
          </a:xfrm>
          <a:prstGeom prst="rect">
            <a:avLst/>
          </a:prstGeom>
          <a:noFill/>
        </p:spPr>
        <p:txBody>
          <a:bodyPr wrap="none" rtlCol="0">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Pag.183</a:t>
            </a:r>
          </a:p>
        </p:txBody>
      </p:sp>
      <p:pic>
        <p:nvPicPr>
          <p:cNvPr id="8" name="Picture 2" descr="Afbeeldingsresultaten voor praktijkgericht onderzoek van der velde">
            <a:extLst>
              <a:ext uri="{FF2B5EF4-FFF2-40B4-BE49-F238E27FC236}">
                <a16:creationId xmlns:a16="http://schemas.microsoft.com/office/drawing/2014/main" id="{BA15F3C1-3F6D-4EBC-B5A2-3A5A78460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0" y="1802235"/>
            <a:ext cx="2578909" cy="360000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buiten, persoon, kleding, vrouw&#10;&#10;Automatisch gegenereerde beschrijving">
            <a:extLst>
              <a:ext uri="{FF2B5EF4-FFF2-40B4-BE49-F238E27FC236}">
                <a16:creationId xmlns:a16="http://schemas.microsoft.com/office/drawing/2014/main" id="{5BB30C10-24D1-419D-AAC7-6B58F3DE7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8317" y="124903"/>
            <a:ext cx="859200" cy="1288800"/>
          </a:xfrm>
          <a:prstGeom prst="rect">
            <a:avLst/>
          </a:prstGeom>
        </p:spPr>
      </p:pic>
      <p:pic>
        <p:nvPicPr>
          <p:cNvPr id="10" name="Afbeelding 9" descr="Afbeelding met persoon, man, binnen, kostuum&#10;&#10;Automatisch gegenereerde beschrijving">
            <a:extLst>
              <a:ext uri="{FF2B5EF4-FFF2-40B4-BE49-F238E27FC236}">
                <a16:creationId xmlns:a16="http://schemas.microsoft.com/office/drawing/2014/main" id="{C3D8C356-9EDC-4CAC-81C2-3B36A54695FC}"/>
              </a:ext>
            </a:extLst>
          </p:cNvPr>
          <p:cNvPicPr>
            <a:picLocks noChangeAspect="1"/>
          </p:cNvPicPr>
          <p:nvPr/>
        </p:nvPicPr>
        <p:blipFill rotWithShape="1">
          <a:blip r:embed="rId5">
            <a:extLst>
              <a:ext uri="{28A0092B-C50C-407E-A947-70E740481C1C}">
                <a14:useLocalDpi xmlns:a14="http://schemas.microsoft.com/office/drawing/2010/main" val="0"/>
              </a:ext>
            </a:extLst>
          </a:blip>
          <a:srcRect l="9850" t="6844" r="14373"/>
          <a:stretch/>
        </p:blipFill>
        <p:spPr>
          <a:xfrm>
            <a:off x="10110092" y="124903"/>
            <a:ext cx="935231" cy="1288800"/>
          </a:xfrm>
          <a:prstGeom prst="rect">
            <a:avLst/>
          </a:prstGeom>
        </p:spPr>
      </p:pic>
      <p:pic>
        <p:nvPicPr>
          <p:cNvPr id="11" name="Afbeelding 10" descr="Afbeelding met vrouw, vasthouden, mensen, shirt&#10;&#10;Automatisch gegenereerde beschrijving">
            <a:extLst>
              <a:ext uri="{FF2B5EF4-FFF2-40B4-BE49-F238E27FC236}">
                <a16:creationId xmlns:a16="http://schemas.microsoft.com/office/drawing/2014/main" id="{739C31F0-77D2-46BF-947F-F5CBF6E161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8298" y="124903"/>
            <a:ext cx="1288800" cy="1288800"/>
          </a:xfrm>
          <a:prstGeom prst="rect">
            <a:avLst/>
          </a:prstGeom>
        </p:spPr>
      </p:pic>
      <p:pic>
        <p:nvPicPr>
          <p:cNvPr id="12" name="Picture 3">
            <a:extLst>
              <a:ext uri="{FF2B5EF4-FFF2-40B4-BE49-F238E27FC236}">
                <a16:creationId xmlns:a16="http://schemas.microsoft.com/office/drawing/2014/main" id="{7B669EAE-692A-41E7-A54B-82F8080B33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Afbeelding 16" descr="Afbeelding met tekening&#10;&#10;Automatisch gegenereerde beschrijving">
            <a:extLst>
              <a:ext uri="{FF2B5EF4-FFF2-40B4-BE49-F238E27FC236}">
                <a16:creationId xmlns:a16="http://schemas.microsoft.com/office/drawing/2014/main" id="{6C309CCC-B0B3-4EAA-8E3C-2B5EDEEAA893}"/>
              </a:ext>
            </a:extLst>
          </p:cNvPr>
          <p:cNvPicPr>
            <a:picLocks noChangeAspect="1"/>
          </p:cNvPicPr>
          <p:nvPr/>
        </p:nvPicPr>
        <p:blipFill rotWithShape="1">
          <a:blip r:embed="rId8">
            <a:extLst>
              <a:ext uri="{28A0092B-C50C-407E-A947-70E740481C1C}">
                <a14:useLocalDpi xmlns:a14="http://schemas.microsoft.com/office/drawing/2010/main" val="0"/>
              </a:ext>
            </a:extLst>
          </a:blip>
          <a:srcRect t="32475" r="-1529" b="23882"/>
          <a:stretch/>
        </p:blipFill>
        <p:spPr>
          <a:xfrm>
            <a:off x="552555" y="6148552"/>
            <a:ext cx="1674138" cy="648163"/>
          </a:xfrm>
          <a:prstGeom prst="rect">
            <a:avLst/>
          </a:prstGeom>
        </p:spPr>
      </p:pic>
      <p:pic>
        <p:nvPicPr>
          <p:cNvPr id="18" name="Afbeelding 17">
            <a:extLst>
              <a:ext uri="{FF2B5EF4-FFF2-40B4-BE49-F238E27FC236}">
                <a16:creationId xmlns:a16="http://schemas.microsoft.com/office/drawing/2014/main" id="{85C774F4-2663-42CD-BE32-418036E978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157" y="5744589"/>
            <a:ext cx="1648933" cy="490732"/>
          </a:xfrm>
          <a:prstGeom prst="rect">
            <a:avLst/>
          </a:prstGeom>
        </p:spPr>
      </p:pic>
      <p:sp>
        <p:nvSpPr>
          <p:cNvPr id="2" name="Tijdelijke aanduiding voor voettekst 1">
            <a:extLst>
              <a:ext uri="{FF2B5EF4-FFF2-40B4-BE49-F238E27FC236}">
                <a16:creationId xmlns:a16="http://schemas.microsoft.com/office/drawing/2014/main" id="{48685662-34E7-4355-B8D1-A701C876DBCC}"/>
              </a:ext>
            </a:extLst>
          </p:cNvPr>
          <p:cNvSpPr>
            <a:spLocks noGrp="1"/>
          </p:cNvSpPr>
          <p:nvPr>
            <p:ph type="ftr" sz="quarter" idx="11"/>
          </p:nvPr>
        </p:nvSpPr>
        <p:spPr/>
        <p:txBody>
          <a:bodyPr/>
          <a:lstStyle/>
          <a:p>
            <a:r>
              <a:rPr lang="nl-NL"/>
              <a:t>Onderzoek &amp; Statistiek</a:t>
            </a:r>
          </a:p>
        </p:txBody>
      </p:sp>
      <p:sp>
        <p:nvSpPr>
          <p:cNvPr id="3" name="Tijdelijke aanduiding voor dianummer 2">
            <a:extLst>
              <a:ext uri="{FF2B5EF4-FFF2-40B4-BE49-F238E27FC236}">
                <a16:creationId xmlns:a16="http://schemas.microsoft.com/office/drawing/2014/main" id="{3066E0C4-CEDC-4614-A2FC-21E24A5A19A7}"/>
              </a:ext>
            </a:extLst>
          </p:cNvPr>
          <p:cNvSpPr>
            <a:spLocks noGrp="1"/>
          </p:cNvSpPr>
          <p:nvPr>
            <p:ph type="sldNum" sz="quarter" idx="12"/>
          </p:nvPr>
        </p:nvSpPr>
        <p:spPr/>
        <p:txBody>
          <a:bodyPr/>
          <a:lstStyle/>
          <a:p>
            <a:fld id="{BD2C07DF-3CF3-41EE-A18E-119FE81334F7}" type="slidenum">
              <a:rPr lang="nl-NL" smtClean="0"/>
              <a:t>75</a:t>
            </a:fld>
            <a:endParaRPr lang="nl-NL"/>
          </a:p>
        </p:txBody>
      </p:sp>
      <p:sp>
        <p:nvSpPr>
          <p:cNvPr id="4" name="Rechthoek 3">
            <a:extLst>
              <a:ext uri="{FF2B5EF4-FFF2-40B4-BE49-F238E27FC236}">
                <a16:creationId xmlns:a16="http://schemas.microsoft.com/office/drawing/2014/main" id="{074F3269-2F82-4549-B6C9-2784E3FBF927}"/>
              </a:ext>
            </a:extLst>
          </p:cNvPr>
          <p:cNvSpPr/>
          <p:nvPr/>
        </p:nvSpPr>
        <p:spPr>
          <a:xfrm>
            <a:off x="2838448" y="4505759"/>
            <a:ext cx="8674721" cy="1077218"/>
          </a:xfrm>
          <a:prstGeom prst="rect">
            <a:avLst/>
          </a:prstGeom>
          <a:solidFill>
            <a:schemeClr val="bg1">
              <a:lumMod val="95000"/>
            </a:schemeClr>
          </a:solidFill>
        </p:spPr>
        <p:txBody>
          <a:bodyPr wrap="square">
            <a:spAutoFit/>
          </a:bodyPr>
          <a:lstStyle/>
          <a:p>
            <a:pPr marL="285750" indent="-285750">
              <a:buFont typeface="Courier New" panose="02070309020205020404" pitchFamily="49" charset="0"/>
              <a:buChar char="o"/>
            </a:pPr>
            <a:r>
              <a:rPr lang="nl-NL" sz="1600" dirty="0">
                <a:latin typeface="Calibri" panose="020F0502020204030204" pitchFamily="34" charset="0"/>
                <a:cs typeface="Calibri" panose="020F0502020204030204" pitchFamily="34" charset="0"/>
              </a:rPr>
              <a:t>Geef antwoord op </a:t>
            </a:r>
            <a:r>
              <a:rPr lang="nl-NL" sz="1600" i="1" dirty="0">
                <a:latin typeface="Calibri" panose="020F0502020204030204" pitchFamily="34" charset="0"/>
                <a:cs typeface="Calibri" panose="020F0502020204030204" pitchFamily="34" charset="0"/>
              </a:rPr>
              <a:t>deelvragen</a:t>
            </a:r>
            <a:r>
              <a:rPr lang="nl-NL" sz="1600" dirty="0">
                <a:latin typeface="Calibri" panose="020F0502020204030204" pitchFamily="34" charset="0"/>
                <a:cs typeface="Calibri" panose="020F0502020204030204" pitchFamily="34" charset="0"/>
              </a:rPr>
              <a:t> en vervolgens op de </a:t>
            </a:r>
            <a:r>
              <a:rPr lang="nl-NL" sz="1600" i="1" dirty="0">
                <a:latin typeface="Calibri" panose="020F0502020204030204" pitchFamily="34" charset="0"/>
                <a:cs typeface="Calibri" panose="020F0502020204030204" pitchFamily="34" charset="0"/>
              </a:rPr>
              <a:t>onderzoeksvraag </a:t>
            </a:r>
          </a:p>
          <a:p>
            <a:pPr marL="285750" indent="-285750">
              <a:buFont typeface="Courier New" panose="02070309020205020404" pitchFamily="49" charset="0"/>
              <a:buChar char="o"/>
            </a:pPr>
            <a:r>
              <a:rPr lang="nl-NL" sz="1600" dirty="0">
                <a:latin typeface="Calibri" panose="020F0502020204030204" pitchFamily="34" charset="0"/>
                <a:cs typeface="Calibri" panose="020F0502020204030204" pitchFamily="34" charset="0"/>
              </a:rPr>
              <a:t>Vergelijk </a:t>
            </a:r>
            <a:r>
              <a:rPr lang="nl-NL" sz="1600" i="1" dirty="0">
                <a:latin typeface="Calibri" panose="020F0502020204030204" pitchFamily="34" charset="0"/>
                <a:cs typeface="Calibri" panose="020F0502020204030204" pitchFamily="34" charset="0"/>
              </a:rPr>
              <a:t>resultaten</a:t>
            </a:r>
            <a:r>
              <a:rPr lang="nl-NL" sz="1600" dirty="0">
                <a:latin typeface="Calibri" panose="020F0502020204030204" pitchFamily="34" charset="0"/>
                <a:cs typeface="Calibri" panose="020F0502020204030204" pitchFamily="34" charset="0"/>
              </a:rPr>
              <a:t> met andere onderzoeken</a:t>
            </a:r>
          </a:p>
          <a:p>
            <a:pPr marL="285750" indent="-285750">
              <a:buFont typeface="Courier New" panose="02070309020205020404" pitchFamily="49" charset="0"/>
              <a:buChar char="o"/>
            </a:pPr>
            <a:r>
              <a:rPr lang="nl-NL" sz="1600" dirty="0">
                <a:latin typeface="Calibri" panose="020F0502020204030204" pitchFamily="34" charset="0"/>
                <a:cs typeface="Calibri" panose="020F0502020204030204" pitchFamily="34" charset="0"/>
              </a:rPr>
              <a:t>Geef aan of </a:t>
            </a:r>
            <a:r>
              <a:rPr lang="nl-NL" sz="1600" i="1" dirty="0">
                <a:latin typeface="Calibri" panose="020F0502020204030204" pitchFamily="34" charset="0"/>
                <a:cs typeface="Calibri" panose="020F0502020204030204" pitchFamily="34" charset="0"/>
              </a:rPr>
              <a:t>theorieën</a:t>
            </a:r>
            <a:r>
              <a:rPr lang="nl-NL" sz="1600" dirty="0">
                <a:latin typeface="Calibri" panose="020F0502020204030204" pitchFamily="34" charset="0"/>
                <a:cs typeface="Calibri" panose="020F0502020204030204" pitchFamily="34" charset="0"/>
              </a:rPr>
              <a:t> worden bevestigd door de resultaten, of juist niet </a:t>
            </a:r>
          </a:p>
          <a:p>
            <a:pPr marL="285750" indent="-285750">
              <a:buFont typeface="Courier New" panose="02070309020205020404" pitchFamily="49" charset="0"/>
              <a:buChar char="o"/>
            </a:pPr>
            <a:r>
              <a:rPr lang="nl-NL" sz="1600" dirty="0">
                <a:latin typeface="Calibri" panose="020F0502020204030204" pitchFamily="34" charset="0"/>
                <a:cs typeface="Calibri" panose="020F0502020204030204" pitchFamily="34" charset="0"/>
              </a:rPr>
              <a:t>Geef </a:t>
            </a:r>
            <a:r>
              <a:rPr lang="nl-NL" sz="1600" i="1" dirty="0">
                <a:latin typeface="Calibri" panose="020F0502020204030204" pitchFamily="34" charset="0"/>
                <a:cs typeface="Calibri" panose="020F0502020204030204" pitchFamily="34" charset="0"/>
              </a:rPr>
              <a:t>verklaringen</a:t>
            </a:r>
            <a:r>
              <a:rPr lang="nl-NL" sz="1600" dirty="0">
                <a:latin typeface="Calibri" panose="020F0502020204030204" pitchFamily="34" charset="0"/>
                <a:cs typeface="Calibri" panose="020F0502020204030204" pitchFamily="34" charset="0"/>
              </a:rPr>
              <a:t> voor de gevonden resultaten </a:t>
            </a:r>
            <a:endParaRPr lang="nl-NL" sz="1600" b="0" i="0" u="none" strike="noStrike"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01245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15782C8C-05A1-4AC3-9D08-622179880F77}"/>
              </a:ext>
            </a:extLst>
          </p:cNvPr>
          <p:cNvSpPr>
            <a:spLocks noGrp="1"/>
          </p:cNvSpPr>
          <p:nvPr>
            <p:ph type="title"/>
          </p:nvPr>
        </p:nvSpPr>
        <p:spPr/>
        <p:txBody>
          <a:bodyPr>
            <a:normAutofit/>
          </a:bodyPr>
          <a:lstStyle/>
          <a:p>
            <a:r>
              <a:rPr lang="en-US" altLang="nl-NL" dirty="0" err="1"/>
              <a:t>Aanbevelingen</a:t>
            </a:r>
            <a:r>
              <a:rPr lang="en-US" altLang="nl-NL" dirty="0"/>
              <a:t> [1]</a:t>
            </a:r>
            <a:br>
              <a:rPr lang="en-US" altLang="nl-NL" dirty="0"/>
            </a:br>
            <a:r>
              <a:rPr lang="en-US" altLang="nl-NL" sz="1600" dirty="0"/>
              <a:t>Mandy van der Velde, Paul Jansen &amp; </a:t>
            </a:r>
            <a:r>
              <a:rPr lang="en-US" altLang="nl-NL" sz="1600" dirty="0" err="1"/>
              <a:t>Josje</a:t>
            </a:r>
            <a:r>
              <a:rPr lang="en-US" altLang="nl-NL" sz="1600" dirty="0"/>
              <a:t> </a:t>
            </a:r>
            <a:r>
              <a:rPr lang="en-US" altLang="nl-NL" sz="1600" dirty="0" err="1"/>
              <a:t>Dikkers</a:t>
            </a:r>
            <a:endParaRPr lang="nl-NL" altLang="nl-NL" sz="1600" dirty="0"/>
          </a:p>
        </p:txBody>
      </p:sp>
      <p:sp>
        <p:nvSpPr>
          <p:cNvPr id="29699" name="Tijdelijke aanduiding voor inhoud 2">
            <a:extLst>
              <a:ext uri="{FF2B5EF4-FFF2-40B4-BE49-F238E27FC236}">
                <a16:creationId xmlns:a16="http://schemas.microsoft.com/office/drawing/2014/main" id="{FAEC2851-0E01-4F32-A60B-10385F329518}"/>
              </a:ext>
            </a:extLst>
          </p:cNvPr>
          <p:cNvSpPr>
            <a:spLocks noGrp="1"/>
          </p:cNvSpPr>
          <p:nvPr>
            <p:ph idx="1"/>
          </p:nvPr>
        </p:nvSpPr>
        <p:spPr>
          <a:xfrm>
            <a:off x="2838450" y="1825625"/>
            <a:ext cx="8515350" cy="4351338"/>
          </a:xfrm>
        </p:spPr>
        <p:txBody>
          <a:bodyPr>
            <a:normAutofit/>
          </a:bodyPr>
          <a:lstStyle/>
          <a:p>
            <a:pPr>
              <a:buFont typeface="Courier New" panose="02070309020205020404" pitchFamily="49" charset="0"/>
              <a:buChar char="o"/>
            </a:pPr>
            <a:r>
              <a:rPr lang="nl-NL" altLang="nl-NL" sz="1600" dirty="0"/>
              <a:t>De aanbevelingen dienen direct voort te vloeien uit het eigen onderzoek. </a:t>
            </a:r>
          </a:p>
          <a:p>
            <a:pPr>
              <a:buFont typeface="Courier New" panose="02070309020205020404" pitchFamily="49" charset="0"/>
              <a:buChar char="o"/>
            </a:pPr>
            <a:r>
              <a:rPr lang="nl-NL" altLang="nl-NL" sz="1600" dirty="0"/>
              <a:t>De aanbevelingen dienen voldoende concreet te zijn: </a:t>
            </a:r>
            <a:r>
              <a:rPr lang="nl-NL" altLang="nl-NL" sz="1600" i="1" dirty="0"/>
              <a:t>wie, wat</a:t>
            </a:r>
            <a:r>
              <a:rPr lang="nl-NL" altLang="nl-NL" sz="1600" dirty="0"/>
              <a:t> en </a:t>
            </a:r>
            <a:r>
              <a:rPr lang="nl-NL" altLang="nl-NL" sz="1600" i="1" dirty="0"/>
              <a:t>hoe</a:t>
            </a:r>
            <a:r>
              <a:rPr lang="nl-NL" altLang="nl-NL" sz="1600" dirty="0"/>
              <a:t>? </a:t>
            </a:r>
          </a:p>
          <a:p>
            <a:pPr>
              <a:buFont typeface="Courier New" panose="02070309020205020404" pitchFamily="49" charset="0"/>
              <a:buChar char="o"/>
            </a:pPr>
            <a:r>
              <a:rPr lang="nl-NL" altLang="nl-NL" sz="1600" dirty="0"/>
              <a:t>De aanbevelingen dienen oog te hebben voor haalbaarheid en dienen realistisch te zijn </a:t>
            </a:r>
          </a:p>
          <a:p>
            <a:pPr>
              <a:buFont typeface="Courier New" panose="02070309020205020404" pitchFamily="49" charset="0"/>
              <a:buChar char="o"/>
            </a:pPr>
            <a:r>
              <a:rPr lang="nl-NL" altLang="nl-NL" sz="1600" dirty="0"/>
              <a:t>De aanbevelingen worden idealiter onderbouwd met literatuur. </a:t>
            </a:r>
          </a:p>
        </p:txBody>
      </p:sp>
      <p:pic>
        <p:nvPicPr>
          <p:cNvPr id="6" name="Picture 2" descr="Afbeeldingsresultaten voor praktijkgericht onderzoek van der velde">
            <a:extLst>
              <a:ext uri="{FF2B5EF4-FFF2-40B4-BE49-F238E27FC236}">
                <a16:creationId xmlns:a16="http://schemas.microsoft.com/office/drawing/2014/main" id="{5CC9C8A8-2489-449F-9C81-3682FE715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3706" y="5417555"/>
            <a:ext cx="820093" cy="11448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261D5CC3-4239-4180-B8B9-460BF99E553D}"/>
              </a:ext>
            </a:extLst>
          </p:cNvPr>
          <p:cNvSpPr txBox="1"/>
          <p:nvPr/>
        </p:nvSpPr>
        <p:spPr>
          <a:xfrm>
            <a:off x="10571212" y="6556158"/>
            <a:ext cx="625492" cy="255583"/>
          </a:xfrm>
          <a:prstGeom prst="rect">
            <a:avLst/>
          </a:prstGeom>
          <a:noFill/>
        </p:spPr>
        <p:txBody>
          <a:bodyPr wrap="none" rtlCol="0">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Pag.183</a:t>
            </a:r>
          </a:p>
        </p:txBody>
      </p:sp>
      <p:pic>
        <p:nvPicPr>
          <p:cNvPr id="8" name="Picture 2" descr="Afbeeldingsresultaten voor praktijkgericht onderzoek van der velde">
            <a:extLst>
              <a:ext uri="{FF2B5EF4-FFF2-40B4-BE49-F238E27FC236}">
                <a16:creationId xmlns:a16="http://schemas.microsoft.com/office/drawing/2014/main" id="{BA15F3C1-3F6D-4EBC-B5A2-3A5A78460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0" y="1802235"/>
            <a:ext cx="2578909" cy="360000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buiten, persoon, kleding, vrouw&#10;&#10;Automatisch gegenereerde beschrijving">
            <a:extLst>
              <a:ext uri="{FF2B5EF4-FFF2-40B4-BE49-F238E27FC236}">
                <a16:creationId xmlns:a16="http://schemas.microsoft.com/office/drawing/2014/main" id="{5BB30C10-24D1-419D-AAC7-6B58F3DE7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8317" y="124903"/>
            <a:ext cx="859200" cy="1288800"/>
          </a:xfrm>
          <a:prstGeom prst="rect">
            <a:avLst/>
          </a:prstGeom>
        </p:spPr>
      </p:pic>
      <p:pic>
        <p:nvPicPr>
          <p:cNvPr id="10" name="Afbeelding 9" descr="Afbeelding met persoon, man, binnen, kostuum&#10;&#10;Automatisch gegenereerde beschrijving">
            <a:extLst>
              <a:ext uri="{FF2B5EF4-FFF2-40B4-BE49-F238E27FC236}">
                <a16:creationId xmlns:a16="http://schemas.microsoft.com/office/drawing/2014/main" id="{C3D8C356-9EDC-4CAC-81C2-3B36A54695FC}"/>
              </a:ext>
            </a:extLst>
          </p:cNvPr>
          <p:cNvPicPr>
            <a:picLocks noChangeAspect="1"/>
          </p:cNvPicPr>
          <p:nvPr/>
        </p:nvPicPr>
        <p:blipFill rotWithShape="1">
          <a:blip r:embed="rId5">
            <a:extLst>
              <a:ext uri="{28A0092B-C50C-407E-A947-70E740481C1C}">
                <a14:useLocalDpi xmlns:a14="http://schemas.microsoft.com/office/drawing/2010/main" val="0"/>
              </a:ext>
            </a:extLst>
          </a:blip>
          <a:srcRect l="9850" t="6844" r="14373"/>
          <a:stretch/>
        </p:blipFill>
        <p:spPr>
          <a:xfrm>
            <a:off x="10110092" y="124903"/>
            <a:ext cx="935231" cy="1288800"/>
          </a:xfrm>
          <a:prstGeom prst="rect">
            <a:avLst/>
          </a:prstGeom>
        </p:spPr>
      </p:pic>
      <p:pic>
        <p:nvPicPr>
          <p:cNvPr id="11" name="Afbeelding 10" descr="Afbeelding met vrouw, vasthouden, mensen, shirt&#10;&#10;Automatisch gegenereerde beschrijving">
            <a:extLst>
              <a:ext uri="{FF2B5EF4-FFF2-40B4-BE49-F238E27FC236}">
                <a16:creationId xmlns:a16="http://schemas.microsoft.com/office/drawing/2014/main" id="{739C31F0-77D2-46BF-947F-F5CBF6E161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8298" y="124903"/>
            <a:ext cx="1288800" cy="1288800"/>
          </a:xfrm>
          <a:prstGeom prst="rect">
            <a:avLst/>
          </a:prstGeom>
        </p:spPr>
      </p:pic>
      <p:pic>
        <p:nvPicPr>
          <p:cNvPr id="12" name="Picture 3">
            <a:extLst>
              <a:ext uri="{FF2B5EF4-FFF2-40B4-BE49-F238E27FC236}">
                <a16:creationId xmlns:a16="http://schemas.microsoft.com/office/drawing/2014/main" id="{26F36AAE-7469-421E-AF2E-7C03E9D2FA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Afbeelding 14" descr="Afbeelding met tekening&#10;&#10;Automatisch gegenereerde beschrijving">
            <a:extLst>
              <a:ext uri="{FF2B5EF4-FFF2-40B4-BE49-F238E27FC236}">
                <a16:creationId xmlns:a16="http://schemas.microsoft.com/office/drawing/2014/main" id="{35BB9710-659B-473B-8089-A19F04EB2692}"/>
              </a:ext>
            </a:extLst>
          </p:cNvPr>
          <p:cNvPicPr>
            <a:picLocks noChangeAspect="1"/>
          </p:cNvPicPr>
          <p:nvPr/>
        </p:nvPicPr>
        <p:blipFill rotWithShape="1">
          <a:blip r:embed="rId8">
            <a:extLst>
              <a:ext uri="{28A0092B-C50C-407E-A947-70E740481C1C}">
                <a14:useLocalDpi xmlns:a14="http://schemas.microsoft.com/office/drawing/2010/main" val="0"/>
              </a:ext>
            </a:extLst>
          </a:blip>
          <a:srcRect t="32475" r="-1529" b="23882"/>
          <a:stretch/>
        </p:blipFill>
        <p:spPr>
          <a:xfrm>
            <a:off x="552555" y="6148552"/>
            <a:ext cx="1674138" cy="648163"/>
          </a:xfrm>
          <a:prstGeom prst="rect">
            <a:avLst/>
          </a:prstGeom>
        </p:spPr>
      </p:pic>
      <p:pic>
        <p:nvPicPr>
          <p:cNvPr id="16" name="Afbeelding 15">
            <a:extLst>
              <a:ext uri="{FF2B5EF4-FFF2-40B4-BE49-F238E27FC236}">
                <a16:creationId xmlns:a16="http://schemas.microsoft.com/office/drawing/2014/main" id="{6666C0B0-0917-411F-82E0-830BDAD6CB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157" y="5744589"/>
            <a:ext cx="1648933" cy="490732"/>
          </a:xfrm>
          <a:prstGeom prst="rect">
            <a:avLst/>
          </a:prstGeom>
        </p:spPr>
      </p:pic>
      <p:sp>
        <p:nvSpPr>
          <p:cNvPr id="2" name="Tijdelijke aanduiding voor voettekst 1">
            <a:extLst>
              <a:ext uri="{FF2B5EF4-FFF2-40B4-BE49-F238E27FC236}">
                <a16:creationId xmlns:a16="http://schemas.microsoft.com/office/drawing/2014/main" id="{01AF6F72-1452-4FA0-B9AD-E1E874BAED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3" name="Tijdelijke aanduiding voor dianummer 2">
            <a:extLst>
              <a:ext uri="{FF2B5EF4-FFF2-40B4-BE49-F238E27FC236}">
                <a16:creationId xmlns:a16="http://schemas.microsoft.com/office/drawing/2014/main" id="{CD5A9146-8387-4BE1-ABD4-04CC4891A7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7359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15782C8C-05A1-4AC3-9D08-622179880F77}"/>
              </a:ext>
            </a:extLst>
          </p:cNvPr>
          <p:cNvSpPr>
            <a:spLocks noGrp="1"/>
          </p:cNvSpPr>
          <p:nvPr>
            <p:ph type="title"/>
          </p:nvPr>
        </p:nvSpPr>
        <p:spPr/>
        <p:txBody>
          <a:bodyPr>
            <a:normAutofit/>
          </a:bodyPr>
          <a:lstStyle/>
          <a:p>
            <a:r>
              <a:rPr lang="en-US" altLang="nl-NL" dirty="0" err="1"/>
              <a:t>Aanbevelingen</a:t>
            </a:r>
            <a:r>
              <a:rPr lang="en-US" altLang="nl-NL" dirty="0"/>
              <a:t> [2]</a:t>
            </a:r>
            <a:br>
              <a:rPr lang="en-US" altLang="nl-NL" dirty="0"/>
            </a:br>
            <a:r>
              <a:rPr lang="en-US" altLang="nl-NL" sz="1600" dirty="0"/>
              <a:t>Mandy van der Velde, Paul Jansen &amp; </a:t>
            </a:r>
            <a:r>
              <a:rPr lang="en-US" altLang="nl-NL" sz="1600" dirty="0" err="1"/>
              <a:t>Josje</a:t>
            </a:r>
            <a:r>
              <a:rPr lang="en-US" altLang="nl-NL" sz="1600" dirty="0"/>
              <a:t> </a:t>
            </a:r>
            <a:r>
              <a:rPr lang="en-US" altLang="nl-NL" sz="1600" dirty="0" err="1"/>
              <a:t>Dikkers</a:t>
            </a:r>
            <a:endParaRPr lang="nl-NL" altLang="nl-NL" sz="1600" dirty="0"/>
          </a:p>
        </p:txBody>
      </p:sp>
      <p:sp>
        <p:nvSpPr>
          <p:cNvPr id="29699" name="Tijdelijke aanduiding voor inhoud 2">
            <a:extLst>
              <a:ext uri="{FF2B5EF4-FFF2-40B4-BE49-F238E27FC236}">
                <a16:creationId xmlns:a16="http://schemas.microsoft.com/office/drawing/2014/main" id="{FAEC2851-0E01-4F32-A60B-10385F329518}"/>
              </a:ext>
            </a:extLst>
          </p:cNvPr>
          <p:cNvSpPr>
            <a:spLocks noGrp="1"/>
          </p:cNvSpPr>
          <p:nvPr>
            <p:ph idx="1"/>
          </p:nvPr>
        </p:nvSpPr>
        <p:spPr>
          <a:xfrm>
            <a:off x="2838450" y="1825625"/>
            <a:ext cx="8515350" cy="4351338"/>
          </a:xfrm>
        </p:spPr>
        <p:txBody>
          <a:bodyPr>
            <a:normAutofit/>
          </a:bodyPr>
          <a:lstStyle/>
          <a:p>
            <a:pPr marL="0" indent="0">
              <a:buNone/>
            </a:pPr>
            <a:r>
              <a:rPr lang="nl-NL" altLang="nl-NL" sz="1600" dirty="0"/>
              <a:t>Aanbevelingen hebben te maken met veranderingen die zouden moeten plaatsvinden naar aanleiding van het uitgevoerde onderzoek:</a:t>
            </a:r>
          </a:p>
          <a:p>
            <a:pPr>
              <a:buFont typeface="Courier New" panose="02070309020205020404" pitchFamily="49" charset="0"/>
              <a:buChar char="o"/>
            </a:pPr>
            <a:r>
              <a:rPr lang="nl-NL" altLang="nl-NL" sz="1600" dirty="0"/>
              <a:t>Meer, minder of andere mensen inzetten;</a:t>
            </a:r>
          </a:p>
          <a:p>
            <a:pPr>
              <a:buFont typeface="Courier New" panose="02070309020205020404" pitchFamily="49" charset="0"/>
              <a:buChar char="o"/>
            </a:pPr>
            <a:r>
              <a:rPr lang="nl-NL" altLang="nl-NL" sz="1600" dirty="0"/>
              <a:t>Meer, minder of andere regels toepassen;</a:t>
            </a:r>
          </a:p>
          <a:p>
            <a:pPr>
              <a:buFont typeface="Courier New" panose="02070309020205020404" pitchFamily="49" charset="0"/>
              <a:buChar char="o"/>
            </a:pPr>
            <a:r>
              <a:rPr lang="nl-NL" altLang="nl-NL" sz="1600" dirty="0"/>
              <a:t>Meer, minder of ander onderzoek doen;</a:t>
            </a:r>
          </a:p>
          <a:p>
            <a:pPr>
              <a:buFont typeface="Courier New" panose="02070309020205020404" pitchFamily="49" charset="0"/>
              <a:buChar char="o"/>
            </a:pPr>
            <a:r>
              <a:rPr lang="nl-NL" altLang="nl-NL" sz="1600" dirty="0"/>
              <a:t>Meer of minder geld investeren;</a:t>
            </a:r>
          </a:p>
          <a:p>
            <a:pPr>
              <a:buFont typeface="Courier New" panose="02070309020205020404" pitchFamily="49" charset="0"/>
              <a:buChar char="o"/>
            </a:pPr>
            <a:r>
              <a:rPr lang="nl-NL" altLang="nl-NL" sz="1600" dirty="0"/>
              <a:t>Meer of minder tijd ergens voor gebruiken;</a:t>
            </a:r>
          </a:p>
          <a:p>
            <a:pPr>
              <a:buFont typeface="Courier New" panose="02070309020205020404" pitchFamily="49" charset="0"/>
              <a:buChar char="o"/>
            </a:pPr>
            <a:r>
              <a:rPr lang="nl-NL" altLang="nl-NL" sz="1600" dirty="0"/>
              <a:t>Meer, minder of andere hulpmiddelen gebruiken;</a:t>
            </a:r>
          </a:p>
          <a:p>
            <a:pPr>
              <a:buFont typeface="Courier New" panose="02070309020205020404" pitchFamily="49" charset="0"/>
              <a:buChar char="o"/>
            </a:pPr>
            <a:r>
              <a:rPr lang="nl-NL" altLang="nl-NL" sz="1600" dirty="0"/>
              <a:t>Meer, minder of andere methodes gebruiken;</a:t>
            </a:r>
          </a:p>
          <a:p>
            <a:pPr marL="0" indent="0">
              <a:buNone/>
            </a:pPr>
            <a:endParaRPr lang="nl-NL" altLang="nl-NL" sz="1600" dirty="0"/>
          </a:p>
        </p:txBody>
      </p:sp>
      <p:pic>
        <p:nvPicPr>
          <p:cNvPr id="6" name="Picture 2" descr="Afbeeldingsresultaten voor praktijkgericht onderzoek van der velde">
            <a:extLst>
              <a:ext uri="{FF2B5EF4-FFF2-40B4-BE49-F238E27FC236}">
                <a16:creationId xmlns:a16="http://schemas.microsoft.com/office/drawing/2014/main" id="{5CC9C8A8-2489-449F-9C81-3682FE715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3706" y="5417555"/>
            <a:ext cx="820093" cy="11448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261D5CC3-4239-4180-B8B9-460BF99E553D}"/>
              </a:ext>
            </a:extLst>
          </p:cNvPr>
          <p:cNvSpPr txBox="1"/>
          <p:nvPr/>
        </p:nvSpPr>
        <p:spPr>
          <a:xfrm>
            <a:off x="10571212" y="6556158"/>
            <a:ext cx="625492" cy="255583"/>
          </a:xfrm>
          <a:prstGeom prst="rect">
            <a:avLst/>
          </a:prstGeom>
          <a:noFill/>
        </p:spPr>
        <p:txBody>
          <a:bodyPr wrap="none" rtlCol="0">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Pag.183</a:t>
            </a:r>
          </a:p>
        </p:txBody>
      </p:sp>
      <p:pic>
        <p:nvPicPr>
          <p:cNvPr id="8" name="Picture 2" descr="Afbeeldingsresultaten voor praktijkgericht onderzoek van der velde">
            <a:extLst>
              <a:ext uri="{FF2B5EF4-FFF2-40B4-BE49-F238E27FC236}">
                <a16:creationId xmlns:a16="http://schemas.microsoft.com/office/drawing/2014/main" id="{BA15F3C1-3F6D-4EBC-B5A2-3A5A78460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0" y="1802235"/>
            <a:ext cx="2578909" cy="360000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buiten, persoon, kleding, vrouw&#10;&#10;Automatisch gegenereerde beschrijving">
            <a:extLst>
              <a:ext uri="{FF2B5EF4-FFF2-40B4-BE49-F238E27FC236}">
                <a16:creationId xmlns:a16="http://schemas.microsoft.com/office/drawing/2014/main" id="{5BB30C10-24D1-419D-AAC7-6B58F3DE7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8317" y="124903"/>
            <a:ext cx="859200" cy="1288800"/>
          </a:xfrm>
          <a:prstGeom prst="rect">
            <a:avLst/>
          </a:prstGeom>
        </p:spPr>
      </p:pic>
      <p:pic>
        <p:nvPicPr>
          <p:cNvPr id="10" name="Afbeelding 9" descr="Afbeelding met persoon, man, binnen, kostuum&#10;&#10;Automatisch gegenereerde beschrijving">
            <a:extLst>
              <a:ext uri="{FF2B5EF4-FFF2-40B4-BE49-F238E27FC236}">
                <a16:creationId xmlns:a16="http://schemas.microsoft.com/office/drawing/2014/main" id="{C3D8C356-9EDC-4CAC-81C2-3B36A54695FC}"/>
              </a:ext>
            </a:extLst>
          </p:cNvPr>
          <p:cNvPicPr>
            <a:picLocks noChangeAspect="1"/>
          </p:cNvPicPr>
          <p:nvPr/>
        </p:nvPicPr>
        <p:blipFill rotWithShape="1">
          <a:blip r:embed="rId5">
            <a:extLst>
              <a:ext uri="{28A0092B-C50C-407E-A947-70E740481C1C}">
                <a14:useLocalDpi xmlns:a14="http://schemas.microsoft.com/office/drawing/2010/main" val="0"/>
              </a:ext>
            </a:extLst>
          </a:blip>
          <a:srcRect l="9850" t="6844" r="14373"/>
          <a:stretch/>
        </p:blipFill>
        <p:spPr>
          <a:xfrm>
            <a:off x="10110092" y="124903"/>
            <a:ext cx="935231" cy="1288800"/>
          </a:xfrm>
          <a:prstGeom prst="rect">
            <a:avLst/>
          </a:prstGeom>
        </p:spPr>
      </p:pic>
      <p:pic>
        <p:nvPicPr>
          <p:cNvPr id="11" name="Afbeelding 10" descr="Afbeelding met vrouw, vasthouden, mensen, shirt&#10;&#10;Automatisch gegenereerde beschrijving">
            <a:extLst>
              <a:ext uri="{FF2B5EF4-FFF2-40B4-BE49-F238E27FC236}">
                <a16:creationId xmlns:a16="http://schemas.microsoft.com/office/drawing/2014/main" id="{739C31F0-77D2-46BF-947F-F5CBF6E161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8298" y="124903"/>
            <a:ext cx="1288800" cy="1288800"/>
          </a:xfrm>
          <a:prstGeom prst="rect">
            <a:avLst/>
          </a:prstGeom>
        </p:spPr>
      </p:pic>
      <p:pic>
        <p:nvPicPr>
          <p:cNvPr id="12" name="Picture 3">
            <a:extLst>
              <a:ext uri="{FF2B5EF4-FFF2-40B4-BE49-F238E27FC236}">
                <a16:creationId xmlns:a16="http://schemas.microsoft.com/office/drawing/2014/main" id="{26F36AAE-7469-421E-AF2E-7C03E9D2FA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Afbeelding 14" descr="Afbeelding met tekening&#10;&#10;Automatisch gegenereerde beschrijving">
            <a:extLst>
              <a:ext uri="{FF2B5EF4-FFF2-40B4-BE49-F238E27FC236}">
                <a16:creationId xmlns:a16="http://schemas.microsoft.com/office/drawing/2014/main" id="{35BB9710-659B-473B-8089-A19F04EB2692}"/>
              </a:ext>
            </a:extLst>
          </p:cNvPr>
          <p:cNvPicPr>
            <a:picLocks noChangeAspect="1"/>
          </p:cNvPicPr>
          <p:nvPr/>
        </p:nvPicPr>
        <p:blipFill rotWithShape="1">
          <a:blip r:embed="rId8">
            <a:extLst>
              <a:ext uri="{28A0092B-C50C-407E-A947-70E740481C1C}">
                <a14:useLocalDpi xmlns:a14="http://schemas.microsoft.com/office/drawing/2010/main" val="0"/>
              </a:ext>
            </a:extLst>
          </a:blip>
          <a:srcRect t="32475" r="-1529" b="23882"/>
          <a:stretch/>
        </p:blipFill>
        <p:spPr>
          <a:xfrm>
            <a:off x="552555" y="6148552"/>
            <a:ext cx="1674138" cy="648163"/>
          </a:xfrm>
          <a:prstGeom prst="rect">
            <a:avLst/>
          </a:prstGeom>
        </p:spPr>
      </p:pic>
      <p:pic>
        <p:nvPicPr>
          <p:cNvPr id="16" name="Afbeelding 15">
            <a:extLst>
              <a:ext uri="{FF2B5EF4-FFF2-40B4-BE49-F238E27FC236}">
                <a16:creationId xmlns:a16="http://schemas.microsoft.com/office/drawing/2014/main" id="{6666C0B0-0917-411F-82E0-830BDAD6CB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157" y="5744589"/>
            <a:ext cx="1648933" cy="490732"/>
          </a:xfrm>
          <a:prstGeom prst="rect">
            <a:avLst/>
          </a:prstGeom>
        </p:spPr>
      </p:pic>
      <p:sp>
        <p:nvSpPr>
          <p:cNvPr id="2" name="Tijdelijke aanduiding voor voettekst 1">
            <a:extLst>
              <a:ext uri="{FF2B5EF4-FFF2-40B4-BE49-F238E27FC236}">
                <a16:creationId xmlns:a16="http://schemas.microsoft.com/office/drawing/2014/main" id="{01AF6F72-1452-4FA0-B9AD-E1E874BAEDDF}"/>
              </a:ext>
            </a:extLst>
          </p:cNvPr>
          <p:cNvSpPr>
            <a:spLocks noGrp="1"/>
          </p:cNvSpPr>
          <p:nvPr>
            <p:ph type="ftr" sz="quarter" idx="11"/>
          </p:nvPr>
        </p:nvSpPr>
        <p:spPr/>
        <p:txBody>
          <a:bodyPr/>
          <a:lstStyle/>
          <a:p>
            <a:r>
              <a:rPr lang="nl-NL"/>
              <a:t>Onderzoek &amp; Statistiek</a:t>
            </a:r>
          </a:p>
        </p:txBody>
      </p:sp>
      <p:sp>
        <p:nvSpPr>
          <p:cNvPr id="3" name="Tijdelijke aanduiding voor dianummer 2">
            <a:extLst>
              <a:ext uri="{FF2B5EF4-FFF2-40B4-BE49-F238E27FC236}">
                <a16:creationId xmlns:a16="http://schemas.microsoft.com/office/drawing/2014/main" id="{CD5A9146-8387-4BE1-ABD4-04CC4891A74F}"/>
              </a:ext>
            </a:extLst>
          </p:cNvPr>
          <p:cNvSpPr>
            <a:spLocks noGrp="1"/>
          </p:cNvSpPr>
          <p:nvPr>
            <p:ph type="sldNum" sz="quarter" idx="12"/>
          </p:nvPr>
        </p:nvSpPr>
        <p:spPr/>
        <p:txBody>
          <a:bodyPr/>
          <a:lstStyle/>
          <a:p>
            <a:fld id="{BD2C07DF-3CF3-41EE-A18E-119FE81334F7}" type="slidenum">
              <a:rPr lang="nl-NL" smtClean="0"/>
              <a:t>77</a:t>
            </a:fld>
            <a:endParaRPr lang="nl-NL"/>
          </a:p>
        </p:txBody>
      </p:sp>
      <p:sp>
        <p:nvSpPr>
          <p:cNvPr id="4" name="Rechthoek 3">
            <a:extLst>
              <a:ext uri="{FF2B5EF4-FFF2-40B4-BE49-F238E27FC236}">
                <a16:creationId xmlns:a16="http://schemas.microsoft.com/office/drawing/2014/main" id="{DA0FECDB-476E-45ED-A5A6-A0C4309E48E2}"/>
              </a:ext>
            </a:extLst>
          </p:cNvPr>
          <p:cNvSpPr/>
          <p:nvPr/>
        </p:nvSpPr>
        <p:spPr>
          <a:xfrm>
            <a:off x="2981324" y="4948223"/>
            <a:ext cx="8372475" cy="400110"/>
          </a:xfrm>
          <a:prstGeom prst="rect">
            <a:avLst/>
          </a:prstGeom>
        </p:spPr>
        <p:txBody>
          <a:bodyPr wrap="square">
            <a:spAutoFit/>
          </a:bodyPr>
          <a:lstStyle/>
          <a:p>
            <a:r>
              <a:rPr lang="nl-NL" sz="1000" dirty="0">
                <a:solidFill>
                  <a:srgbClr val="333333"/>
                </a:solidFill>
              </a:rPr>
              <a:t>NB. Het gaat om praktische aanbevelingen. Aanbevelingen voor vervolgonderzoek doet u in de ‘Discussie’ en sluiten aan op de beperkingen van het eigen onderzoek. </a:t>
            </a:r>
            <a:endParaRPr lang="nl-NL" sz="1000" dirty="0"/>
          </a:p>
        </p:txBody>
      </p:sp>
      <p:pic>
        <p:nvPicPr>
          <p:cNvPr id="18" name="Afbeelding 17" descr="Afbeelding met tekening&#10;&#10;Automatisch gegenereerde beschrijving">
            <a:extLst>
              <a:ext uri="{FF2B5EF4-FFF2-40B4-BE49-F238E27FC236}">
                <a16:creationId xmlns:a16="http://schemas.microsoft.com/office/drawing/2014/main" id="{E9A77EF3-668B-4156-AB8F-55837469A6D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37828" y="5316338"/>
            <a:ext cx="1487437" cy="1115578"/>
          </a:xfrm>
          <a:prstGeom prst="rect">
            <a:avLst/>
          </a:prstGeom>
        </p:spPr>
      </p:pic>
    </p:spTree>
    <p:extLst>
      <p:ext uri="{BB962C8B-B14F-4D97-AF65-F5344CB8AC3E}">
        <p14:creationId xmlns:p14="http://schemas.microsoft.com/office/powerpoint/2010/main" val="32030661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el 1">
            <a:extLst>
              <a:ext uri="{FF2B5EF4-FFF2-40B4-BE49-F238E27FC236}">
                <a16:creationId xmlns:a16="http://schemas.microsoft.com/office/drawing/2014/main" id="{15782C8C-05A1-4AC3-9D08-622179880F77}"/>
              </a:ext>
            </a:extLst>
          </p:cNvPr>
          <p:cNvSpPr>
            <a:spLocks noGrp="1"/>
          </p:cNvSpPr>
          <p:nvPr>
            <p:ph type="title"/>
          </p:nvPr>
        </p:nvSpPr>
        <p:spPr/>
        <p:txBody>
          <a:bodyPr>
            <a:normAutofit/>
          </a:bodyPr>
          <a:lstStyle/>
          <a:p>
            <a:r>
              <a:rPr lang="en-US" altLang="nl-NL" dirty="0" err="1"/>
              <a:t>Discussie</a:t>
            </a:r>
            <a:br>
              <a:rPr lang="en-US" altLang="nl-NL" dirty="0"/>
            </a:br>
            <a:r>
              <a:rPr lang="en-US" altLang="nl-NL" sz="1600" dirty="0"/>
              <a:t>Mandy van der Velde, Paul Jansen &amp; </a:t>
            </a:r>
            <a:r>
              <a:rPr lang="en-US" altLang="nl-NL" sz="1600" dirty="0" err="1"/>
              <a:t>Josje</a:t>
            </a:r>
            <a:r>
              <a:rPr lang="en-US" altLang="nl-NL" sz="1600" dirty="0"/>
              <a:t> </a:t>
            </a:r>
            <a:r>
              <a:rPr lang="en-US" altLang="nl-NL" sz="1600" dirty="0" err="1"/>
              <a:t>Dikkers</a:t>
            </a:r>
            <a:endParaRPr lang="nl-NL" altLang="nl-NL" sz="1600" dirty="0"/>
          </a:p>
        </p:txBody>
      </p:sp>
      <p:pic>
        <p:nvPicPr>
          <p:cNvPr id="6" name="Picture 2" descr="Afbeeldingsresultaten voor praktijkgericht onderzoek van der velde">
            <a:extLst>
              <a:ext uri="{FF2B5EF4-FFF2-40B4-BE49-F238E27FC236}">
                <a16:creationId xmlns:a16="http://schemas.microsoft.com/office/drawing/2014/main" id="{5CC9C8A8-2489-449F-9C81-3682FE715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3706" y="5417555"/>
            <a:ext cx="820093" cy="11448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261D5CC3-4239-4180-B8B9-460BF99E553D}"/>
              </a:ext>
            </a:extLst>
          </p:cNvPr>
          <p:cNvSpPr txBox="1"/>
          <p:nvPr/>
        </p:nvSpPr>
        <p:spPr>
          <a:xfrm>
            <a:off x="10571212" y="6556158"/>
            <a:ext cx="625492" cy="255583"/>
          </a:xfrm>
          <a:prstGeom prst="rect">
            <a:avLst/>
          </a:prstGeom>
          <a:noFill/>
        </p:spPr>
        <p:txBody>
          <a:bodyPr wrap="none" rtlCol="0">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Pag.183</a:t>
            </a:r>
          </a:p>
        </p:txBody>
      </p:sp>
      <p:pic>
        <p:nvPicPr>
          <p:cNvPr id="8" name="Picture 2" descr="Afbeeldingsresultaten voor praktijkgericht onderzoek van der velde">
            <a:extLst>
              <a:ext uri="{FF2B5EF4-FFF2-40B4-BE49-F238E27FC236}">
                <a16:creationId xmlns:a16="http://schemas.microsoft.com/office/drawing/2014/main" id="{BA15F3C1-3F6D-4EBC-B5A2-3A5A78460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0" y="1802235"/>
            <a:ext cx="2578909" cy="3600000"/>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buiten, persoon, kleding, vrouw&#10;&#10;Automatisch gegenereerde beschrijving">
            <a:extLst>
              <a:ext uri="{FF2B5EF4-FFF2-40B4-BE49-F238E27FC236}">
                <a16:creationId xmlns:a16="http://schemas.microsoft.com/office/drawing/2014/main" id="{5BB30C10-24D1-419D-AAC7-6B58F3DE7E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8317" y="124903"/>
            <a:ext cx="859200" cy="1288800"/>
          </a:xfrm>
          <a:prstGeom prst="rect">
            <a:avLst/>
          </a:prstGeom>
        </p:spPr>
      </p:pic>
      <p:pic>
        <p:nvPicPr>
          <p:cNvPr id="10" name="Afbeelding 9" descr="Afbeelding met persoon, man, binnen, kostuum&#10;&#10;Automatisch gegenereerde beschrijving">
            <a:extLst>
              <a:ext uri="{FF2B5EF4-FFF2-40B4-BE49-F238E27FC236}">
                <a16:creationId xmlns:a16="http://schemas.microsoft.com/office/drawing/2014/main" id="{C3D8C356-9EDC-4CAC-81C2-3B36A54695FC}"/>
              </a:ext>
            </a:extLst>
          </p:cNvPr>
          <p:cNvPicPr>
            <a:picLocks noChangeAspect="1"/>
          </p:cNvPicPr>
          <p:nvPr/>
        </p:nvPicPr>
        <p:blipFill rotWithShape="1">
          <a:blip r:embed="rId5">
            <a:extLst>
              <a:ext uri="{28A0092B-C50C-407E-A947-70E740481C1C}">
                <a14:useLocalDpi xmlns:a14="http://schemas.microsoft.com/office/drawing/2010/main" val="0"/>
              </a:ext>
            </a:extLst>
          </a:blip>
          <a:srcRect l="9850" t="6844" r="14373"/>
          <a:stretch/>
        </p:blipFill>
        <p:spPr>
          <a:xfrm>
            <a:off x="10110092" y="124903"/>
            <a:ext cx="935231" cy="1288800"/>
          </a:xfrm>
          <a:prstGeom prst="rect">
            <a:avLst/>
          </a:prstGeom>
        </p:spPr>
      </p:pic>
      <p:pic>
        <p:nvPicPr>
          <p:cNvPr id="11" name="Afbeelding 10" descr="Afbeelding met vrouw, vasthouden, mensen, shirt&#10;&#10;Automatisch gegenereerde beschrijving">
            <a:extLst>
              <a:ext uri="{FF2B5EF4-FFF2-40B4-BE49-F238E27FC236}">
                <a16:creationId xmlns:a16="http://schemas.microsoft.com/office/drawing/2014/main" id="{739C31F0-77D2-46BF-947F-F5CBF6E161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8298" y="124903"/>
            <a:ext cx="1288800" cy="1288800"/>
          </a:xfrm>
          <a:prstGeom prst="rect">
            <a:avLst/>
          </a:prstGeom>
        </p:spPr>
      </p:pic>
      <p:pic>
        <p:nvPicPr>
          <p:cNvPr id="12" name="Picture 3">
            <a:extLst>
              <a:ext uri="{FF2B5EF4-FFF2-40B4-BE49-F238E27FC236}">
                <a16:creationId xmlns:a16="http://schemas.microsoft.com/office/drawing/2014/main" id="{26F36AAE-7469-421E-AF2E-7C03E9D2FAE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Afbeelding 14" descr="Afbeelding met tekening&#10;&#10;Automatisch gegenereerde beschrijving">
            <a:extLst>
              <a:ext uri="{FF2B5EF4-FFF2-40B4-BE49-F238E27FC236}">
                <a16:creationId xmlns:a16="http://schemas.microsoft.com/office/drawing/2014/main" id="{35BB9710-659B-473B-8089-A19F04EB2692}"/>
              </a:ext>
            </a:extLst>
          </p:cNvPr>
          <p:cNvPicPr>
            <a:picLocks noChangeAspect="1"/>
          </p:cNvPicPr>
          <p:nvPr/>
        </p:nvPicPr>
        <p:blipFill rotWithShape="1">
          <a:blip r:embed="rId8">
            <a:extLst>
              <a:ext uri="{28A0092B-C50C-407E-A947-70E740481C1C}">
                <a14:useLocalDpi xmlns:a14="http://schemas.microsoft.com/office/drawing/2010/main" val="0"/>
              </a:ext>
            </a:extLst>
          </a:blip>
          <a:srcRect t="32475" r="-1529" b="23882"/>
          <a:stretch/>
        </p:blipFill>
        <p:spPr>
          <a:xfrm>
            <a:off x="552555" y="6148552"/>
            <a:ext cx="1674138" cy="648163"/>
          </a:xfrm>
          <a:prstGeom prst="rect">
            <a:avLst/>
          </a:prstGeom>
        </p:spPr>
      </p:pic>
      <p:pic>
        <p:nvPicPr>
          <p:cNvPr id="16" name="Afbeelding 15">
            <a:extLst>
              <a:ext uri="{FF2B5EF4-FFF2-40B4-BE49-F238E27FC236}">
                <a16:creationId xmlns:a16="http://schemas.microsoft.com/office/drawing/2014/main" id="{6666C0B0-0917-411F-82E0-830BDAD6CB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157" y="5744589"/>
            <a:ext cx="1648933" cy="490732"/>
          </a:xfrm>
          <a:prstGeom prst="rect">
            <a:avLst/>
          </a:prstGeom>
        </p:spPr>
      </p:pic>
      <p:sp>
        <p:nvSpPr>
          <p:cNvPr id="2" name="Tijdelijke aanduiding voor voettekst 1">
            <a:extLst>
              <a:ext uri="{FF2B5EF4-FFF2-40B4-BE49-F238E27FC236}">
                <a16:creationId xmlns:a16="http://schemas.microsoft.com/office/drawing/2014/main" id="{01AF6F72-1452-4FA0-B9AD-E1E874BAED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3" name="Tijdelijke aanduiding voor dianummer 2">
            <a:extLst>
              <a:ext uri="{FF2B5EF4-FFF2-40B4-BE49-F238E27FC236}">
                <a16:creationId xmlns:a16="http://schemas.microsoft.com/office/drawing/2014/main" id="{CD5A9146-8387-4BE1-ABD4-04CC4891A7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3" name="Tijdelijke aanduiding voor inhoud 12">
            <a:extLst>
              <a:ext uri="{FF2B5EF4-FFF2-40B4-BE49-F238E27FC236}">
                <a16:creationId xmlns:a16="http://schemas.microsoft.com/office/drawing/2014/main" id="{47A865B3-9D8B-45B9-9F0B-B75F4A305E62}"/>
              </a:ext>
            </a:extLst>
          </p:cNvPr>
          <p:cNvSpPr>
            <a:spLocks noGrp="1"/>
          </p:cNvSpPr>
          <p:nvPr>
            <p:ph idx="1"/>
          </p:nvPr>
        </p:nvSpPr>
        <p:spPr>
          <a:xfrm>
            <a:off x="2903196" y="1753230"/>
            <a:ext cx="8674721" cy="2376281"/>
          </a:xfrm>
        </p:spPr>
        <p:txBody>
          <a:bodyPr>
            <a:normAutofit/>
          </a:bodyPr>
          <a:lstStyle/>
          <a:p>
            <a:pPr marL="0" indent="0">
              <a:buNone/>
            </a:pPr>
            <a:r>
              <a:rPr lang="nl-NL" sz="1600" dirty="0"/>
              <a:t>Een onderzoeksverslag wordt afgerond met ‘</a:t>
            </a:r>
            <a:r>
              <a:rPr lang="nl-NL" sz="1600" i="1" dirty="0"/>
              <a:t>Discussie</a:t>
            </a:r>
            <a:r>
              <a:rPr lang="nl-NL" sz="1600" dirty="0"/>
              <a:t>’. Hierin worden de </a:t>
            </a:r>
            <a:r>
              <a:rPr lang="nl-NL" sz="1600" b="1" dirty="0"/>
              <a:t>sterktes</a:t>
            </a:r>
            <a:r>
              <a:rPr lang="nl-NL" sz="1600" dirty="0"/>
              <a:t> en </a:t>
            </a:r>
            <a:r>
              <a:rPr lang="nl-NL" sz="1600" b="1" dirty="0"/>
              <a:t>beperkingen</a:t>
            </a:r>
            <a:r>
              <a:rPr lang="nl-NL" sz="1600" dirty="0"/>
              <a:t> van het onderzoek weergegeven . Wat waren zwakke en sterke punten van het gekozen </a:t>
            </a:r>
            <a:r>
              <a:rPr lang="nl-NL" sz="1600" dirty="0" err="1"/>
              <a:t>onderzoeksontwerp</a:t>
            </a:r>
            <a:r>
              <a:rPr lang="nl-NL" sz="1600" dirty="0"/>
              <a:t>? En wat is er te zeggen over de deelnemers. Waren dat er veel of weinig en waren deze representatief voor de groep waar onderzoek naar gedaan werd deed? Hoe betrouwbaar waren de gekozen meetinstrumenten? Kortom, er wordt op kritische wijze teruggekeken op het uitgevoerde onderzoek. In dit onderdeel kunnen ook aanbevelingen voor vervolgonderzoek gedaan worden. Wat zou er in toekomstig onderzoek moeten worden gedaan om de beperkingen van het huidige onderzoek te ondervangen? </a:t>
            </a:r>
          </a:p>
        </p:txBody>
      </p:sp>
    </p:spTree>
    <p:extLst>
      <p:ext uri="{BB962C8B-B14F-4D97-AF65-F5344CB8AC3E}">
        <p14:creationId xmlns:p14="http://schemas.microsoft.com/office/powerpoint/2010/main" val="38193327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0066"/>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D6EB0F-0B39-40F6-9527-FC86CD08BAB8}"/>
              </a:ext>
            </a:extLst>
          </p:cNvPr>
          <p:cNvSpPr>
            <a:spLocks noGrp="1"/>
          </p:cNvSpPr>
          <p:nvPr>
            <p:ph type="title"/>
          </p:nvPr>
        </p:nvSpPr>
        <p:spPr/>
        <p:txBody>
          <a:bodyPr/>
          <a:lstStyle/>
          <a:p>
            <a:r>
              <a:rPr lang="nl-NL" dirty="0">
                <a:solidFill>
                  <a:schemeClr val="bg1"/>
                </a:solidFill>
              </a:rPr>
              <a:t>Schrijftips</a:t>
            </a:r>
          </a:p>
        </p:txBody>
      </p:sp>
      <p:sp>
        <p:nvSpPr>
          <p:cNvPr id="6" name="Tijdelijke aanduiding voor tekst 5">
            <a:extLst>
              <a:ext uri="{FF2B5EF4-FFF2-40B4-BE49-F238E27FC236}">
                <a16:creationId xmlns:a16="http://schemas.microsoft.com/office/drawing/2014/main" id="{49209086-4887-4C23-A86C-E89CC6545406}"/>
              </a:ext>
            </a:extLst>
          </p:cNvPr>
          <p:cNvSpPr>
            <a:spLocks noGrp="1"/>
          </p:cNvSpPr>
          <p:nvPr>
            <p:ph type="body" idx="1"/>
          </p:nvPr>
        </p:nvSpPr>
        <p:spPr/>
        <p:txBody>
          <a:bodyPr>
            <a:normAutofit/>
          </a:bodyPr>
          <a:lstStyle/>
          <a:p>
            <a:pPr marL="342900" indent="-342900">
              <a:buFont typeface="Courier New" panose="02070309020205020404" pitchFamily="49" charset="0"/>
              <a:buChar char="o"/>
            </a:pPr>
            <a:r>
              <a:rPr lang="nl-NL" sz="1800" dirty="0">
                <a:solidFill>
                  <a:schemeClr val="bg1">
                    <a:lumMod val="85000"/>
                  </a:schemeClr>
                </a:solidFill>
              </a:rPr>
              <a:t>Vorm</a:t>
            </a:r>
          </a:p>
          <a:p>
            <a:pPr marL="342900" indent="-342900">
              <a:buFont typeface="Courier New" panose="02070309020205020404" pitchFamily="49" charset="0"/>
              <a:buChar char="o"/>
            </a:pPr>
            <a:r>
              <a:rPr lang="nl-NL" sz="1800" dirty="0">
                <a:solidFill>
                  <a:schemeClr val="bg1">
                    <a:lumMod val="85000"/>
                  </a:schemeClr>
                </a:solidFill>
              </a:rPr>
              <a:t>Stijl</a:t>
            </a:r>
          </a:p>
          <a:p>
            <a:pPr marL="342900" indent="-342900">
              <a:buFont typeface="Courier New" panose="02070309020205020404" pitchFamily="49" charset="0"/>
              <a:buChar char="o"/>
            </a:pPr>
            <a:r>
              <a:rPr lang="nl-NL" sz="1800" dirty="0">
                <a:solidFill>
                  <a:schemeClr val="bg1">
                    <a:lumMod val="85000"/>
                  </a:schemeClr>
                </a:solidFill>
              </a:rPr>
              <a:t>Inhoud</a:t>
            </a:r>
          </a:p>
          <a:p>
            <a:pPr marL="342900" indent="-342900">
              <a:buFont typeface="Courier New" panose="02070309020205020404" pitchFamily="49" charset="0"/>
              <a:buChar char="o"/>
            </a:pPr>
            <a:r>
              <a:rPr lang="nl-NL" sz="1800" dirty="0">
                <a:solidFill>
                  <a:schemeClr val="bg1">
                    <a:lumMod val="85000"/>
                  </a:schemeClr>
                </a:solidFill>
              </a:rPr>
              <a:t>Taal</a:t>
            </a:r>
          </a:p>
          <a:p>
            <a:pPr marL="342900" indent="-342900">
              <a:buFont typeface="Courier New" panose="02070309020205020404" pitchFamily="49" charset="0"/>
              <a:buChar char="o"/>
            </a:pPr>
            <a:endParaRPr lang="nl-NL" sz="1800" dirty="0">
              <a:solidFill>
                <a:schemeClr val="bg1">
                  <a:lumMod val="85000"/>
                </a:schemeClr>
              </a:solidFill>
            </a:endParaRPr>
          </a:p>
        </p:txBody>
      </p:sp>
      <p:sp>
        <p:nvSpPr>
          <p:cNvPr id="3" name="Tijdelijke aanduiding voor voettekst 2">
            <a:extLst>
              <a:ext uri="{FF2B5EF4-FFF2-40B4-BE49-F238E27FC236}">
                <a16:creationId xmlns:a16="http://schemas.microsoft.com/office/drawing/2014/main" id="{4BA74F16-1CEF-41C2-AF66-C56166F5B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988C6A72-4893-4324-908B-035EB08EEC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dianummer 1">
            <a:extLst>
              <a:ext uri="{FF2B5EF4-FFF2-40B4-BE49-F238E27FC236}">
                <a16:creationId xmlns:a16="http://schemas.microsoft.com/office/drawing/2014/main" id="{49138F75-A318-47F9-8B81-AF3CA577FA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Afbeelding 7" descr="Afbeelding met tekening&#10;&#10;Automatisch gegenereerde beschrijving">
            <a:hlinkClick r:id="rId3" action="ppaction://hlinksldjump"/>
            <a:extLst>
              <a:ext uri="{FF2B5EF4-FFF2-40B4-BE49-F238E27FC236}">
                <a16:creationId xmlns:a16="http://schemas.microsoft.com/office/drawing/2014/main" id="{21FA0D7F-1465-4170-89FA-FC369C49FE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06" y="5948511"/>
            <a:ext cx="712144" cy="715815"/>
          </a:xfrm>
          <a:prstGeom prst="rect">
            <a:avLst/>
          </a:prstGeom>
        </p:spPr>
      </p:pic>
    </p:spTree>
    <p:extLst>
      <p:ext uri="{BB962C8B-B14F-4D97-AF65-F5344CB8AC3E}">
        <p14:creationId xmlns:p14="http://schemas.microsoft.com/office/powerpoint/2010/main" val="2467117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Afbeelding met schermafbeelding&#10;&#10;Automatisch gegenereerde beschrijving">
            <a:extLst>
              <a:ext uri="{FF2B5EF4-FFF2-40B4-BE49-F238E27FC236}">
                <a16:creationId xmlns:a16="http://schemas.microsoft.com/office/drawing/2014/main" id="{AA6FCA1C-C5D3-4650-B618-571402266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051" y="1089202"/>
            <a:ext cx="9350478" cy="5355274"/>
          </a:xfrm>
          <a:prstGeom prst="rect">
            <a:avLst/>
          </a:prstGeom>
        </p:spPr>
      </p:pic>
      <p:sp>
        <p:nvSpPr>
          <p:cNvPr id="2" name="Titel 1">
            <a:extLst>
              <a:ext uri="{FF2B5EF4-FFF2-40B4-BE49-F238E27FC236}">
                <a16:creationId xmlns:a16="http://schemas.microsoft.com/office/drawing/2014/main" id="{7A4E033A-C235-4063-994F-4602CD86FF6D}"/>
              </a:ext>
            </a:extLst>
          </p:cNvPr>
          <p:cNvSpPr>
            <a:spLocks noGrp="1"/>
          </p:cNvSpPr>
          <p:nvPr>
            <p:ph type="title"/>
          </p:nvPr>
        </p:nvSpPr>
        <p:spPr/>
        <p:txBody>
          <a:bodyPr/>
          <a:lstStyle/>
          <a:p>
            <a:r>
              <a:rPr lang="nl-NL" dirty="0"/>
              <a:t>Onderzoeksplan</a:t>
            </a:r>
          </a:p>
        </p:txBody>
      </p:sp>
      <p:sp>
        <p:nvSpPr>
          <p:cNvPr id="3" name="Tijdelijke aanduiding voor voettekst 2">
            <a:extLst>
              <a:ext uri="{FF2B5EF4-FFF2-40B4-BE49-F238E27FC236}">
                <a16:creationId xmlns:a16="http://schemas.microsoft.com/office/drawing/2014/main" id="{7CBE7308-EFCF-4C4A-9A4E-8D907E97683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Communicatie &amp; PR I</a:t>
            </a:r>
          </a:p>
        </p:txBody>
      </p:sp>
      <p:sp>
        <p:nvSpPr>
          <p:cNvPr id="4" name="Tijdelijke aanduiding voor dianummer 3">
            <a:extLst>
              <a:ext uri="{FF2B5EF4-FFF2-40B4-BE49-F238E27FC236}">
                <a16:creationId xmlns:a16="http://schemas.microsoft.com/office/drawing/2014/main" id="{8F85908F-2FC3-4C44-AEFD-631C5ED231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3">
            <a:extLst>
              <a:ext uri="{FF2B5EF4-FFF2-40B4-BE49-F238E27FC236}">
                <a16:creationId xmlns:a16="http://schemas.microsoft.com/office/drawing/2014/main" id="{1AD9443F-E602-4519-8ACC-0647065D36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27040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1EBA2C9A-9657-49FD-B56F-CB93D7484531}"/>
              </a:ext>
            </a:extLst>
          </p:cNvPr>
          <p:cNvSpPr/>
          <p:nvPr/>
        </p:nvSpPr>
        <p:spPr>
          <a:xfrm>
            <a:off x="5538952" y="1827058"/>
            <a:ext cx="6285186" cy="26188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44350AEE-528C-4C88-8677-1C5885F77F1C}"/>
              </a:ext>
            </a:extLst>
          </p:cNvPr>
          <p:cNvSpPr>
            <a:spLocks noGrp="1"/>
          </p:cNvSpPr>
          <p:nvPr>
            <p:ph type="title"/>
          </p:nvPr>
        </p:nvSpPr>
        <p:spPr/>
        <p:txBody>
          <a:bodyPr/>
          <a:lstStyle/>
          <a:p>
            <a:r>
              <a:rPr lang="nl-NL" dirty="0"/>
              <a:t>Schrijftips</a:t>
            </a:r>
          </a:p>
        </p:txBody>
      </p:sp>
      <p:sp>
        <p:nvSpPr>
          <p:cNvPr id="3" name="Tijdelijke aanduiding voor inhoud 2">
            <a:extLst>
              <a:ext uri="{FF2B5EF4-FFF2-40B4-BE49-F238E27FC236}">
                <a16:creationId xmlns:a16="http://schemas.microsoft.com/office/drawing/2014/main" id="{09D73360-7946-4F31-B4A2-9DD935424D8E}"/>
              </a:ext>
            </a:extLst>
          </p:cNvPr>
          <p:cNvSpPr>
            <a:spLocks noGrp="1"/>
          </p:cNvSpPr>
          <p:nvPr>
            <p:ph idx="1"/>
          </p:nvPr>
        </p:nvSpPr>
        <p:spPr>
          <a:xfrm>
            <a:off x="838200" y="1827058"/>
            <a:ext cx="4238297" cy="4351338"/>
          </a:xfrm>
        </p:spPr>
        <p:txBody>
          <a:bodyPr>
            <a:normAutofit/>
          </a:bodyPr>
          <a:lstStyle/>
          <a:p>
            <a:pPr>
              <a:buFont typeface="Courier New" panose="02070309020205020404" pitchFamily="49" charset="0"/>
              <a:buChar char="o"/>
            </a:pPr>
            <a:r>
              <a:rPr lang="nl-NL" sz="1600" dirty="0"/>
              <a:t>Duidelijk leesbare taal</a:t>
            </a:r>
          </a:p>
          <a:p>
            <a:pPr>
              <a:buFont typeface="Courier New" panose="02070309020205020404" pitchFamily="49" charset="0"/>
              <a:buChar char="o"/>
            </a:pPr>
            <a:r>
              <a:rPr lang="nl-NL" sz="1600" dirty="0"/>
              <a:t>Herkenbare visie van de organisatie</a:t>
            </a:r>
          </a:p>
          <a:p>
            <a:pPr>
              <a:buFont typeface="Courier New" panose="02070309020205020404" pitchFamily="49" charset="0"/>
              <a:buChar char="o"/>
            </a:pPr>
            <a:r>
              <a:rPr lang="nl-NL" sz="1600" dirty="0"/>
              <a:t>Haalbare doelen</a:t>
            </a:r>
          </a:p>
          <a:p>
            <a:pPr>
              <a:buFont typeface="Courier New" panose="02070309020205020404" pitchFamily="49" charset="0"/>
              <a:buChar char="o"/>
            </a:pPr>
            <a:r>
              <a:rPr lang="nl-NL" sz="1600" dirty="0"/>
              <a:t>Doelgroep gericht geschreven</a:t>
            </a:r>
          </a:p>
          <a:p>
            <a:pPr>
              <a:buFont typeface="Courier New" panose="02070309020205020404" pitchFamily="49" charset="0"/>
              <a:buChar char="o"/>
            </a:pPr>
            <a:r>
              <a:rPr lang="nl-NL" sz="1600" dirty="0"/>
              <a:t>Duidelijke methodiek</a:t>
            </a:r>
          </a:p>
          <a:p>
            <a:pPr>
              <a:buFont typeface="Courier New" panose="02070309020205020404" pitchFamily="49" charset="0"/>
              <a:buChar char="o"/>
            </a:pPr>
            <a:r>
              <a:rPr lang="nl-NL" sz="1600" dirty="0"/>
              <a:t>Concreet : hoofd- &amp; bijzaken gescheiden</a:t>
            </a:r>
          </a:p>
          <a:p>
            <a:pPr>
              <a:buFont typeface="Courier New" panose="02070309020205020404" pitchFamily="49" charset="0"/>
              <a:buChar char="o"/>
            </a:pPr>
            <a:r>
              <a:rPr lang="nl-NL" sz="1600" dirty="0"/>
              <a:t>Compleet</a:t>
            </a:r>
          </a:p>
          <a:p>
            <a:pPr>
              <a:buFont typeface="Courier New" panose="02070309020205020404" pitchFamily="49" charset="0"/>
              <a:buChar char="o"/>
            </a:pPr>
            <a:r>
              <a:rPr lang="nl-NL" sz="1600" dirty="0"/>
              <a:t>Duidelijke rode draad</a:t>
            </a:r>
          </a:p>
          <a:p>
            <a:pPr>
              <a:buFont typeface="Courier New" panose="02070309020205020404" pitchFamily="49" charset="0"/>
              <a:buChar char="o"/>
            </a:pPr>
            <a:r>
              <a:rPr lang="nl-NL" sz="1600" dirty="0"/>
              <a:t>Op feiten gebaseerd</a:t>
            </a:r>
          </a:p>
          <a:p>
            <a:endParaRPr lang="nl-NL" dirty="0"/>
          </a:p>
        </p:txBody>
      </p:sp>
      <p:sp>
        <p:nvSpPr>
          <p:cNvPr id="4" name="Tijdelijke aanduiding voor voettekst 3">
            <a:extLst>
              <a:ext uri="{FF2B5EF4-FFF2-40B4-BE49-F238E27FC236}">
                <a16:creationId xmlns:a16="http://schemas.microsoft.com/office/drawing/2014/main" id="{F2A5BD23-C94E-4FBD-9533-D81DF31BECA6}"/>
              </a:ext>
            </a:extLst>
          </p:cNvPr>
          <p:cNvSpPr>
            <a:spLocks noGrp="1"/>
          </p:cNvSpPr>
          <p:nvPr>
            <p:ph type="ftr" sz="quarter" idx="11"/>
          </p:nvPr>
        </p:nvSpPr>
        <p:spPr/>
        <p:txBody>
          <a:bodyPr/>
          <a:lstStyle/>
          <a:p>
            <a:r>
              <a:rPr lang="nl-NL"/>
              <a:t>Onderzoek &amp; Statistiek</a:t>
            </a:r>
          </a:p>
        </p:txBody>
      </p:sp>
      <p:sp>
        <p:nvSpPr>
          <p:cNvPr id="5" name="Tijdelijke aanduiding voor inhoud 2">
            <a:extLst>
              <a:ext uri="{FF2B5EF4-FFF2-40B4-BE49-F238E27FC236}">
                <a16:creationId xmlns:a16="http://schemas.microsoft.com/office/drawing/2014/main" id="{338BF351-C6E7-4FC5-822C-2D954030179A}"/>
              </a:ext>
            </a:extLst>
          </p:cNvPr>
          <p:cNvSpPr txBox="1">
            <a:spLocks/>
          </p:cNvSpPr>
          <p:nvPr/>
        </p:nvSpPr>
        <p:spPr>
          <a:xfrm>
            <a:off x="5804339" y="3140394"/>
            <a:ext cx="5715000" cy="9911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600" dirty="0"/>
              <a:t>De les van Rousseau:</a:t>
            </a:r>
          </a:p>
          <a:p>
            <a:pPr marL="0" indent="0">
              <a:buNone/>
            </a:pPr>
            <a:r>
              <a:rPr lang="nl-NL" sz="1600" dirty="0"/>
              <a:t>“</a:t>
            </a:r>
            <a:r>
              <a:rPr lang="nl-NL" sz="1600" i="1" dirty="0"/>
              <a:t>Sorry dat het zo lang duurde dat je antwoord van mij hebt gekregen. De reden is: ik wilde een korte brief schrijven</a:t>
            </a:r>
            <a:r>
              <a:rPr lang="nl-NL" sz="1600" dirty="0"/>
              <a:t>”</a:t>
            </a:r>
          </a:p>
          <a:p>
            <a:pPr marL="0" indent="0">
              <a:buNone/>
            </a:pPr>
            <a:endParaRPr lang="nl-NL" sz="1600" dirty="0"/>
          </a:p>
          <a:p>
            <a:endParaRPr lang="nl-NL" dirty="0"/>
          </a:p>
        </p:txBody>
      </p:sp>
      <p:pic>
        <p:nvPicPr>
          <p:cNvPr id="6" name="Afbeelding 3" descr="Rousseau.jpg">
            <a:extLst>
              <a:ext uri="{FF2B5EF4-FFF2-40B4-BE49-F238E27FC236}">
                <a16:creationId xmlns:a16="http://schemas.microsoft.com/office/drawing/2014/main" id="{EE535BFB-EBFE-4837-8A5E-93621C1B335B}"/>
              </a:ext>
            </a:extLst>
          </p:cNvPr>
          <p:cNvPicPr>
            <a:picLocks noChangeAspect="1"/>
          </p:cNvPicPr>
          <p:nvPr/>
        </p:nvPicPr>
        <p:blipFill>
          <a:blip r:embed="rId2"/>
          <a:srcRect/>
          <a:stretch>
            <a:fillRect/>
          </a:stretch>
        </p:blipFill>
        <p:spPr bwMode="auto">
          <a:xfrm>
            <a:off x="5892212" y="2010553"/>
            <a:ext cx="971044" cy="1129841"/>
          </a:xfrm>
          <a:prstGeom prst="rect">
            <a:avLst/>
          </a:prstGeom>
          <a:ln>
            <a:noFill/>
          </a:ln>
          <a:effectLst/>
        </p:spPr>
      </p:pic>
      <p:pic>
        <p:nvPicPr>
          <p:cNvPr id="10" name="Picture 3">
            <a:extLst>
              <a:ext uri="{FF2B5EF4-FFF2-40B4-BE49-F238E27FC236}">
                <a16:creationId xmlns:a16="http://schemas.microsoft.com/office/drawing/2014/main" id="{B0562EA2-54B4-47DE-8956-EA8996DCD3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jdelijke aanduiding voor dianummer 10">
            <a:extLst>
              <a:ext uri="{FF2B5EF4-FFF2-40B4-BE49-F238E27FC236}">
                <a16:creationId xmlns:a16="http://schemas.microsoft.com/office/drawing/2014/main" id="{0E8F977A-67B9-4343-876B-321E5605CD74}"/>
              </a:ext>
            </a:extLst>
          </p:cNvPr>
          <p:cNvSpPr>
            <a:spLocks noGrp="1"/>
          </p:cNvSpPr>
          <p:nvPr>
            <p:ph type="sldNum" sz="quarter" idx="12"/>
          </p:nvPr>
        </p:nvSpPr>
        <p:spPr/>
        <p:txBody>
          <a:bodyPr/>
          <a:lstStyle/>
          <a:p>
            <a:fld id="{BD2C07DF-3CF3-41EE-A18E-119FE81334F7}" type="slidenum">
              <a:rPr lang="nl-NL" smtClean="0"/>
              <a:t>80</a:t>
            </a:fld>
            <a:endParaRPr lang="nl-NL"/>
          </a:p>
        </p:txBody>
      </p:sp>
    </p:spTree>
    <p:extLst>
      <p:ext uri="{BB962C8B-B14F-4D97-AF65-F5344CB8AC3E}">
        <p14:creationId xmlns:p14="http://schemas.microsoft.com/office/powerpoint/2010/main" val="210862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3">
            <a:extLst>
              <a:ext uri="{FF2B5EF4-FFF2-40B4-BE49-F238E27FC236}">
                <a16:creationId xmlns:a16="http://schemas.microsoft.com/office/drawing/2014/main" id="{2419DC8E-6EBC-400A-9683-28591FC3414B}"/>
              </a:ext>
            </a:extLst>
          </p:cNvPr>
          <p:cNvSpPr>
            <a:spLocks noGrp="1"/>
          </p:cNvSpPr>
          <p:nvPr>
            <p:ph type="title"/>
          </p:nvPr>
        </p:nvSpPr>
        <p:spPr/>
        <p:txBody>
          <a:bodyPr/>
          <a:lstStyle/>
          <a:p>
            <a:r>
              <a:rPr lang="en-US" altLang="nl-NL" dirty="0" err="1"/>
              <a:t>Schrijftips</a:t>
            </a:r>
            <a:br>
              <a:rPr lang="en-US" altLang="nl-NL" dirty="0"/>
            </a:br>
            <a:r>
              <a:rPr lang="en-US" altLang="nl-NL" sz="1600" dirty="0"/>
              <a:t>NGPR-matrix</a:t>
            </a:r>
            <a:endParaRPr lang="nl-NL" altLang="nl-NL" sz="1600" dirty="0"/>
          </a:p>
        </p:txBody>
      </p:sp>
      <p:grpSp>
        <p:nvGrpSpPr>
          <p:cNvPr id="38916" name="Groep 9">
            <a:extLst>
              <a:ext uri="{FF2B5EF4-FFF2-40B4-BE49-F238E27FC236}">
                <a16:creationId xmlns:a16="http://schemas.microsoft.com/office/drawing/2014/main" id="{D007FE90-5CF1-4081-8B5B-CB173E96A55E}"/>
              </a:ext>
            </a:extLst>
          </p:cNvPr>
          <p:cNvGrpSpPr>
            <a:grpSpLocks/>
          </p:cNvGrpSpPr>
          <p:nvPr/>
        </p:nvGrpSpPr>
        <p:grpSpPr bwMode="auto">
          <a:xfrm>
            <a:off x="869731" y="1599537"/>
            <a:ext cx="11220799" cy="3017015"/>
            <a:chOff x="2005394" y="1561882"/>
            <a:chExt cx="7876352" cy="1988374"/>
          </a:xfrm>
        </p:grpSpPr>
        <p:sp>
          <p:nvSpPr>
            <p:cNvPr id="38922" name="Tekstvak 23">
              <a:extLst>
                <a:ext uri="{FF2B5EF4-FFF2-40B4-BE49-F238E27FC236}">
                  <a16:creationId xmlns:a16="http://schemas.microsoft.com/office/drawing/2014/main" id="{E37D300F-BD63-4A04-9F70-166E8DFAF134}"/>
                </a:ext>
              </a:extLst>
            </p:cNvPr>
            <p:cNvSpPr txBox="1">
              <a:spLocks noChangeArrowheads="1"/>
            </p:cNvSpPr>
            <p:nvPr/>
          </p:nvSpPr>
          <p:spPr bwMode="auto">
            <a:xfrm>
              <a:off x="2005394" y="1571625"/>
              <a:ext cx="2465887" cy="197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900">
                  <a:solidFill>
                    <a:schemeClr val="tx2"/>
                  </a:solidFill>
                  <a:latin typeface="Arial" panose="020B0604020202020204" pitchFamily="34" charset="0"/>
                  <a:cs typeface="Arial" panose="020B0604020202020204" pitchFamily="34" charset="0"/>
                </a:defRPr>
              </a:lvl1pPr>
              <a:lvl2pPr marL="742950" indent="-285750" eaLnBrk="0" hangingPunct="0">
                <a:defRPr sz="3900">
                  <a:solidFill>
                    <a:schemeClr val="tx2"/>
                  </a:solidFill>
                  <a:latin typeface="Arial" panose="020B0604020202020204" pitchFamily="34" charset="0"/>
                  <a:cs typeface="Arial" panose="020B0604020202020204" pitchFamily="34" charset="0"/>
                </a:defRPr>
              </a:lvl2pPr>
              <a:lvl3pPr marL="1143000" indent="-228600" eaLnBrk="0" hangingPunct="0">
                <a:defRPr sz="3900">
                  <a:solidFill>
                    <a:schemeClr val="tx2"/>
                  </a:solidFill>
                  <a:latin typeface="Arial" panose="020B0604020202020204" pitchFamily="34" charset="0"/>
                  <a:cs typeface="Arial" panose="020B0604020202020204" pitchFamily="34" charset="0"/>
                </a:defRPr>
              </a:lvl3pPr>
              <a:lvl4pPr marL="1600200" indent="-228600" eaLnBrk="0" hangingPunct="0">
                <a:defRPr sz="3900">
                  <a:solidFill>
                    <a:schemeClr val="tx2"/>
                  </a:solidFill>
                  <a:latin typeface="Arial" panose="020B0604020202020204" pitchFamily="34" charset="0"/>
                  <a:cs typeface="Arial" panose="020B0604020202020204" pitchFamily="34" charset="0"/>
                </a:defRPr>
              </a:lvl4pPr>
              <a:lvl5pPr marL="2057400" indent="-228600" eaLnBrk="0" hangingPunct="0">
                <a:defRPr sz="39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9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9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9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900">
                  <a:solidFill>
                    <a:schemeClr val="tx2"/>
                  </a:solidFill>
                  <a:latin typeface="Arial" panose="020B0604020202020204" pitchFamily="34" charset="0"/>
                  <a:cs typeface="Arial" panose="020B0604020202020204" pitchFamily="34" charset="0"/>
                </a:defRPr>
              </a:lvl9pPr>
            </a:lstStyle>
            <a:p>
              <a:r>
                <a:rPr lang="en-US" altLang="nl-NL" sz="1879" b="1" dirty="0" err="1">
                  <a:solidFill>
                    <a:schemeClr val="tx1"/>
                  </a:solidFill>
                  <a:latin typeface="Calibri" panose="020F0502020204030204" pitchFamily="34" charset="0"/>
                </a:rPr>
                <a:t>Vorm</a:t>
              </a:r>
              <a:endParaRPr lang="en-US" altLang="nl-NL" sz="1879" b="1" dirty="0">
                <a:solidFill>
                  <a:schemeClr val="tx1"/>
                </a:solidFill>
                <a:latin typeface="Calibri" panose="020F0502020204030204" pitchFamily="34" charset="0"/>
              </a:endParaRPr>
            </a:p>
            <a:p>
              <a:endParaRPr lang="en-US" altLang="nl-NL" sz="1030" dirty="0">
                <a:solidFill>
                  <a:srgbClr val="000000"/>
                </a:solidFill>
                <a:latin typeface="Calibri" panose="020F0502020204030204" pitchFamily="34" charset="0"/>
              </a:endParaRPr>
            </a:p>
            <a:p>
              <a:pPr marL="285750" indent="-285750">
                <a:buFont typeface="Courier New" panose="02070309020205020404" pitchFamily="49" charset="0"/>
                <a:buChar char="o"/>
              </a:pPr>
              <a:r>
                <a:rPr lang="en-US" altLang="nl-NL" sz="1600" dirty="0" err="1">
                  <a:solidFill>
                    <a:srgbClr val="000000"/>
                  </a:solidFill>
                  <a:latin typeface="Calibri" panose="020F0502020204030204" pitchFamily="34" charset="0"/>
                </a:rPr>
                <a:t>Adressering</a:t>
              </a:r>
              <a:endParaRPr lang="en-US" altLang="nl-NL" sz="1600" dirty="0">
                <a:solidFill>
                  <a:srgbClr val="000000"/>
                </a:solidFill>
                <a:latin typeface="Calibri" panose="020F0502020204030204" pitchFamily="34" charset="0"/>
              </a:endParaRPr>
            </a:p>
            <a:p>
              <a:pPr marL="285750" indent="-285750">
                <a:buFont typeface="Courier New" panose="02070309020205020404" pitchFamily="49" charset="0"/>
                <a:buChar char="o"/>
              </a:pPr>
              <a:r>
                <a:rPr lang="en-US" altLang="nl-NL" sz="1600" dirty="0">
                  <a:solidFill>
                    <a:srgbClr val="000000"/>
                  </a:solidFill>
                  <a:latin typeface="Calibri" panose="020F0502020204030204" pitchFamily="34" charset="0"/>
                </a:rPr>
                <a:t>Kop </a:t>
              </a:r>
              <a:r>
                <a:rPr lang="en-US" altLang="nl-NL" sz="1600" i="1" dirty="0">
                  <a:solidFill>
                    <a:srgbClr val="000000"/>
                  </a:solidFill>
                  <a:latin typeface="Calibri" panose="020F0502020204030204" pitchFamily="34" charset="0"/>
                </a:rPr>
                <a:t>(Chapeau)</a:t>
              </a:r>
            </a:p>
            <a:p>
              <a:pPr marL="285750" indent="-285750">
                <a:buFont typeface="Courier New" panose="02070309020205020404" pitchFamily="49" charset="0"/>
                <a:buChar char="o"/>
              </a:pPr>
              <a:r>
                <a:rPr lang="en-US" altLang="nl-NL" sz="1600" dirty="0" err="1">
                  <a:solidFill>
                    <a:srgbClr val="000000"/>
                  </a:solidFill>
                  <a:latin typeface="Calibri" panose="020F0502020204030204" pitchFamily="34" charset="0"/>
                </a:rPr>
                <a:t>Weinig</a:t>
              </a:r>
              <a:r>
                <a:rPr lang="en-US" altLang="nl-NL" sz="1600" dirty="0">
                  <a:solidFill>
                    <a:srgbClr val="000000"/>
                  </a:solidFill>
                  <a:latin typeface="Calibri" panose="020F0502020204030204" pitchFamily="34" charset="0"/>
                </a:rPr>
                <a:t> </a:t>
              </a:r>
              <a:r>
                <a:rPr lang="en-US" altLang="nl-NL" sz="1600" dirty="0" err="1">
                  <a:solidFill>
                    <a:srgbClr val="000000"/>
                  </a:solidFill>
                  <a:latin typeface="Calibri" panose="020F0502020204030204" pitchFamily="34" charset="0"/>
                </a:rPr>
                <a:t>vette</a:t>
              </a:r>
              <a:r>
                <a:rPr lang="en-US" altLang="nl-NL" sz="1600" dirty="0">
                  <a:solidFill>
                    <a:srgbClr val="000000"/>
                  </a:solidFill>
                  <a:latin typeface="Calibri" panose="020F0502020204030204" pitchFamily="34" charset="0"/>
                </a:rPr>
                <a:t> of </a:t>
              </a:r>
              <a:r>
                <a:rPr lang="en-US" altLang="nl-NL" sz="1600" dirty="0" err="1">
                  <a:solidFill>
                    <a:srgbClr val="000000"/>
                  </a:solidFill>
                  <a:latin typeface="Calibri" panose="020F0502020204030204" pitchFamily="34" charset="0"/>
                </a:rPr>
                <a:t>cursieve</a:t>
              </a:r>
              <a:r>
                <a:rPr lang="en-US" altLang="nl-NL" sz="1600" dirty="0">
                  <a:solidFill>
                    <a:srgbClr val="000000"/>
                  </a:solidFill>
                  <a:latin typeface="Calibri" panose="020F0502020204030204" pitchFamily="34" charset="0"/>
                </a:rPr>
                <a:t> </a:t>
              </a:r>
              <a:r>
                <a:rPr lang="en-US" altLang="nl-NL" sz="1600" dirty="0" err="1">
                  <a:solidFill>
                    <a:srgbClr val="000000"/>
                  </a:solidFill>
                  <a:latin typeface="Calibri" panose="020F0502020204030204" pitchFamily="34" charset="0"/>
                </a:rPr>
                <a:t>teksten</a:t>
              </a:r>
              <a:endParaRPr lang="en-US" altLang="nl-NL" sz="1600" dirty="0">
                <a:solidFill>
                  <a:srgbClr val="000000"/>
                </a:solidFill>
                <a:latin typeface="Calibri" panose="020F0502020204030204" pitchFamily="34" charset="0"/>
              </a:endParaRPr>
            </a:p>
            <a:p>
              <a:pPr marL="285750" indent="-285750">
                <a:buFont typeface="Courier New" panose="02070309020205020404" pitchFamily="49" charset="0"/>
                <a:buChar char="o"/>
              </a:pPr>
              <a:r>
                <a:rPr lang="en-US" altLang="nl-NL" sz="1600" dirty="0" err="1">
                  <a:solidFill>
                    <a:srgbClr val="000000"/>
                  </a:solidFill>
                  <a:latin typeface="Calibri" panose="020F0502020204030204" pitchFamily="34" charset="0"/>
                </a:rPr>
                <a:t>Alinea’s</a:t>
              </a:r>
              <a:endParaRPr lang="en-US" altLang="nl-NL" sz="1600" dirty="0">
                <a:solidFill>
                  <a:srgbClr val="000000"/>
                </a:solidFill>
                <a:latin typeface="Calibri" panose="020F0502020204030204" pitchFamily="34" charset="0"/>
              </a:endParaRPr>
            </a:p>
            <a:p>
              <a:pPr marL="285750" indent="-285750">
                <a:buFont typeface="Courier New" panose="02070309020205020404" pitchFamily="49" charset="0"/>
                <a:buChar char="o"/>
              </a:pPr>
              <a:r>
                <a:rPr lang="en-US" altLang="nl-NL" sz="1600" dirty="0" err="1">
                  <a:solidFill>
                    <a:srgbClr val="000000"/>
                  </a:solidFill>
                  <a:latin typeface="Calibri" panose="020F0502020204030204" pitchFamily="34" charset="0"/>
                </a:rPr>
                <a:t>Tussenkoppen</a:t>
              </a:r>
              <a:endParaRPr lang="en-US" altLang="nl-NL" sz="1600" dirty="0">
                <a:solidFill>
                  <a:srgbClr val="000000"/>
                </a:solidFill>
                <a:latin typeface="Calibri" panose="020F0502020204030204" pitchFamily="34" charset="0"/>
              </a:endParaRPr>
            </a:p>
            <a:p>
              <a:pPr marL="285750" indent="-285750">
                <a:buFont typeface="Courier New" panose="02070309020205020404" pitchFamily="49" charset="0"/>
                <a:buChar char="o"/>
              </a:pPr>
              <a:r>
                <a:rPr lang="en-US" altLang="nl-NL" sz="1600" dirty="0" err="1">
                  <a:solidFill>
                    <a:srgbClr val="000000"/>
                  </a:solidFill>
                  <a:latin typeface="Calibri" panose="020F0502020204030204" pitchFamily="34" charset="0"/>
                </a:rPr>
                <a:t>Inleiding</a:t>
              </a:r>
              <a:r>
                <a:rPr lang="en-US" altLang="nl-NL" sz="1600" dirty="0">
                  <a:solidFill>
                    <a:srgbClr val="000000"/>
                  </a:solidFill>
                  <a:latin typeface="Calibri" panose="020F0502020204030204" pitchFamily="34" charset="0"/>
                </a:rPr>
                <a:t> </a:t>
              </a:r>
              <a:r>
                <a:rPr lang="en-US" altLang="nl-NL" sz="1600" i="1" dirty="0">
                  <a:solidFill>
                    <a:srgbClr val="000000"/>
                  </a:solidFill>
                  <a:latin typeface="Calibri" panose="020F0502020204030204" pitchFamily="34" charset="0"/>
                </a:rPr>
                <a:t>(Lead)</a:t>
              </a:r>
            </a:p>
            <a:p>
              <a:pPr marL="285750" indent="-285750">
                <a:buFont typeface="Courier New" panose="02070309020205020404" pitchFamily="49" charset="0"/>
                <a:buChar char="o"/>
              </a:pPr>
              <a:r>
                <a:rPr lang="en-US" altLang="nl-NL" sz="1600" dirty="0">
                  <a:solidFill>
                    <a:srgbClr val="000000"/>
                  </a:solidFill>
                  <a:latin typeface="Calibri" panose="020F0502020204030204" pitchFamily="34" charset="0"/>
                </a:rPr>
                <a:t>Kern</a:t>
              </a:r>
            </a:p>
            <a:p>
              <a:pPr marL="285750" indent="-285750">
                <a:buFont typeface="Courier New" panose="02070309020205020404" pitchFamily="49" charset="0"/>
                <a:buChar char="o"/>
              </a:pPr>
              <a:r>
                <a:rPr lang="en-US" altLang="nl-NL" sz="1600" dirty="0" err="1">
                  <a:solidFill>
                    <a:srgbClr val="000000"/>
                  </a:solidFill>
                  <a:latin typeface="Calibri" panose="020F0502020204030204" pitchFamily="34" charset="0"/>
                </a:rPr>
                <a:t>Puntsgewijze</a:t>
              </a:r>
              <a:r>
                <a:rPr lang="en-US" altLang="nl-NL" sz="1600" dirty="0">
                  <a:solidFill>
                    <a:srgbClr val="000000"/>
                  </a:solidFill>
                  <a:latin typeface="Calibri" panose="020F0502020204030204" pitchFamily="34" charset="0"/>
                </a:rPr>
                <a:t> </a:t>
              </a:r>
              <a:r>
                <a:rPr lang="en-US" altLang="nl-NL" sz="1600" dirty="0" err="1">
                  <a:solidFill>
                    <a:srgbClr val="000000"/>
                  </a:solidFill>
                  <a:latin typeface="Calibri" panose="020F0502020204030204" pitchFamily="34" charset="0"/>
                </a:rPr>
                <a:t>opsommingen</a:t>
              </a:r>
              <a:endParaRPr lang="en-US" altLang="nl-NL" sz="1600" dirty="0">
                <a:solidFill>
                  <a:srgbClr val="000000"/>
                </a:solidFill>
                <a:latin typeface="Calibri" panose="020F0502020204030204" pitchFamily="34" charset="0"/>
              </a:endParaRPr>
            </a:p>
            <a:p>
              <a:pPr marL="285750" indent="-285750">
                <a:buFont typeface="Courier New" panose="02070309020205020404" pitchFamily="49" charset="0"/>
                <a:buChar char="o"/>
              </a:pPr>
              <a:r>
                <a:rPr lang="en-US" altLang="nl-NL" sz="1600" dirty="0">
                  <a:solidFill>
                    <a:srgbClr val="000000"/>
                  </a:solidFill>
                  <a:latin typeface="Calibri" panose="020F0502020204030204" pitchFamily="34" charset="0"/>
                </a:rPr>
                <a:t>Slot met </a:t>
              </a:r>
              <a:r>
                <a:rPr lang="en-US" altLang="nl-NL" sz="1600" dirty="0" err="1">
                  <a:solidFill>
                    <a:srgbClr val="000000"/>
                  </a:solidFill>
                  <a:latin typeface="Calibri" panose="020F0502020204030204" pitchFamily="34" charset="0"/>
                </a:rPr>
                <a:t>conclusies</a:t>
              </a:r>
              <a:r>
                <a:rPr lang="en-US" altLang="nl-NL" sz="1600" dirty="0">
                  <a:solidFill>
                    <a:srgbClr val="000000"/>
                  </a:solidFill>
                  <a:latin typeface="Calibri" panose="020F0502020204030204" pitchFamily="34" charset="0"/>
                </a:rPr>
                <a:t> &amp; </a:t>
              </a:r>
              <a:r>
                <a:rPr lang="en-US" altLang="nl-NL" sz="1600" dirty="0" err="1">
                  <a:solidFill>
                    <a:srgbClr val="000000"/>
                  </a:solidFill>
                  <a:latin typeface="Calibri" panose="020F0502020204030204" pitchFamily="34" charset="0"/>
                </a:rPr>
                <a:t>aanbevelingen</a:t>
              </a:r>
              <a:endParaRPr lang="en-US" altLang="nl-NL" sz="1600" dirty="0">
                <a:solidFill>
                  <a:srgbClr val="000000"/>
                </a:solidFill>
                <a:latin typeface="Calibri" panose="020F0502020204030204" pitchFamily="34" charset="0"/>
              </a:endParaRPr>
            </a:p>
            <a:p>
              <a:pPr marL="285750" indent="-285750">
                <a:buFont typeface="Courier New" panose="02070309020205020404" pitchFamily="49" charset="0"/>
                <a:buChar char="o"/>
              </a:pPr>
              <a:r>
                <a:rPr lang="en-US" altLang="nl-NL" sz="1600" dirty="0" err="1">
                  <a:solidFill>
                    <a:srgbClr val="000000"/>
                  </a:solidFill>
                  <a:latin typeface="Calibri" panose="020F0502020204030204" pitchFamily="34" charset="0"/>
                </a:rPr>
                <a:t>Verwijs</a:t>
              </a:r>
              <a:r>
                <a:rPr lang="en-US" altLang="nl-NL" sz="1600" dirty="0">
                  <a:solidFill>
                    <a:srgbClr val="000000"/>
                  </a:solidFill>
                  <a:latin typeface="Calibri" panose="020F0502020204030204" pitchFamily="34" charset="0"/>
                </a:rPr>
                <a:t> </a:t>
              </a:r>
              <a:r>
                <a:rPr lang="en-US" altLang="nl-NL" sz="1600" dirty="0" err="1">
                  <a:solidFill>
                    <a:srgbClr val="000000"/>
                  </a:solidFill>
                  <a:latin typeface="Calibri" panose="020F0502020204030204" pitchFamily="34" charset="0"/>
                </a:rPr>
                <a:t>naar</a:t>
              </a:r>
              <a:r>
                <a:rPr lang="en-US" altLang="nl-NL" sz="1600" dirty="0">
                  <a:solidFill>
                    <a:srgbClr val="000000"/>
                  </a:solidFill>
                  <a:latin typeface="Calibri" panose="020F0502020204030204" pitchFamily="34" charset="0"/>
                </a:rPr>
                <a:t> </a:t>
              </a:r>
              <a:r>
                <a:rPr lang="en-US" altLang="nl-NL" sz="1600" dirty="0" err="1">
                  <a:solidFill>
                    <a:srgbClr val="000000"/>
                  </a:solidFill>
                  <a:latin typeface="Calibri" panose="020F0502020204030204" pitchFamily="34" charset="0"/>
                </a:rPr>
                <a:t>bijlagen</a:t>
              </a:r>
              <a:endParaRPr lang="nl-NL" altLang="nl-NL" sz="1600" dirty="0">
                <a:solidFill>
                  <a:srgbClr val="000000"/>
                </a:solidFill>
                <a:latin typeface="Calibri" panose="020F0502020204030204" pitchFamily="34" charset="0"/>
              </a:endParaRPr>
            </a:p>
          </p:txBody>
        </p:sp>
        <p:sp>
          <p:nvSpPr>
            <p:cNvPr id="38923" name="Tekstvak 24">
              <a:extLst>
                <a:ext uri="{FF2B5EF4-FFF2-40B4-BE49-F238E27FC236}">
                  <a16:creationId xmlns:a16="http://schemas.microsoft.com/office/drawing/2014/main" id="{F6EFAD6F-3D79-4F04-877E-F64C5380906E}"/>
                </a:ext>
              </a:extLst>
            </p:cNvPr>
            <p:cNvSpPr txBox="1">
              <a:spLocks noChangeArrowheads="1"/>
            </p:cNvSpPr>
            <p:nvPr/>
          </p:nvSpPr>
          <p:spPr bwMode="auto">
            <a:xfrm>
              <a:off x="4365184" y="1561882"/>
              <a:ext cx="1972008" cy="180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900">
                  <a:solidFill>
                    <a:schemeClr val="tx2"/>
                  </a:solidFill>
                  <a:latin typeface="Arial" panose="020B0604020202020204" pitchFamily="34" charset="0"/>
                  <a:cs typeface="Arial" panose="020B0604020202020204" pitchFamily="34" charset="0"/>
                </a:defRPr>
              </a:lvl1pPr>
              <a:lvl2pPr marL="742950" indent="-285750" eaLnBrk="0" hangingPunct="0">
                <a:defRPr sz="3900">
                  <a:solidFill>
                    <a:schemeClr val="tx2"/>
                  </a:solidFill>
                  <a:latin typeface="Arial" panose="020B0604020202020204" pitchFamily="34" charset="0"/>
                  <a:cs typeface="Arial" panose="020B0604020202020204" pitchFamily="34" charset="0"/>
                </a:defRPr>
              </a:lvl2pPr>
              <a:lvl3pPr marL="1143000" indent="-228600" eaLnBrk="0" hangingPunct="0">
                <a:defRPr sz="3900">
                  <a:solidFill>
                    <a:schemeClr val="tx2"/>
                  </a:solidFill>
                  <a:latin typeface="Arial" panose="020B0604020202020204" pitchFamily="34" charset="0"/>
                  <a:cs typeface="Arial" panose="020B0604020202020204" pitchFamily="34" charset="0"/>
                </a:defRPr>
              </a:lvl3pPr>
              <a:lvl4pPr marL="1600200" indent="-228600" eaLnBrk="0" hangingPunct="0">
                <a:defRPr sz="3900">
                  <a:solidFill>
                    <a:schemeClr val="tx2"/>
                  </a:solidFill>
                  <a:latin typeface="Arial" panose="020B0604020202020204" pitchFamily="34" charset="0"/>
                  <a:cs typeface="Arial" panose="020B0604020202020204" pitchFamily="34" charset="0"/>
                </a:defRPr>
              </a:lvl4pPr>
              <a:lvl5pPr marL="2057400" indent="-228600" eaLnBrk="0" hangingPunct="0">
                <a:defRPr sz="39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9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9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9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900">
                  <a:solidFill>
                    <a:schemeClr val="tx2"/>
                  </a:solidFill>
                  <a:latin typeface="Arial" panose="020B0604020202020204" pitchFamily="34" charset="0"/>
                  <a:cs typeface="Arial" panose="020B0604020202020204" pitchFamily="34" charset="0"/>
                </a:defRPr>
              </a:lvl9pPr>
            </a:lstStyle>
            <a:p>
              <a:r>
                <a:rPr lang="en-US" altLang="nl-NL" sz="1879" b="1" dirty="0" err="1">
                  <a:solidFill>
                    <a:schemeClr val="tx1"/>
                  </a:solidFill>
                  <a:latin typeface="Calibri" panose="020F0502020204030204" pitchFamily="34" charset="0"/>
                </a:rPr>
                <a:t>Inhoud</a:t>
              </a:r>
              <a:endParaRPr lang="en-US" altLang="nl-NL" sz="1879" b="1" dirty="0">
                <a:solidFill>
                  <a:schemeClr val="tx1"/>
                </a:solidFill>
                <a:latin typeface="Calibri" panose="020F0502020204030204" pitchFamily="34" charset="0"/>
              </a:endParaRPr>
            </a:p>
            <a:p>
              <a:endParaRPr lang="en-US" altLang="nl-NL" sz="1212" b="1" i="1" dirty="0">
                <a:solidFill>
                  <a:srgbClr val="000000"/>
                </a:solidFill>
                <a:latin typeface="Calibri" panose="020F0502020204030204" pitchFamily="34" charset="0"/>
              </a:endParaRPr>
            </a:p>
            <a:p>
              <a:r>
                <a:rPr lang="en-US" altLang="nl-NL" sz="1455" b="1" i="1" dirty="0">
                  <a:solidFill>
                    <a:srgbClr val="000000"/>
                  </a:solidFill>
                  <a:latin typeface="Calibri" panose="020F0502020204030204" pitchFamily="34" charset="0"/>
                </a:rPr>
                <a:t>5W’s:</a:t>
              </a:r>
            </a:p>
            <a:p>
              <a:pPr marL="285750" indent="-285750">
                <a:buFont typeface="Courier New" panose="02070309020205020404" pitchFamily="49" charset="0"/>
                <a:buChar char="o"/>
              </a:pPr>
              <a:r>
                <a:rPr lang="en-US" altLang="nl-NL" sz="1600" dirty="0">
                  <a:solidFill>
                    <a:srgbClr val="000000"/>
                  </a:solidFill>
                  <a:latin typeface="Calibri" panose="020F0502020204030204" pitchFamily="34" charset="0"/>
                </a:rPr>
                <a:t>Wie?</a:t>
              </a:r>
            </a:p>
            <a:p>
              <a:pPr marL="285750" indent="-285750">
                <a:buFont typeface="Courier New" panose="02070309020205020404" pitchFamily="49" charset="0"/>
                <a:buChar char="o"/>
              </a:pPr>
              <a:r>
                <a:rPr lang="en-US" altLang="nl-NL" sz="1600" dirty="0">
                  <a:solidFill>
                    <a:srgbClr val="000000"/>
                  </a:solidFill>
                  <a:latin typeface="Calibri" panose="020F0502020204030204" pitchFamily="34" charset="0"/>
                </a:rPr>
                <a:t>Wat?</a:t>
              </a:r>
            </a:p>
            <a:p>
              <a:pPr marL="285750" indent="-285750">
                <a:buFont typeface="Courier New" panose="02070309020205020404" pitchFamily="49" charset="0"/>
                <a:buChar char="o"/>
              </a:pPr>
              <a:r>
                <a:rPr lang="en-US" altLang="nl-NL" sz="1600" dirty="0" err="1">
                  <a:solidFill>
                    <a:srgbClr val="000000"/>
                  </a:solidFill>
                  <a:latin typeface="Calibri" panose="020F0502020204030204" pitchFamily="34" charset="0"/>
                </a:rPr>
                <a:t>Waar</a:t>
              </a:r>
              <a:r>
                <a:rPr lang="en-US" altLang="nl-NL" sz="1600" dirty="0">
                  <a:solidFill>
                    <a:srgbClr val="000000"/>
                  </a:solidFill>
                  <a:latin typeface="Calibri" panose="020F0502020204030204" pitchFamily="34" charset="0"/>
                </a:rPr>
                <a:t>?</a:t>
              </a:r>
            </a:p>
            <a:p>
              <a:pPr marL="285750" indent="-285750">
                <a:buFont typeface="Courier New" panose="02070309020205020404" pitchFamily="49" charset="0"/>
                <a:buChar char="o"/>
              </a:pPr>
              <a:r>
                <a:rPr lang="en-US" altLang="nl-NL" sz="1600" dirty="0" err="1">
                  <a:solidFill>
                    <a:srgbClr val="000000"/>
                  </a:solidFill>
                  <a:latin typeface="Calibri" panose="020F0502020204030204" pitchFamily="34" charset="0"/>
                </a:rPr>
                <a:t>Wanneer</a:t>
              </a:r>
              <a:r>
                <a:rPr lang="en-US" altLang="nl-NL" sz="1600" dirty="0">
                  <a:solidFill>
                    <a:srgbClr val="000000"/>
                  </a:solidFill>
                  <a:latin typeface="Calibri" panose="020F0502020204030204" pitchFamily="34" charset="0"/>
                </a:rPr>
                <a:t>?</a:t>
              </a:r>
            </a:p>
            <a:p>
              <a:pPr marL="285750" indent="-285750">
                <a:buFont typeface="Courier New" panose="02070309020205020404" pitchFamily="49" charset="0"/>
                <a:buChar char="o"/>
              </a:pPr>
              <a:r>
                <a:rPr lang="en-US" altLang="nl-NL" sz="1600" dirty="0" err="1">
                  <a:solidFill>
                    <a:srgbClr val="000000"/>
                  </a:solidFill>
                  <a:latin typeface="Calibri" panose="020F0502020204030204" pitchFamily="34" charset="0"/>
                </a:rPr>
                <a:t>Waarom</a:t>
              </a:r>
              <a:r>
                <a:rPr lang="en-US" altLang="nl-NL" sz="1600" dirty="0">
                  <a:solidFill>
                    <a:srgbClr val="000000"/>
                  </a:solidFill>
                  <a:latin typeface="Calibri" panose="020F0502020204030204" pitchFamily="34" charset="0"/>
                </a:rPr>
                <a:t>?</a:t>
              </a:r>
            </a:p>
            <a:p>
              <a:pPr marL="285750" indent="-285750">
                <a:buFont typeface="Courier New" panose="02070309020205020404" pitchFamily="49" charset="0"/>
                <a:buChar char="o"/>
              </a:pPr>
              <a:r>
                <a:rPr lang="en-US" altLang="nl-NL" sz="1600" dirty="0" err="1">
                  <a:solidFill>
                    <a:srgbClr val="000000"/>
                  </a:solidFill>
                  <a:latin typeface="Calibri" panose="020F0502020204030204" pitchFamily="34" charset="0"/>
                </a:rPr>
                <a:t>Ontdubbelen</a:t>
              </a:r>
              <a:endParaRPr lang="en-US" altLang="nl-NL" sz="1600" dirty="0">
                <a:solidFill>
                  <a:srgbClr val="000000"/>
                </a:solidFill>
                <a:latin typeface="Calibri" panose="020F0502020204030204" pitchFamily="34" charset="0"/>
              </a:endParaRPr>
            </a:p>
            <a:p>
              <a:pPr marL="285750" indent="-285750">
                <a:buFont typeface="Courier New" panose="02070309020205020404" pitchFamily="49" charset="0"/>
                <a:buChar char="o"/>
              </a:pPr>
              <a:r>
                <a:rPr lang="en-US" altLang="nl-NL" sz="1600" dirty="0" err="1">
                  <a:solidFill>
                    <a:srgbClr val="000000"/>
                  </a:solidFill>
                  <a:latin typeface="Calibri" panose="020F0502020204030204" pitchFamily="34" charset="0"/>
                </a:rPr>
                <a:t>Irrelevante</a:t>
              </a:r>
              <a:r>
                <a:rPr lang="en-US" altLang="nl-NL" sz="1600" dirty="0">
                  <a:solidFill>
                    <a:srgbClr val="000000"/>
                  </a:solidFill>
                  <a:latin typeface="Calibri" panose="020F0502020204030204" pitchFamily="34" charset="0"/>
                </a:rPr>
                <a:t> </a:t>
              </a:r>
              <a:r>
                <a:rPr lang="en-US" altLang="nl-NL" sz="1600" dirty="0" err="1">
                  <a:solidFill>
                    <a:srgbClr val="000000"/>
                  </a:solidFill>
                  <a:latin typeface="Calibri" panose="020F0502020204030204" pitchFamily="34" charset="0"/>
                </a:rPr>
                <a:t>zaken</a:t>
              </a:r>
              <a:r>
                <a:rPr lang="en-US" altLang="nl-NL" sz="1600" dirty="0">
                  <a:solidFill>
                    <a:srgbClr val="000000"/>
                  </a:solidFill>
                  <a:latin typeface="Calibri" panose="020F0502020204030204" pitchFamily="34" charset="0"/>
                </a:rPr>
                <a:t> </a:t>
              </a:r>
              <a:r>
                <a:rPr lang="en-US" altLang="nl-NL" sz="1600" dirty="0" err="1">
                  <a:solidFill>
                    <a:srgbClr val="000000"/>
                  </a:solidFill>
                  <a:latin typeface="Calibri" panose="020F0502020204030204" pitchFamily="34" charset="0"/>
                </a:rPr>
                <a:t>schrappen</a:t>
              </a:r>
              <a:endParaRPr lang="en-US" altLang="nl-NL" sz="1600" dirty="0">
                <a:solidFill>
                  <a:srgbClr val="000000"/>
                </a:solidFill>
                <a:latin typeface="Calibri" panose="020F0502020204030204" pitchFamily="34" charset="0"/>
              </a:endParaRPr>
            </a:p>
            <a:p>
              <a:endParaRPr lang="nl-NL" altLang="nl-NL" sz="1455" dirty="0">
                <a:solidFill>
                  <a:srgbClr val="000000"/>
                </a:solidFill>
                <a:latin typeface="Calibri" panose="020F0502020204030204" pitchFamily="34" charset="0"/>
              </a:endParaRPr>
            </a:p>
          </p:txBody>
        </p:sp>
        <p:sp>
          <p:nvSpPr>
            <p:cNvPr id="38924" name="Tekstvak 25">
              <a:extLst>
                <a:ext uri="{FF2B5EF4-FFF2-40B4-BE49-F238E27FC236}">
                  <a16:creationId xmlns:a16="http://schemas.microsoft.com/office/drawing/2014/main" id="{572BF231-30ED-4F56-BB5E-B8C9D2B038AC}"/>
                </a:ext>
              </a:extLst>
            </p:cNvPr>
            <p:cNvSpPr txBox="1">
              <a:spLocks noChangeArrowheads="1"/>
            </p:cNvSpPr>
            <p:nvPr/>
          </p:nvSpPr>
          <p:spPr bwMode="auto">
            <a:xfrm>
              <a:off x="6344996" y="1561882"/>
              <a:ext cx="1643220" cy="84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900">
                  <a:solidFill>
                    <a:schemeClr val="tx2"/>
                  </a:solidFill>
                  <a:latin typeface="Arial" panose="020B0604020202020204" pitchFamily="34" charset="0"/>
                  <a:cs typeface="Arial" panose="020B0604020202020204" pitchFamily="34" charset="0"/>
                </a:defRPr>
              </a:lvl1pPr>
              <a:lvl2pPr marL="742950" indent="-285750" eaLnBrk="0" hangingPunct="0">
                <a:defRPr sz="3900">
                  <a:solidFill>
                    <a:schemeClr val="tx2"/>
                  </a:solidFill>
                  <a:latin typeface="Arial" panose="020B0604020202020204" pitchFamily="34" charset="0"/>
                  <a:cs typeface="Arial" panose="020B0604020202020204" pitchFamily="34" charset="0"/>
                </a:defRPr>
              </a:lvl2pPr>
              <a:lvl3pPr marL="1143000" indent="-228600" eaLnBrk="0" hangingPunct="0">
                <a:defRPr sz="3900">
                  <a:solidFill>
                    <a:schemeClr val="tx2"/>
                  </a:solidFill>
                  <a:latin typeface="Arial" panose="020B0604020202020204" pitchFamily="34" charset="0"/>
                  <a:cs typeface="Arial" panose="020B0604020202020204" pitchFamily="34" charset="0"/>
                </a:defRPr>
              </a:lvl3pPr>
              <a:lvl4pPr marL="1600200" indent="-228600" eaLnBrk="0" hangingPunct="0">
                <a:defRPr sz="3900">
                  <a:solidFill>
                    <a:schemeClr val="tx2"/>
                  </a:solidFill>
                  <a:latin typeface="Arial" panose="020B0604020202020204" pitchFamily="34" charset="0"/>
                  <a:cs typeface="Arial" panose="020B0604020202020204" pitchFamily="34" charset="0"/>
                </a:defRPr>
              </a:lvl4pPr>
              <a:lvl5pPr marL="2057400" indent="-228600" eaLnBrk="0" hangingPunct="0">
                <a:defRPr sz="39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9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9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9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900">
                  <a:solidFill>
                    <a:schemeClr val="tx2"/>
                  </a:solidFill>
                  <a:latin typeface="Arial" panose="020B0604020202020204" pitchFamily="34" charset="0"/>
                  <a:cs typeface="Arial" panose="020B0604020202020204" pitchFamily="34" charset="0"/>
                </a:defRPr>
              </a:lvl9pPr>
            </a:lstStyle>
            <a:p>
              <a:r>
                <a:rPr lang="en-US" altLang="nl-NL" sz="1879" b="1" dirty="0" err="1">
                  <a:solidFill>
                    <a:schemeClr val="tx1"/>
                  </a:solidFill>
                  <a:latin typeface="Calibri" panose="020F0502020204030204" pitchFamily="34" charset="0"/>
                </a:rPr>
                <a:t>Taal</a:t>
              </a:r>
              <a:endParaRPr lang="en-US" altLang="nl-NL" sz="1879" b="1" dirty="0">
                <a:solidFill>
                  <a:schemeClr val="tx1"/>
                </a:solidFill>
                <a:latin typeface="Calibri" panose="020F0502020204030204" pitchFamily="34" charset="0"/>
              </a:endParaRPr>
            </a:p>
            <a:p>
              <a:endParaRPr lang="en-US" altLang="nl-NL" sz="1030" dirty="0">
                <a:solidFill>
                  <a:srgbClr val="000000"/>
                </a:solidFill>
                <a:latin typeface="Calibri" panose="020F0502020204030204" pitchFamily="34" charset="0"/>
              </a:endParaRPr>
            </a:p>
            <a:p>
              <a:pPr marL="285750" indent="-285750">
                <a:buFont typeface="Courier New" panose="02070309020205020404" pitchFamily="49" charset="0"/>
                <a:buChar char="o"/>
              </a:pPr>
              <a:r>
                <a:rPr lang="en-US" altLang="nl-NL" sz="1600" dirty="0">
                  <a:solidFill>
                    <a:srgbClr val="000000"/>
                  </a:solidFill>
                  <a:latin typeface="Calibri" panose="020F0502020204030204" pitchFamily="34" charset="0"/>
                </a:rPr>
                <a:t>Correct </a:t>
              </a:r>
              <a:r>
                <a:rPr lang="en-US" altLang="nl-NL" sz="1600" dirty="0" err="1">
                  <a:solidFill>
                    <a:srgbClr val="000000"/>
                  </a:solidFill>
                  <a:latin typeface="Calibri" panose="020F0502020204030204" pitchFamily="34" charset="0"/>
                </a:rPr>
                <a:t>nederlands</a:t>
              </a:r>
              <a:endParaRPr lang="en-US" altLang="nl-NL" sz="1600" dirty="0">
                <a:solidFill>
                  <a:srgbClr val="000000"/>
                </a:solidFill>
                <a:latin typeface="Calibri" panose="020F0502020204030204" pitchFamily="34" charset="0"/>
              </a:endParaRPr>
            </a:p>
            <a:p>
              <a:pPr marL="285750" indent="-285750">
                <a:buFont typeface="Courier New" panose="02070309020205020404" pitchFamily="49" charset="0"/>
                <a:buChar char="o"/>
              </a:pPr>
              <a:r>
                <a:rPr lang="en-US" altLang="nl-NL" sz="1600" dirty="0" err="1">
                  <a:solidFill>
                    <a:srgbClr val="000000"/>
                  </a:solidFill>
                  <a:latin typeface="Calibri" panose="020F0502020204030204" pitchFamily="34" charset="0"/>
                </a:rPr>
                <a:t>Interpunctie</a:t>
              </a:r>
              <a:endParaRPr lang="en-US" altLang="nl-NL" sz="1600" dirty="0">
                <a:solidFill>
                  <a:srgbClr val="000000"/>
                </a:solidFill>
                <a:latin typeface="Calibri" panose="020F0502020204030204" pitchFamily="34" charset="0"/>
              </a:endParaRPr>
            </a:p>
            <a:p>
              <a:pPr marL="285750" indent="-285750">
                <a:buFont typeface="Courier New" panose="02070309020205020404" pitchFamily="49" charset="0"/>
                <a:buChar char="o"/>
              </a:pPr>
              <a:r>
                <a:rPr lang="en-US" altLang="nl-NL" sz="1600" dirty="0" err="1">
                  <a:solidFill>
                    <a:srgbClr val="000000"/>
                  </a:solidFill>
                  <a:latin typeface="Calibri" panose="020F0502020204030204" pitchFamily="34" charset="0"/>
                </a:rPr>
                <a:t>Geen</a:t>
              </a:r>
              <a:r>
                <a:rPr lang="en-US" altLang="nl-NL" sz="1600" dirty="0">
                  <a:solidFill>
                    <a:srgbClr val="000000"/>
                  </a:solidFill>
                  <a:latin typeface="Calibri" panose="020F0502020204030204" pitchFamily="34" charset="0"/>
                </a:rPr>
                <a:t> </a:t>
              </a:r>
              <a:r>
                <a:rPr lang="en-US" altLang="nl-NL" sz="1600" dirty="0" err="1">
                  <a:solidFill>
                    <a:srgbClr val="000000"/>
                  </a:solidFill>
                  <a:latin typeface="Calibri" panose="020F0502020204030204" pitchFamily="34" charset="0"/>
                </a:rPr>
                <a:t>tangconstructies</a:t>
              </a:r>
              <a:endParaRPr lang="nl-NL" altLang="nl-NL" sz="1600" dirty="0">
                <a:solidFill>
                  <a:srgbClr val="000000"/>
                </a:solidFill>
                <a:latin typeface="Calibri" panose="020F0502020204030204" pitchFamily="34" charset="0"/>
              </a:endParaRPr>
            </a:p>
          </p:txBody>
        </p:sp>
        <p:sp>
          <p:nvSpPr>
            <p:cNvPr id="38925" name="Tekstvak 26">
              <a:extLst>
                <a:ext uri="{FF2B5EF4-FFF2-40B4-BE49-F238E27FC236}">
                  <a16:creationId xmlns:a16="http://schemas.microsoft.com/office/drawing/2014/main" id="{284A1FCC-072E-4643-B7A6-F609DAF43E2E}"/>
                </a:ext>
              </a:extLst>
            </p:cNvPr>
            <p:cNvSpPr txBox="1">
              <a:spLocks noChangeArrowheads="1"/>
            </p:cNvSpPr>
            <p:nvPr/>
          </p:nvSpPr>
          <p:spPr bwMode="auto">
            <a:xfrm>
              <a:off x="8024151" y="1561882"/>
              <a:ext cx="1857595" cy="1329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900">
                  <a:solidFill>
                    <a:schemeClr val="tx2"/>
                  </a:solidFill>
                  <a:latin typeface="Arial" panose="020B0604020202020204" pitchFamily="34" charset="0"/>
                  <a:cs typeface="Arial" panose="020B0604020202020204" pitchFamily="34" charset="0"/>
                </a:defRPr>
              </a:lvl1pPr>
              <a:lvl2pPr marL="742950" indent="-285750" eaLnBrk="0" hangingPunct="0">
                <a:defRPr sz="3900">
                  <a:solidFill>
                    <a:schemeClr val="tx2"/>
                  </a:solidFill>
                  <a:latin typeface="Arial" panose="020B0604020202020204" pitchFamily="34" charset="0"/>
                  <a:cs typeface="Arial" panose="020B0604020202020204" pitchFamily="34" charset="0"/>
                </a:defRPr>
              </a:lvl2pPr>
              <a:lvl3pPr marL="1143000" indent="-228600" eaLnBrk="0" hangingPunct="0">
                <a:defRPr sz="3900">
                  <a:solidFill>
                    <a:schemeClr val="tx2"/>
                  </a:solidFill>
                  <a:latin typeface="Arial" panose="020B0604020202020204" pitchFamily="34" charset="0"/>
                  <a:cs typeface="Arial" panose="020B0604020202020204" pitchFamily="34" charset="0"/>
                </a:defRPr>
              </a:lvl3pPr>
              <a:lvl4pPr marL="1600200" indent="-228600" eaLnBrk="0" hangingPunct="0">
                <a:defRPr sz="3900">
                  <a:solidFill>
                    <a:schemeClr val="tx2"/>
                  </a:solidFill>
                  <a:latin typeface="Arial" panose="020B0604020202020204" pitchFamily="34" charset="0"/>
                  <a:cs typeface="Arial" panose="020B0604020202020204" pitchFamily="34" charset="0"/>
                </a:defRPr>
              </a:lvl4pPr>
              <a:lvl5pPr marL="2057400" indent="-228600" eaLnBrk="0" hangingPunct="0">
                <a:defRPr sz="3900">
                  <a:solidFill>
                    <a:schemeClr val="tx2"/>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900">
                  <a:solidFill>
                    <a:schemeClr val="tx2"/>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900">
                  <a:solidFill>
                    <a:schemeClr val="tx2"/>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900">
                  <a:solidFill>
                    <a:schemeClr val="tx2"/>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900">
                  <a:solidFill>
                    <a:schemeClr val="tx2"/>
                  </a:solidFill>
                  <a:latin typeface="Arial" panose="020B0604020202020204" pitchFamily="34" charset="0"/>
                  <a:cs typeface="Arial" panose="020B0604020202020204" pitchFamily="34" charset="0"/>
                </a:defRPr>
              </a:lvl9pPr>
            </a:lstStyle>
            <a:p>
              <a:r>
                <a:rPr lang="en-US" altLang="nl-NL" sz="1879" b="1" dirty="0" err="1">
                  <a:solidFill>
                    <a:schemeClr val="tx1"/>
                  </a:solidFill>
                  <a:latin typeface="Calibri" panose="020F0502020204030204" pitchFamily="34" charset="0"/>
                </a:rPr>
                <a:t>Stijl</a:t>
              </a:r>
              <a:endParaRPr lang="en-US" altLang="nl-NL" sz="1879" b="1" dirty="0">
                <a:solidFill>
                  <a:schemeClr val="tx1"/>
                </a:solidFill>
                <a:latin typeface="Calibri" panose="020F0502020204030204" pitchFamily="34" charset="0"/>
              </a:endParaRPr>
            </a:p>
            <a:p>
              <a:endParaRPr lang="en-US" altLang="nl-NL" sz="1030" dirty="0">
                <a:solidFill>
                  <a:srgbClr val="000000"/>
                </a:solidFill>
                <a:latin typeface="Calibri" panose="020F0502020204030204" pitchFamily="34" charset="0"/>
              </a:endParaRPr>
            </a:p>
            <a:p>
              <a:pPr marL="285750" indent="-285750">
                <a:buFont typeface="Courier New" panose="02070309020205020404" pitchFamily="49" charset="0"/>
                <a:buChar char="o"/>
              </a:pPr>
              <a:r>
                <a:rPr lang="en-US" altLang="nl-NL" sz="1600" dirty="0">
                  <a:solidFill>
                    <a:srgbClr val="000000"/>
                  </a:solidFill>
                  <a:latin typeface="Calibri" panose="020F0502020204030204" pitchFamily="34" charset="0"/>
                </a:rPr>
                <a:t>Korte </a:t>
              </a:r>
              <a:r>
                <a:rPr lang="en-US" altLang="nl-NL" sz="1600" dirty="0" err="1">
                  <a:solidFill>
                    <a:srgbClr val="000000"/>
                  </a:solidFill>
                  <a:latin typeface="Calibri" panose="020F0502020204030204" pitchFamily="34" charset="0"/>
                </a:rPr>
                <a:t>zinnen</a:t>
              </a:r>
              <a:endParaRPr lang="en-US" altLang="nl-NL" sz="1600" dirty="0">
                <a:solidFill>
                  <a:srgbClr val="000000"/>
                </a:solidFill>
                <a:latin typeface="Calibri" panose="020F0502020204030204" pitchFamily="34" charset="0"/>
              </a:endParaRPr>
            </a:p>
            <a:p>
              <a:pPr marL="285750" indent="-285750">
                <a:buFont typeface="Courier New" panose="02070309020205020404" pitchFamily="49" charset="0"/>
                <a:buChar char="o"/>
              </a:pPr>
              <a:r>
                <a:rPr lang="en-US" altLang="nl-NL" sz="1600" dirty="0" err="1">
                  <a:solidFill>
                    <a:srgbClr val="000000"/>
                  </a:solidFill>
                  <a:latin typeface="Calibri" panose="020F0502020204030204" pitchFamily="34" charset="0"/>
                </a:rPr>
                <a:t>Feiten</a:t>
              </a:r>
              <a:r>
                <a:rPr lang="en-US" altLang="nl-NL" sz="1600" dirty="0">
                  <a:solidFill>
                    <a:srgbClr val="000000"/>
                  </a:solidFill>
                  <a:latin typeface="Calibri" panose="020F0502020204030204" pitchFamily="34" charset="0"/>
                </a:rPr>
                <a:t> </a:t>
              </a:r>
              <a:r>
                <a:rPr lang="en-US" altLang="nl-NL" sz="1600" dirty="0" err="1">
                  <a:solidFill>
                    <a:srgbClr val="000000"/>
                  </a:solidFill>
                  <a:latin typeface="Calibri" panose="020F0502020204030204" pitchFamily="34" charset="0"/>
                </a:rPr>
                <a:t>visueel</a:t>
              </a:r>
              <a:r>
                <a:rPr lang="en-US" altLang="nl-NL" sz="1600" dirty="0">
                  <a:solidFill>
                    <a:srgbClr val="000000"/>
                  </a:solidFill>
                  <a:latin typeface="Calibri" panose="020F0502020204030204" pitchFamily="34" charset="0"/>
                </a:rPr>
                <a:t> </a:t>
              </a:r>
              <a:r>
                <a:rPr lang="en-US" altLang="nl-NL" sz="1600" dirty="0" err="1">
                  <a:solidFill>
                    <a:srgbClr val="000000"/>
                  </a:solidFill>
                  <a:latin typeface="Calibri" panose="020F0502020204030204" pitchFamily="34" charset="0"/>
                </a:rPr>
                <a:t>maken</a:t>
              </a:r>
              <a:endParaRPr lang="en-US" altLang="nl-NL" sz="1600" dirty="0">
                <a:solidFill>
                  <a:srgbClr val="000000"/>
                </a:solidFill>
                <a:latin typeface="Calibri" panose="020F0502020204030204" pitchFamily="34" charset="0"/>
              </a:endParaRPr>
            </a:p>
            <a:p>
              <a:pPr marL="285750" indent="-285750">
                <a:buFont typeface="Courier New" panose="02070309020205020404" pitchFamily="49" charset="0"/>
                <a:buChar char="o"/>
              </a:pPr>
              <a:r>
                <a:rPr lang="en-US" altLang="nl-NL" sz="1600" dirty="0" err="1">
                  <a:solidFill>
                    <a:srgbClr val="000000"/>
                  </a:solidFill>
                  <a:latin typeface="Calibri" panose="020F0502020204030204" pitchFamily="34" charset="0"/>
                </a:rPr>
                <a:t>Komt</a:t>
              </a:r>
              <a:r>
                <a:rPr lang="en-US" altLang="nl-NL" sz="1600" dirty="0">
                  <a:solidFill>
                    <a:srgbClr val="000000"/>
                  </a:solidFill>
                  <a:latin typeface="Calibri" panose="020F0502020204030204" pitchFamily="34" charset="0"/>
                </a:rPr>
                <a:t> de </a:t>
              </a:r>
              <a:r>
                <a:rPr lang="en-US" altLang="nl-NL" sz="1600" dirty="0" err="1">
                  <a:solidFill>
                    <a:srgbClr val="000000"/>
                  </a:solidFill>
                  <a:latin typeface="Calibri" panose="020F0502020204030204" pitchFamily="34" charset="0"/>
                </a:rPr>
                <a:t>boodschap</a:t>
              </a:r>
              <a:r>
                <a:rPr lang="en-US" altLang="nl-NL" sz="1600" dirty="0">
                  <a:solidFill>
                    <a:srgbClr val="000000"/>
                  </a:solidFill>
                  <a:latin typeface="Calibri" panose="020F0502020204030204" pitchFamily="34" charset="0"/>
                </a:rPr>
                <a:t> over?</a:t>
              </a:r>
            </a:p>
            <a:p>
              <a:pPr marL="1028700" lvl="1">
                <a:buFont typeface="Arial" panose="020B0604020202020204" pitchFamily="34" charset="0"/>
                <a:buChar char="•"/>
              </a:pPr>
              <a:r>
                <a:rPr lang="en-US" altLang="nl-NL" sz="1600" dirty="0" err="1">
                  <a:solidFill>
                    <a:srgbClr val="000000"/>
                  </a:solidFill>
                  <a:latin typeface="Calibri" panose="020F0502020204030204" pitchFamily="34" charset="0"/>
                </a:rPr>
                <a:t>effectief</a:t>
              </a:r>
              <a:endParaRPr lang="en-US" altLang="nl-NL" sz="1600" dirty="0">
                <a:solidFill>
                  <a:srgbClr val="000000"/>
                </a:solidFill>
                <a:latin typeface="Calibri" panose="020F0502020204030204" pitchFamily="34" charset="0"/>
              </a:endParaRPr>
            </a:p>
            <a:p>
              <a:pPr marL="1028700" lvl="1">
                <a:buFont typeface="Arial" panose="020B0604020202020204" pitchFamily="34" charset="0"/>
                <a:buChar char="•"/>
              </a:pPr>
              <a:r>
                <a:rPr lang="en-US" altLang="nl-NL" sz="1600" dirty="0" err="1">
                  <a:solidFill>
                    <a:srgbClr val="000000"/>
                  </a:solidFill>
                  <a:latin typeface="Calibri" panose="020F0502020204030204" pitchFamily="34" charset="0"/>
                </a:rPr>
                <a:t>overtuigend</a:t>
              </a:r>
              <a:endParaRPr lang="en-US" altLang="nl-NL" sz="1600" dirty="0">
                <a:solidFill>
                  <a:srgbClr val="000000"/>
                </a:solidFill>
                <a:latin typeface="Calibri" panose="020F0502020204030204" pitchFamily="34" charset="0"/>
              </a:endParaRPr>
            </a:p>
            <a:p>
              <a:pPr marL="1028700" lvl="1">
                <a:buFont typeface="Arial" panose="020B0604020202020204" pitchFamily="34" charset="0"/>
                <a:buChar char="•"/>
              </a:pPr>
              <a:r>
                <a:rPr lang="en-US" altLang="nl-NL" sz="1600" dirty="0" err="1">
                  <a:solidFill>
                    <a:srgbClr val="000000"/>
                  </a:solidFill>
                  <a:latin typeface="Calibri" panose="020F0502020204030204" pitchFamily="34" charset="0"/>
                </a:rPr>
                <a:t>zakelijk</a:t>
              </a:r>
              <a:endParaRPr lang="nl-NL" altLang="nl-NL" sz="1600" dirty="0">
                <a:solidFill>
                  <a:srgbClr val="000000"/>
                </a:solidFill>
                <a:latin typeface="Calibri" panose="020F0502020204030204" pitchFamily="34" charset="0"/>
              </a:endParaRPr>
            </a:p>
          </p:txBody>
        </p:sp>
      </p:grpSp>
      <p:sp>
        <p:nvSpPr>
          <p:cNvPr id="14" name="Tijdelijke aanduiding voor inhoud 2">
            <a:extLst>
              <a:ext uri="{FF2B5EF4-FFF2-40B4-BE49-F238E27FC236}">
                <a16:creationId xmlns:a16="http://schemas.microsoft.com/office/drawing/2014/main" id="{E8DA1105-DADD-40AB-8691-AFDD7E5AA6EB}"/>
              </a:ext>
            </a:extLst>
          </p:cNvPr>
          <p:cNvSpPr txBox="1">
            <a:spLocks/>
          </p:cNvSpPr>
          <p:nvPr/>
        </p:nvSpPr>
        <p:spPr>
          <a:xfrm>
            <a:off x="3463620" y="4631335"/>
            <a:ext cx="5980545" cy="1784190"/>
          </a:xfrm>
          <a:prstGeom prst="rect">
            <a:avLst/>
          </a:prstGeom>
          <a:solidFill>
            <a:schemeClr val="bg1">
              <a:lumMod val="9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altLang="nl-NL" sz="1600" b="1" dirty="0">
                <a:ea typeface="Verdana" panose="020B0604030504040204" pitchFamily="34" charset="0"/>
                <a:cs typeface="Verdana" panose="020B0604030504040204" pitchFamily="34" charset="0"/>
              </a:rPr>
              <a:t>De NGPR-regel: 10x10x10x10</a:t>
            </a:r>
          </a:p>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Maximaal </a:t>
            </a:r>
            <a:r>
              <a:rPr lang="nl-NL" altLang="nl-NL" sz="1600" dirty="0">
                <a:solidFill>
                  <a:srgbClr val="FF0000"/>
                </a:solidFill>
                <a:ea typeface="Verdana" panose="020B0604030504040204" pitchFamily="34" charset="0"/>
                <a:cs typeface="Verdana" panose="020B0604030504040204" pitchFamily="34" charset="0"/>
              </a:rPr>
              <a:t>10</a:t>
            </a:r>
            <a:r>
              <a:rPr lang="nl-NL" altLang="nl-NL" sz="1600" dirty="0">
                <a:ea typeface="Verdana" panose="020B0604030504040204" pitchFamily="34" charset="0"/>
                <a:cs typeface="Verdana" panose="020B0604030504040204" pitchFamily="34" charset="0"/>
              </a:rPr>
              <a:t> hoofdstukken</a:t>
            </a:r>
          </a:p>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Maximaal </a:t>
            </a:r>
            <a:r>
              <a:rPr lang="nl-NL" altLang="nl-NL" sz="1600" dirty="0">
                <a:solidFill>
                  <a:srgbClr val="FF0000"/>
                </a:solidFill>
                <a:ea typeface="Verdana" panose="020B0604030504040204" pitchFamily="34" charset="0"/>
                <a:cs typeface="Verdana" panose="020B0604030504040204" pitchFamily="34" charset="0"/>
              </a:rPr>
              <a:t>10</a:t>
            </a:r>
            <a:r>
              <a:rPr lang="nl-NL" altLang="nl-NL" sz="1600" dirty="0">
                <a:ea typeface="Verdana" panose="020B0604030504040204" pitchFamily="34" charset="0"/>
                <a:cs typeface="Verdana" panose="020B0604030504040204" pitchFamily="34" charset="0"/>
              </a:rPr>
              <a:t> alinea's per hoofdstuk</a:t>
            </a:r>
          </a:p>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Maximaal</a:t>
            </a:r>
            <a:r>
              <a:rPr lang="nl-NL" altLang="nl-NL" sz="1600" dirty="0">
                <a:solidFill>
                  <a:srgbClr val="000066"/>
                </a:solidFill>
                <a:ea typeface="Verdana" panose="020B0604030504040204" pitchFamily="34" charset="0"/>
                <a:cs typeface="Verdana" panose="020B0604030504040204" pitchFamily="34" charset="0"/>
              </a:rPr>
              <a:t> </a:t>
            </a:r>
            <a:r>
              <a:rPr lang="nl-NL" altLang="nl-NL" sz="1600" dirty="0">
                <a:solidFill>
                  <a:srgbClr val="FF0000"/>
                </a:solidFill>
                <a:ea typeface="Verdana" panose="020B0604030504040204" pitchFamily="34" charset="0"/>
                <a:cs typeface="Verdana" panose="020B0604030504040204" pitchFamily="34" charset="0"/>
              </a:rPr>
              <a:t>10</a:t>
            </a:r>
            <a:r>
              <a:rPr lang="nl-NL" altLang="nl-NL" sz="1600" dirty="0">
                <a:ea typeface="Verdana" panose="020B0604030504040204" pitchFamily="34" charset="0"/>
                <a:cs typeface="Verdana" panose="020B0604030504040204" pitchFamily="34" charset="0"/>
              </a:rPr>
              <a:t> zinnen per alinea </a:t>
            </a:r>
          </a:p>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Maximaal </a:t>
            </a:r>
            <a:r>
              <a:rPr lang="nl-NL" altLang="nl-NL" sz="1600" dirty="0">
                <a:solidFill>
                  <a:srgbClr val="FF0000"/>
                </a:solidFill>
                <a:ea typeface="Verdana" panose="020B0604030504040204" pitchFamily="34" charset="0"/>
                <a:cs typeface="Verdana" panose="020B0604030504040204" pitchFamily="34" charset="0"/>
              </a:rPr>
              <a:t>10</a:t>
            </a:r>
            <a:r>
              <a:rPr lang="nl-NL" altLang="nl-NL" sz="1600" dirty="0">
                <a:ea typeface="Verdana" panose="020B0604030504040204" pitchFamily="34" charset="0"/>
                <a:cs typeface="Verdana" panose="020B0604030504040204" pitchFamily="34" charset="0"/>
              </a:rPr>
              <a:t> woorden per zin</a:t>
            </a:r>
          </a:p>
        </p:txBody>
      </p:sp>
      <p:sp>
        <p:nvSpPr>
          <p:cNvPr id="15" name="Rechthoek 14">
            <a:extLst>
              <a:ext uri="{FF2B5EF4-FFF2-40B4-BE49-F238E27FC236}">
                <a16:creationId xmlns:a16="http://schemas.microsoft.com/office/drawing/2014/main" id="{DE0CB03C-25D4-46A9-BD98-A74D2DCD760C}"/>
              </a:ext>
            </a:extLst>
          </p:cNvPr>
          <p:cNvSpPr/>
          <p:nvPr/>
        </p:nvSpPr>
        <p:spPr>
          <a:xfrm>
            <a:off x="6827743" y="6145393"/>
            <a:ext cx="2616422" cy="246221"/>
          </a:xfrm>
          <a:prstGeom prst="rect">
            <a:avLst/>
          </a:prstGeom>
        </p:spPr>
        <p:txBody>
          <a:bodyPr wrap="none">
            <a:spAutoFit/>
          </a:bodyPr>
          <a:lstStyle/>
          <a:p>
            <a:r>
              <a:rPr lang="nl-NL" sz="1000" dirty="0"/>
              <a:t>Nederlands Genootschap voor Public Relations</a:t>
            </a:r>
          </a:p>
        </p:txBody>
      </p:sp>
      <p:pic>
        <p:nvPicPr>
          <p:cNvPr id="16" name="Picture 3">
            <a:extLst>
              <a:ext uri="{FF2B5EF4-FFF2-40B4-BE49-F238E27FC236}">
                <a16:creationId xmlns:a16="http://schemas.microsoft.com/office/drawing/2014/main" id="{6C18D3B7-F8B8-4B7C-AA40-DC42D28403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voettekst 1">
            <a:extLst>
              <a:ext uri="{FF2B5EF4-FFF2-40B4-BE49-F238E27FC236}">
                <a16:creationId xmlns:a16="http://schemas.microsoft.com/office/drawing/2014/main" id="{08FCFBAA-F42B-4616-8C2B-521B60335F37}"/>
              </a:ext>
            </a:extLst>
          </p:cNvPr>
          <p:cNvSpPr>
            <a:spLocks noGrp="1"/>
          </p:cNvSpPr>
          <p:nvPr>
            <p:ph type="ftr" sz="quarter" idx="11"/>
          </p:nvPr>
        </p:nvSpPr>
        <p:spPr/>
        <p:txBody>
          <a:bodyPr/>
          <a:lstStyle/>
          <a:p>
            <a:r>
              <a:rPr lang="nl-NL" dirty="0"/>
              <a:t>Onderzoek &amp; Statistiek</a:t>
            </a:r>
          </a:p>
        </p:txBody>
      </p:sp>
      <p:sp>
        <p:nvSpPr>
          <p:cNvPr id="3" name="Tijdelijke aanduiding voor dianummer 2">
            <a:extLst>
              <a:ext uri="{FF2B5EF4-FFF2-40B4-BE49-F238E27FC236}">
                <a16:creationId xmlns:a16="http://schemas.microsoft.com/office/drawing/2014/main" id="{244A2172-B40C-40FA-B293-22CA0AB4B4CA}"/>
              </a:ext>
            </a:extLst>
          </p:cNvPr>
          <p:cNvSpPr>
            <a:spLocks noGrp="1"/>
          </p:cNvSpPr>
          <p:nvPr>
            <p:ph type="sldNum" sz="quarter" idx="12"/>
          </p:nvPr>
        </p:nvSpPr>
        <p:spPr/>
        <p:txBody>
          <a:bodyPr/>
          <a:lstStyle/>
          <a:p>
            <a:fld id="{BD2C07DF-3CF3-41EE-A18E-119FE81334F7}" type="slidenum">
              <a:rPr lang="nl-NL" smtClean="0"/>
              <a:t>81</a:t>
            </a:fld>
            <a:endParaRPr lang="nl-NL"/>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el 1">
            <a:extLst>
              <a:ext uri="{FF2B5EF4-FFF2-40B4-BE49-F238E27FC236}">
                <a16:creationId xmlns:a16="http://schemas.microsoft.com/office/drawing/2014/main" id="{4743590D-7506-499C-9D70-DA8A21855EC7}"/>
              </a:ext>
            </a:extLst>
          </p:cNvPr>
          <p:cNvSpPr>
            <a:spLocks noGrp="1"/>
          </p:cNvSpPr>
          <p:nvPr>
            <p:ph type="title"/>
          </p:nvPr>
        </p:nvSpPr>
        <p:spPr/>
        <p:txBody>
          <a:bodyPr/>
          <a:lstStyle/>
          <a:p>
            <a:r>
              <a:rPr lang="nl-NL" altLang="nl-NL" dirty="0"/>
              <a:t>Afwerking &amp; presentatie</a:t>
            </a:r>
          </a:p>
        </p:txBody>
      </p:sp>
      <p:sp>
        <p:nvSpPr>
          <p:cNvPr id="39940" name="Tijdelijke aanduiding voor inhoud 2">
            <a:extLst>
              <a:ext uri="{FF2B5EF4-FFF2-40B4-BE49-F238E27FC236}">
                <a16:creationId xmlns:a16="http://schemas.microsoft.com/office/drawing/2014/main" id="{088F2CF7-52F1-4654-AF41-AC21E9E13E4D}"/>
              </a:ext>
            </a:extLst>
          </p:cNvPr>
          <p:cNvSpPr>
            <a:spLocks noGrp="1"/>
          </p:cNvSpPr>
          <p:nvPr>
            <p:ph idx="1"/>
          </p:nvPr>
        </p:nvSpPr>
        <p:spPr/>
        <p:txBody>
          <a:bodyPr>
            <a:normAutofit/>
          </a:bodyPr>
          <a:lstStyle/>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Kies een thema</a:t>
            </a:r>
          </a:p>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Zorg voor logische indeling</a:t>
            </a:r>
          </a:p>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Gebruik (genummerde) tussenkoppen</a:t>
            </a:r>
          </a:p>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Gebruik een gangbaar </a:t>
            </a:r>
            <a:r>
              <a:rPr lang="nl-NL" altLang="nl-NL" sz="1600" b="1" i="1" dirty="0">
                <a:ea typeface="Verdana" panose="020B0604030504040204" pitchFamily="34" charset="0"/>
                <a:cs typeface="Verdana" panose="020B0604030504040204" pitchFamily="34" charset="0"/>
              </a:rPr>
              <a:t>schreefloos </a:t>
            </a:r>
            <a:r>
              <a:rPr lang="nl-NL" altLang="nl-NL" sz="1600" dirty="0">
                <a:ea typeface="Verdana" panose="020B0604030504040204" pitchFamily="34" charset="0"/>
                <a:cs typeface="Verdana" panose="020B0604030504040204" pitchFamily="34" charset="0"/>
              </a:rPr>
              <a:t>lettertype (b.v. </a:t>
            </a:r>
            <a:r>
              <a:rPr lang="nl-NL" altLang="nl-NL" sz="1600" dirty="0" err="1">
                <a:ea typeface="Verdana" panose="020B0604030504040204" pitchFamily="34" charset="0"/>
                <a:cs typeface="Verdana" panose="020B0604030504040204" pitchFamily="34" charset="0"/>
              </a:rPr>
              <a:t>Arial</a:t>
            </a:r>
            <a:r>
              <a:rPr lang="nl-NL" altLang="nl-NL" sz="1600" dirty="0">
                <a:ea typeface="Verdana" panose="020B0604030504040204" pitchFamily="34" charset="0"/>
                <a:cs typeface="Verdana" panose="020B0604030504040204" pitchFamily="34" charset="0"/>
              </a:rPr>
              <a:t>, 11 </a:t>
            </a:r>
            <a:r>
              <a:rPr lang="nl-NL" altLang="nl-NL" sz="1600" dirty="0" err="1">
                <a:ea typeface="Verdana" panose="020B0604030504040204" pitchFamily="34" charset="0"/>
                <a:cs typeface="Verdana" panose="020B0604030504040204" pitchFamily="34" charset="0"/>
              </a:rPr>
              <a:t>punts</a:t>
            </a:r>
            <a:r>
              <a:rPr lang="nl-NL" altLang="nl-NL" sz="1600" dirty="0">
                <a:ea typeface="Verdana" panose="020B0604030504040204" pitchFamily="34" charset="0"/>
                <a:cs typeface="Verdana" panose="020B0604030504040204" pitchFamily="34" charset="0"/>
              </a:rPr>
              <a:t>, </a:t>
            </a:r>
            <a:r>
              <a:rPr lang="nl-NL" altLang="nl-NL" sz="1600" dirty="0" err="1">
                <a:ea typeface="Verdana" panose="020B0604030504040204" pitchFamily="34" charset="0"/>
                <a:cs typeface="Verdana" panose="020B0604030504040204" pitchFamily="34" charset="0"/>
              </a:rPr>
              <a:t>Verdana</a:t>
            </a:r>
            <a:r>
              <a:rPr lang="nl-NL" altLang="nl-NL" sz="1600" dirty="0">
                <a:ea typeface="Verdana" panose="020B0604030504040204" pitchFamily="34" charset="0"/>
                <a:cs typeface="Verdana" panose="020B0604030504040204" pitchFamily="34" charset="0"/>
              </a:rPr>
              <a:t>, </a:t>
            </a:r>
            <a:r>
              <a:rPr lang="nl-NL" altLang="nl-NL" sz="1600" dirty="0" err="1">
                <a:ea typeface="Verdana" panose="020B0604030504040204" pitchFamily="34" charset="0"/>
                <a:cs typeface="Verdana" panose="020B0604030504040204" pitchFamily="34" charset="0"/>
              </a:rPr>
              <a:t>Tahoma</a:t>
            </a:r>
            <a:r>
              <a:rPr lang="nl-NL" altLang="nl-NL" sz="1600" dirty="0">
                <a:ea typeface="Verdana" panose="020B0604030504040204" pitchFamily="34" charset="0"/>
                <a:cs typeface="Verdana" panose="020B0604030504040204" pitchFamily="34" charset="0"/>
              </a:rPr>
              <a:t>, etc.)</a:t>
            </a:r>
          </a:p>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Gebruik </a:t>
            </a:r>
            <a:r>
              <a:rPr lang="nl-NL" altLang="nl-NL" sz="1600" b="1" i="1" dirty="0">
                <a:ea typeface="Verdana" panose="020B0604030504040204" pitchFamily="34" charset="0"/>
                <a:cs typeface="Verdana" panose="020B0604030504040204" pitchFamily="34" charset="0"/>
              </a:rPr>
              <a:t>visualisaties </a:t>
            </a:r>
            <a:r>
              <a:rPr lang="nl-NL" altLang="nl-NL" sz="1600" dirty="0">
                <a:ea typeface="Verdana" panose="020B0604030504040204" pitchFamily="34" charset="0"/>
                <a:cs typeface="Verdana" panose="020B0604030504040204" pitchFamily="34" charset="0"/>
              </a:rPr>
              <a:t>passend bij het onderwerp</a:t>
            </a:r>
          </a:p>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Plaats belangrijke zaken in </a:t>
            </a:r>
            <a:r>
              <a:rPr lang="nl-NL" altLang="nl-NL" sz="1600" b="1" i="1" dirty="0">
                <a:ea typeface="Verdana" panose="020B0604030504040204" pitchFamily="34" charset="0"/>
                <a:cs typeface="Verdana" panose="020B0604030504040204" pitchFamily="34" charset="0"/>
              </a:rPr>
              <a:t>kaders</a:t>
            </a:r>
            <a:r>
              <a:rPr lang="nl-NL" altLang="nl-NL" sz="1600" dirty="0">
                <a:ea typeface="Verdana" panose="020B0604030504040204" pitchFamily="34" charset="0"/>
                <a:cs typeface="Verdana" panose="020B0604030504040204" pitchFamily="34" charset="0"/>
              </a:rPr>
              <a:t> b.v. probleemstelling</a:t>
            </a:r>
          </a:p>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Zorg voor een ruime witmarge</a:t>
            </a:r>
          </a:p>
        </p:txBody>
      </p:sp>
      <p:pic>
        <p:nvPicPr>
          <p:cNvPr id="8" name="Picture 3">
            <a:extLst>
              <a:ext uri="{FF2B5EF4-FFF2-40B4-BE49-F238E27FC236}">
                <a16:creationId xmlns:a16="http://schemas.microsoft.com/office/drawing/2014/main" id="{37E83F9C-A8FC-45D5-909A-A2753AE45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voettekst 1">
            <a:extLst>
              <a:ext uri="{FF2B5EF4-FFF2-40B4-BE49-F238E27FC236}">
                <a16:creationId xmlns:a16="http://schemas.microsoft.com/office/drawing/2014/main" id="{2BD0E48D-66DC-4533-AAE5-5F3A4509F753}"/>
              </a:ext>
            </a:extLst>
          </p:cNvPr>
          <p:cNvSpPr>
            <a:spLocks noGrp="1"/>
          </p:cNvSpPr>
          <p:nvPr>
            <p:ph type="ftr" sz="quarter" idx="11"/>
          </p:nvPr>
        </p:nvSpPr>
        <p:spPr/>
        <p:txBody>
          <a:bodyPr/>
          <a:lstStyle/>
          <a:p>
            <a:r>
              <a:rPr lang="nl-NL"/>
              <a:t>Onderzoek &amp; Statistiek</a:t>
            </a:r>
          </a:p>
        </p:txBody>
      </p:sp>
      <p:sp>
        <p:nvSpPr>
          <p:cNvPr id="3" name="Tijdelijke aanduiding voor dianummer 2">
            <a:extLst>
              <a:ext uri="{FF2B5EF4-FFF2-40B4-BE49-F238E27FC236}">
                <a16:creationId xmlns:a16="http://schemas.microsoft.com/office/drawing/2014/main" id="{4F530028-63EE-42D2-ADF0-B59E5389A459}"/>
              </a:ext>
            </a:extLst>
          </p:cNvPr>
          <p:cNvSpPr>
            <a:spLocks noGrp="1"/>
          </p:cNvSpPr>
          <p:nvPr>
            <p:ph type="sldNum" sz="quarter" idx="12"/>
          </p:nvPr>
        </p:nvSpPr>
        <p:spPr/>
        <p:txBody>
          <a:bodyPr/>
          <a:lstStyle/>
          <a:p>
            <a:fld id="{BD2C07DF-3CF3-41EE-A18E-119FE81334F7}" type="slidenum">
              <a:rPr lang="nl-NL" smtClean="0"/>
              <a:t>82</a:t>
            </a:fld>
            <a:endParaRPr lang="nl-NL"/>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a:extLst>
              <a:ext uri="{FF2B5EF4-FFF2-40B4-BE49-F238E27FC236}">
                <a16:creationId xmlns:a16="http://schemas.microsoft.com/office/drawing/2014/main" id="{E73DCF5B-BD35-4E3B-87EB-0A1F348B7F61}"/>
              </a:ext>
            </a:extLst>
          </p:cNvPr>
          <p:cNvSpPr>
            <a:spLocks noGrp="1"/>
          </p:cNvSpPr>
          <p:nvPr>
            <p:ph type="title"/>
          </p:nvPr>
        </p:nvSpPr>
        <p:spPr/>
        <p:txBody>
          <a:bodyPr>
            <a:normAutofit/>
          </a:bodyPr>
          <a:lstStyle/>
          <a:p>
            <a:r>
              <a:rPr lang="nl-NL" altLang="nl-NL" dirty="0"/>
              <a:t>Veel gemaakte fouten</a:t>
            </a:r>
          </a:p>
        </p:txBody>
      </p:sp>
      <p:sp>
        <p:nvSpPr>
          <p:cNvPr id="40963" name="Tijdelijke aanduiding voor inhoud 2">
            <a:extLst>
              <a:ext uri="{FF2B5EF4-FFF2-40B4-BE49-F238E27FC236}">
                <a16:creationId xmlns:a16="http://schemas.microsoft.com/office/drawing/2014/main" id="{EDB664D1-137D-4697-A678-8A0C588205C9}"/>
              </a:ext>
            </a:extLst>
          </p:cNvPr>
          <p:cNvSpPr>
            <a:spLocks noGrp="1"/>
          </p:cNvSpPr>
          <p:nvPr>
            <p:ph idx="1"/>
          </p:nvPr>
        </p:nvSpPr>
        <p:spPr/>
        <p:txBody>
          <a:bodyPr>
            <a:normAutofit/>
          </a:bodyPr>
          <a:lstStyle/>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De samenvatting is geen samenvatting</a:t>
            </a:r>
          </a:p>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Onvoldoende afbakening</a:t>
            </a:r>
          </a:p>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Conclusies sluiten niet aan bij probleemstelling</a:t>
            </a:r>
          </a:p>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Doelstellingen zijn niet SMART</a:t>
            </a:r>
          </a:p>
          <a:p>
            <a:pPr>
              <a:buFont typeface="Courier New" panose="02070309020205020404" pitchFamily="49" charset="0"/>
              <a:buChar char="o"/>
            </a:pPr>
            <a:r>
              <a:rPr lang="en-US" altLang="nl-NL" sz="1600" dirty="0" err="1">
                <a:ea typeface="Verdana" panose="020B0604030504040204" pitchFamily="34" charset="0"/>
                <a:cs typeface="Verdana" panose="020B0604030504040204" pitchFamily="34" charset="0"/>
              </a:rPr>
              <a:t>Geen</a:t>
            </a:r>
            <a:r>
              <a:rPr lang="en-US" altLang="nl-NL" sz="1600" dirty="0">
                <a:ea typeface="Verdana" panose="020B0604030504040204" pitchFamily="34" charset="0"/>
                <a:cs typeface="Verdana" panose="020B0604030504040204" pitchFamily="34" charset="0"/>
              </a:rPr>
              <a:t> </a:t>
            </a:r>
            <a:r>
              <a:rPr lang="en-US" altLang="nl-NL" sz="1600" dirty="0" err="1">
                <a:ea typeface="Verdana" panose="020B0604030504040204" pitchFamily="34" charset="0"/>
                <a:cs typeface="Verdana" panose="020B0604030504040204" pitchFamily="34" charset="0"/>
              </a:rPr>
              <a:t>logische</a:t>
            </a:r>
            <a:r>
              <a:rPr lang="en-US" altLang="nl-NL" sz="1600" dirty="0">
                <a:ea typeface="Verdana" panose="020B0604030504040204" pitchFamily="34" charset="0"/>
                <a:cs typeface="Verdana" panose="020B0604030504040204" pitchFamily="34" charset="0"/>
              </a:rPr>
              <a:t> </a:t>
            </a:r>
            <a:r>
              <a:rPr lang="en-US" altLang="nl-NL" sz="1600" dirty="0" err="1">
                <a:ea typeface="Verdana" panose="020B0604030504040204" pitchFamily="34" charset="0"/>
                <a:cs typeface="Verdana" panose="020B0604030504040204" pitchFamily="34" charset="0"/>
              </a:rPr>
              <a:t>deelvragen</a:t>
            </a:r>
            <a:endParaRPr lang="nl-NL" altLang="nl-NL" sz="1600" dirty="0">
              <a:ea typeface="Verdana" panose="020B0604030504040204" pitchFamily="34" charset="0"/>
              <a:cs typeface="Verdana" panose="020B0604030504040204" pitchFamily="34" charset="0"/>
            </a:endParaRPr>
          </a:p>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Analyses sluiten niet aan bij probleemstelling of deelvragen</a:t>
            </a:r>
          </a:p>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Fouten in analyses en berekeningen</a:t>
            </a:r>
          </a:p>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Geen aandacht voor haalbaarheid</a:t>
            </a:r>
          </a:p>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Vergeten onderdelen</a:t>
            </a:r>
          </a:p>
          <a:p>
            <a:pPr>
              <a:buFont typeface="Courier New" panose="02070309020205020404" pitchFamily="49" charset="0"/>
              <a:buChar char="o"/>
            </a:pPr>
            <a:r>
              <a:rPr lang="nl-NL" altLang="nl-NL" sz="1600" dirty="0">
                <a:ea typeface="Verdana" panose="020B0604030504040204" pitchFamily="34" charset="0"/>
                <a:cs typeface="Verdana" panose="020B0604030504040204" pitchFamily="34" charset="0"/>
              </a:rPr>
              <a:t>Onvoldoende of onjuiste verwijzing naar bronnen (plagiaat!)</a:t>
            </a:r>
          </a:p>
          <a:p>
            <a:pPr>
              <a:buFont typeface="Courier New" panose="02070309020205020404" pitchFamily="49" charset="0"/>
              <a:buChar char="o"/>
            </a:pPr>
            <a:r>
              <a:rPr lang="en-US" altLang="nl-NL" sz="1600" dirty="0">
                <a:ea typeface="Verdana" panose="020B0604030504040204" pitchFamily="34" charset="0"/>
                <a:cs typeface="Verdana" panose="020B0604030504040204" pitchFamily="34" charset="0"/>
              </a:rPr>
              <a:t> ‘</a:t>
            </a:r>
            <a:r>
              <a:rPr lang="en-US" altLang="nl-NL" sz="1600" i="1" dirty="0" err="1">
                <a:ea typeface="Verdana" panose="020B0604030504040204" pitchFamily="34" charset="0"/>
                <a:cs typeface="Verdana" panose="020B0604030504040204" pitchFamily="34" charset="0"/>
              </a:rPr>
              <a:t>ik</a:t>
            </a:r>
            <a:r>
              <a:rPr lang="en-US" altLang="nl-NL" sz="1600" dirty="0">
                <a:ea typeface="Verdana" panose="020B0604030504040204" pitchFamily="34" charset="0"/>
                <a:cs typeface="Verdana" panose="020B0604030504040204" pitchFamily="34" charset="0"/>
              </a:rPr>
              <a:t>’ [mag </a:t>
            </a:r>
            <a:r>
              <a:rPr lang="en-US" altLang="nl-NL" sz="1600" dirty="0" err="1">
                <a:ea typeface="Verdana" panose="020B0604030504040204" pitchFamily="34" charset="0"/>
                <a:cs typeface="Verdana" panose="020B0604030504040204" pitchFamily="34" charset="0"/>
              </a:rPr>
              <a:t>alleen</a:t>
            </a:r>
            <a:r>
              <a:rPr lang="en-US" altLang="nl-NL" sz="1600" dirty="0">
                <a:ea typeface="Verdana" panose="020B0604030504040204" pitchFamily="34" charset="0"/>
                <a:cs typeface="Verdana" panose="020B0604030504040204" pitchFamily="34" charset="0"/>
              </a:rPr>
              <a:t> in </a:t>
            </a:r>
            <a:r>
              <a:rPr lang="en-US" altLang="nl-NL" sz="1600" dirty="0" err="1">
                <a:ea typeface="Verdana" panose="020B0604030504040204" pitchFamily="34" charset="0"/>
                <a:cs typeface="Verdana" panose="020B0604030504040204" pitchFamily="34" charset="0"/>
              </a:rPr>
              <a:t>voorwoord</a:t>
            </a:r>
            <a:r>
              <a:rPr lang="en-US" altLang="nl-NL" sz="1600" dirty="0">
                <a:ea typeface="Verdana" panose="020B0604030504040204" pitchFamily="34" charset="0"/>
                <a:cs typeface="Verdana" panose="020B0604030504040204" pitchFamily="34" charset="0"/>
              </a:rPr>
              <a:t> en/of </a:t>
            </a:r>
            <a:r>
              <a:rPr lang="en-US" altLang="nl-NL" sz="1600" dirty="0" err="1">
                <a:ea typeface="Verdana" panose="020B0604030504040204" pitchFamily="34" charset="0"/>
                <a:cs typeface="Verdana" panose="020B0604030504040204" pitchFamily="34" charset="0"/>
              </a:rPr>
              <a:t>reflectie</a:t>
            </a:r>
            <a:r>
              <a:rPr lang="en-US" altLang="nl-NL" sz="1600" dirty="0">
                <a:ea typeface="Verdana" panose="020B0604030504040204" pitchFamily="34" charset="0"/>
                <a:cs typeface="Verdana" panose="020B0604030504040204" pitchFamily="34" charset="0"/>
              </a:rPr>
              <a:t>]</a:t>
            </a:r>
            <a:endParaRPr lang="nl-NL" altLang="nl-NL" sz="1600" dirty="0">
              <a:ea typeface="Verdana" panose="020B0604030504040204" pitchFamily="34" charset="0"/>
              <a:cs typeface="Verdana" panose="020B0604030504040204" pitchFamily="34" charset="0"/>
            </a:endParaRPr>
          </a:p>
        </p:txBody>
      </p:sp>
      <p:pic>
        <p:nvPicPr>
          <p:cNvPr id="6" name="Picture 3">
            <a:extLst>
              <a:ext uri="{FF2B5EF4-FFF2-40B4-BE49-F238E27FC236}">
                <a16:creationId xmlns:a16="http://schemas.microsoft.com/office/drawing/2014/main" id="{20DFE37D-5371-483B-B30D-3B25D13280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voettekst 1">
            <a:extLst>
              <a:ext uri="{FF2B5EF4-FFF2-40B4-BE49-F238E27FC236}">
                <a16:creationId xmlns:a16="http://schemas.microsoft.com/office/drawing/2014/main" id="{02B37FCD-06EC-4BC4-801C-6DD05F9E8590}"/>
              </a:ext>
            </a:extLst>
          </p:cNvPr>
          <p:cNvSpPr>
            <a:spLocks noGrp="1"/>
          </p:cNvSpPr>
          <p:nvPr>
            <p:ph type="ftr" sz="quarter" idx="11"/>
          </p:nvPr>
        </p:nvSpPr>
        <p:spPr/>
        <p:txBody>
          <a:bodyPr/>
          <a:lstStyle/>
          <a:p>
            <a:r>
              <a:rPr lang="nl-NL"/>
              <a:t>Onderzoek &amp; Statistiek</a:t>
            </a:r>
          </a:p>
        </p:txBody>
      </p:sp>
      <p:sp>
        <p:nvSpPr>
          <p:cNvPr id="3" name="Tijdelijke aanduiding voor dianummer 2">
            <a:extLst>
              <a:ext uri="{FF2B5EF4-FFF2-40B4-BE49-F238E27FC236}">
                <a16:creationId xmlns:a16="http://schemas.microsoft.com/office/drawing/2014/main" id="{044C9268-7780-46F1-A335-6152BBE6A481}"/>
              </a:ext>
            </a:extLst>
          </p:cNvPr>
          <p:cNvSpPr>
            <a:spLocks noGrp="1"/>
          </p:cNvSpPr>
          <p:nvPr>
            <p:ph type="sldNum" sz="quarter" idx="12"/>
          </p:nvPr>
        </p:nvSpPr>
        <p:spPr/>
        <p:txBody>
          <a:bodyPr/>
          <a:lstStyle/>
          <a:p>
            <a:fld id="{BD2C07DF-3CF3-41EE-A18E-119FE81334F7}" type="slidenum">
              <a:rPr lang="nl-NL" smtClean="0"/>
              <a:t>83</a:t>
            </a:fld>
            <a:endParaRPr lang="nl-NL"/>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087609-3932-45B5-BA0F-255429D8BE14}"/>
              </a:ext>
            </a:extLst>
          </p:cNvPr>
          <p:cNvSpPr>
            <a:spLocks noGrp="1"/>
          </p:cNvSpPr>
          <p:nvPr>
            <p:ph type="title"/>
          </p:nvPr>
        </p:nvSpPr>
        <p:spPr/>
        <p:txBody>
          <a:bodyPr/>
          <a:lstStyle/>
          <a:p>
            <a:r>
              <a:rPr lang="nl-NL" dirty="0"/>
              <a:t>Literatuurlijst &amp; Literatuurverwijzingen</a:t>
            </a:r>
          </a:p>
        </p:txBody>
      </p:sp>
      <p:sp>
        <p:nvSpPr>
          <p:cNvPr id="3" name="Tijdelijke aanduiding voor voettekst 2">
            <a:extLst>
              <a:ext uri="{FF2B5EF4-FFF2-40B4-BE49-F238E27FC236}">
                <a16:creationId xmlns:a16="http://schemas.microsoft.com/office/drawing/2014/main" id="{593B26F1-5F00-462D-B2E7-BB9C5E54C959}"/>
              </a:ext>
            </a:extLst>
          </p:cNvPr>
          <p:cNvSpPr>
            <a:spLocks noGrp="1"/>
          </p:cNvSpPr>
          <p:nvPr>
            <p:ph type="ftr" sz="quarter" idx="11"/>
          </p:nvPr>
        </p:nvSpPr>
        <p:spPr/>
        <p:txBody>
          <a:bodyPr/>
          <a:lstStyle/>
          <a:p>
            <a:r>
              <a:rPr lang="nl-NL"/>
              <a:t>Onderzoek &amp; Statistiek</a:t>
            </a:r>
          </a:p>
        </p:txBody>
      </p:sp>
      <p:pic>
        <p:nvPicPr>
          <p:cNvPr id="5" name="Afbeelding 4" descr="Afbeelding met tekst&#10;&#10;Automatisch gegenereerde beschrijving">
            <a:extLst>
              <a:ext uri="{FF2B5EF4-FFF2-40B4-BE49-F238E27FC236}">
                <a16:creationId xmlns:a16="http://schemas.microsoft.com/office/drawing/2014/main" id="{D9EA77E0-1237-4B0B-9E21-7ECCD7F439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2463" y="1629000"/>
            <a:ext cx="2462687" cy="3600000"/>
          </a:xfrm>
          <a:prstGeom prst="rect">
            <a:avLst/>
          </a:prstGeom>
        </p:spPr>
      </p:pic>
      <p:pic>
        <p:nvPicPr>
          <p:cNvPr id="6" name="Picture 2" descr="Afbeeldingsresultaten voor praktijkgericht onderzoek van der velde">
            <a:extLst>
              <a:ext uri="{FF2B5EF4-FFF2-40B4-BE49-F238E27FC236}">
                <a16:creationId xmlns:a16="http://schemas.microsoft.com/office/drawing/2014/main" id="{DE48228A-D431-4BBE-938D-E0513A5E9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3706" y="5417555"/>
            <a:ext cx="820093" cy="11448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FC4CC349-6436-4206-AD01-41038740D367}"/>
              </a:ext>
            </a:extLst>
          </p:cNvPr>
          <p:cNvSpPr txBox="1"/>
          <p:nvPr/>
        </p:nvSpPr>
        <p:spPr>
          <a:xfrm>
            <a:off x="10571212" y="6556158"/>
            <a:ext cx="625492" cy="255583"/>
          </a:xfrm>
          <a:prstGeom prst="rect">
            <a:avLst/>
          </a:prstGeom>
          <a:noFill/>
        </p:spPr>
        <p:txBody>
          <a:bodyPr wrap="none" rtlCol="0">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Pag.203</a:t>
            </a:r>
          </a:p>
        </p:txBody>
      </p:sp>
      <p:sp>
        <p:nvSpPr>
          <p:cNvPr id="4" name="Tijdelijke aanduiding voor dianummer 3">
            <a:extLst>
              <a:ext uri="{FF2B5EF4-FFF2-40B4-BE49-F238E27FC236}">
                <a16:creationId xmlns:a16="http://schemas.microsoft.com/office/drawing/2014/main" id="{72E71A41-E5F4-49D3-B2C1-030DAD677905}"/>
              </a:ext>
            </a:extLst>
          </p:cNvPr>
          <p:cNvSpPr>
            <a:spLocks noGrp="1"/>
          </p:cNvSpPr>
          <p:nvPr>
            <p:ph type="sldNum" sz="quarter" idx="12"/>
          </p:nvPr>
        </p:nvSpPr>
        <p:spPr/>
        <p:txBody>
          <a:bodyPr/>
          <a:lstStyle/>
          <a:p>
            <a:fld id="{BD2C07DF-3CF3-41EE-A18E-119FE81334F7}" type="slidenum">
              <a:rPr lang="nl-NL" smtClean="0"/>
              <a:t>84</a:t>
            </a:fld>
            <a:endParaRPr lang="nl-NL"/>
          </a:p>
        </p:txBody>
      </p:sp>
      <p:pic>
        <p:nvPicPr>
          <p:cNvPr id="8" name="Afbeelding 7">
            <a:extLst>
              <a:ext uri="{FF2B5EF4-FFF2-40B4-BE49-F238E27FC236}">
                <a16:creationId xmlns:a16="http://schemas.microsoft.com/office/drawing/2014/main" id="{488FA923-3DA7-465E-9C90-D29C2205E455}"/>
              </a:ext>
            </a:extLst>
          </p:cNvPr>
          <p:cNvPicPr>
            <a:picLocks noChangeAspect="1"/>
          </p:cNvPicPr>
          <p:nvPr/>
        </p:nvPicPr>
        <p:blipFill>
          <a:blip r:embed="rId4"/>
          <a:stretch>
            <a:fillRect/>
          </a:stretch>
        </p:blipFill>
        <p:spPr>
          <a:xfrm>
            <a:off x="6072021" y="1604963"/>
            <a:ext cx="2419350" cy="3648075"/>
          </a:xfrm>
          <a:prstGeom prst="rect">
            <a:avLst/>
          </a:prstGeom>
        </p:spPr>
      </p:pic>
      <p:pic>
        <p:nvPicPr>
          <p:cNvPr id="9" name="Afbeelding 8" descr="Afbeelding met illustratie&#10;&#10;Automatisch gegenereerde beschrijving">
            <a:extLst>
              <a:ext uri="{FF2B5EF4-FFF2-40B4-BE49-F238E27FC236}">
                <a16:creationId xmlns:a16="http://schemas.microsoft.com/office/drawing/2014/main" id="{6D3EA7DF-1DA7-4A34-BF25-59CF94F9D38A}"/>
              </a:ext>
            </a:extLst>
          </p:cNvPr>
          <p:cNvPicPr>
            <a:picLocks noChangeAspect="1"/>
          </p:cNvPicPr>
          <p:nvPr/>
        </p:nvPicPr>
        <p:blipFill>
          <a:blip r:embed="rId5"/>
          <a:stretch>
            <a:fillRect/>
          </a:stretch>
        </p:blipFill>
        <p:spPr>
          <a:xfrm>
            <a:off x="8885179" y="1571857"/>
            <a:ext cx="2076450" cy="1962150"/>
          </a:xfrm>
          <a:prstGeom prst="rect">
            <a:avLst/>
          </a:prstGeom>
        </p:spPr>
      </p:pic>
      <p:pic>
        <p:nvPicPr>
          <p:cNvPr id="10" name="Afbeelding 9">
            <a:extLst>
              <a:ext uri="{FF2B5EF4-FFF2-40B4-BE49-F238E27FC236}">
                <a16:creationId xmlns:a16="http://schemas.microsoft.com/office/drawing/2014/main" id="{DACA4C37-BC5D-4890-BBBB-44C83B741D92}"/>
              </a:ext>
            </a:extLst>
          </p:cNvPr>
          <p:cNvPicPr>
            <a:picLocks noChangeAspect="1"/>
          </p:cNvPicPr>
          <p:nvPr/>
        </p:nvPicPr>
        <p:blipFill>
          <a:blip r:embed="rId6"/>
          <a:stretch>
            <a:fillRect/>
          </a:stretch>
        </p:blipFill>
        <p:spPr>
          <a:xfrm>
            <a:off x="157627" y="1629000"/>
            <a:ext cx="2547077" cy="3600000"/>
          </a:xfrm>
          <a:prstGeom prst="rect">
            <a:avLst/>
          </a:prstGeom>
        </p:spPr>
      </p:pic>
    </p:spTree>
    <p:extLst>
      <p:ext uri="{BB962C8B-B14F-4D97-AF65-F5344CB8AC3E}">
        <p14:creationId xmlns:p14="http://schemas.microsoft.com/office/powerpoint/2010/main" val="18332799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D9FFE985-7F46-4CF5-B736-E6193251D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Titel 4">
            <a:extLst>
              <a:ext uri="{FF2B5EF4-FFF2-40B4-BE49-F238E27FC236}">
                <a16:creationId xmlns:a16="http://schemas.microsoft.com/office/drawing/2014/main" id="{5AD6EB0F-0B39-40F6-9527-FC86CD08BAB8}"/>
              </a:ext>
            </a:extLst>
          </p:cNvPr>
          <p:cNvSpPr>
            <a:spLocks noGrp="1"/>
          </p:cNvSpPr>
          <p:nvPr>
            <p:ph type="title"/>
          </p:nvPr>
        </p:nvSpPr>
        <p:spPr/>
        <p:txBody>
          <a:bodyPr/>
          <a:lstStyle/>
          <a:p>
            <a:r>
              <a:rPr lang="nl-NL" dirty="0">
                <a:solidFill>
                  <a:schemeClr val="bg1"/>
                </a:solidFill>
              </a:rPr>
              <a:t>Problemen oplossen in processen</a:t>
            </a:r>
          </a:p>
        </p:txBody>
      </p:sp>
      <p:sp>
        <p:nvSpPr>
          <p:cNvPr id="3" name="Tijdelijke aanduiding voor voettekst 2">
            <a:extLst>
              <a:ext uri="{FF2B5EF4-FFF2-40B4-BE49-F238E27FC236}">
                <a16:creationId xmlns:a16="http://schemas.microsoft.com/office/drawing/2014/main" id="{4BA74F16-1CEF-41C2-AF66-C56166F5B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988C6A72-4893-4324-908B-035EB08EEC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Afbeelding 8" descr="Afbeelding met tekening&#10;&#10;Automatisch gegenereerde beschrijving">
            <a:hlinkClick r:id="rId4" action="ppaction://hlinksldjump"/>
            <a:extLst>
              <a:ext uri="{FF2B5EF4-FFF2-40B4-BE49-F238E27FC236}">
                <a16:creationId xmlns:a16="http://schemas.microsoft.com/office/drawing/2014/main" id="{34EE1AA0-FBF6-43FD-A553-188F99C52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406" y="5948511"/>
            <a:ext cx="712144" cy="715815"/>
          </a:xfrm>
          <a:prstGeom prst="rect">
            <a:avLst/>
          </a:prstGeom>
        </p:spPr>
      </p:pic>
      <p:sp>
        <p:nvSpPr>
          <p:cNvPr id="2" name="Tijdelijke aanduiding voor dianummer 1">
            <a:extLst>
              <a:ext uri="{FF2B5EF4-FFF2-40B4-BE49-F238E27FC236}">
                <a16:creationId xmlns:a16="http://schemas.microsoft.com/office/drawing/2014/main" id="{49138F75-A318-47F9-8B81-AF3CA577FA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1" name="Afbeelding 10">
            <a:extLst>
              <a:ext uri="{FF2B5EF4-FFF2-40B4-BE49-F238E27FC236}">
                <a16:creationId xmlns:a16="http://schemas.microsoft.com/office/drawing/2014/main" id="{1F82731E-DCD5-4E67-AE01-0F48FC7CF6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7296" y="2266559"/>
            <a:ext cx="1792207" cy="1565941"/>
          </a:xfrm>
          <a:prstGeom prst="rect">
            <a:avLst/>
          </a:prstGeom>
        </p:spPr>
      </p:pic>
    </p:spTree>
    <p:extLst>
      <p:ext uri="{BB962C8B-B14F-4D97-AF65-F5344CB8AC3E}">
        <p14:creationId xmlns:p14="http://schemas.microsoft.com/office/powerpoint/2010/main" val="213507116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95E1FD2-C720-4727-AD65-EAA662D470C1}"/>
              </a:ext>
            </a:extLst>
          </p:cNvPr>
          <p:cNvSpPr>
            <a:spLocks noGrp="1"/>
          </p:cNvSpPr>
          <p:nvPr>
            <p:ph type="title"/>
          </p:nvPr>
        </p:nvSpPr>
        <p:spPr/>
        <p:txBody>
          <a:bodyPr>
            <a:normAutofit/>
          </a:bodyPr>
          <a:lstStyle/>
          <a:p>
            <a:r>
              <a:rPr lang="nl-NL" dirty="0">
                <a:latin typeface="Calibri Light" panose="020F0302020204030204" pitchFamily="34" charset="0"/>
                <a:cs typeface="Calibri Light" panose="020F0302020204030204" pitchFamily="34" charset="0"/>
              </a:rPr>
              <a:t>Problemen oplossen in processen</a:t>
            </a:r>
            <a:br>
              <a:rPr lang="nl-NL" sz="3600" dirty="0">
                <a:latin typeface="Calibri Light" panose="020F0302020204030204" pitchFamily="34" charset="0"/>
                <a:cs typeface="Calibri Light" panose="020F0302020204030204" pitchFamily="34" charset="0"/>
              </a:rPr>
            </a:br>
            <a:r>
              <a:rPr lang="nl-NL" sz="1400" dirty="0">
                <a:latin typeface="Calibri Light" panose="020F0302020204030204" pitchFamily="34" charset="0"/>
                <a:cs typeface="Calibri Light" panose="020F0302020204030204" pitchFamily="34" charset="0"/>
              </a:rPr>
              <a:t>Diversen</a:t>
            </a:r>
          </a:p>
        </p:txBody>
      </p:sp>
      <p:pic>
        <p:nvPicPr>
          <p:cNvPr id="7" name="Picture 3">
            <a:extLst>
              <a:ext uri="{FF2B5EF4-FFF2-40B4-BE49-F238E27FC236}">
                <a16:creationId xmlns:a16="http://schemas.microsoft.com/office/drawing/2014/main" id="{B3620D21-A0E5-46ED-96AA-BCF8889B14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jdelijke aanduiding voor inhoud 2">
            <a:extLst>
              <a:ext uri="{FF2B5EF4-FFF2-40B4-BE49-F238E27FC236}">
                <a16:creationId xmlns:a16="http://schemas.microsoft.com/office/drawing/2014/main" id="{5A665A7D-9B9E-4F7C-A619-47FFB79A68B3}"/>
              </a:ext>
            </a:extLst>
          </p:cNvPr>
          <p:cNvSpPr txBox="1">
            <a:spLocks/>
          </p:cNvSpPr>
          <p:nvPr/>
        </p:nvSpPr>
        <p:spPr>
          <a:xfrm>
            <a:off x="4643120" y="1488441"/>
            <a:ext cx="334264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nl-NL" altLang="nl-NL" sz="1400" b="0" i="0" u="none" strike="noStrike" kern="1200" cap="none" spc="0" normalizeH="0" baseline="0" noProof="0" dirty="0">
              <a:ln>
                <a:noFill/>
              </a:ln>
              <a:solidFill>
                <a:srgbClr val="FFC000"/>
              </a:solidFill>
              <a:effectLst/>
              <a:uLnTx/>
              <a:uFillTx/>
              <a:latin typeface="Comic Sans MS" panose="030F0702030302020204" pitchFamily="66" charset="0"/>
              <a:ea typeface="+mn-ea"/>
              <a:cs typeface="+mn-cs"/>
            </a:endParaRPr>
          </a:p>
        </p:txBody>
      </p:sp>
      <p:sp>
        <p:nvSpPr>
          <p:cNvPr id="11" name="Tijdelijke aanduiding voor inhoud 2">
            <a:extLst>
              <a:ext uri="{FF2B5EF4-FFF2-40B4-BE49-F238E27FC236}">
                <a16:creationId xmlns:a16="http://schemas.microsoft.com/office/drawing/2014/main" id="{DE756724-FAD1-4C12-B24C-6ED38A17A74C}"/>
              </a:ext>
            </a:extLst>
          </p:cNvPr>
          <p:cNvSpPr txBox="1">
            <a:spLocks/>
          </p:cNvSpPr>
          <p:nvPr/>
        </p:nvSpPr>
        <p:spPr>
          <a:xfrm>
            <a:off x="955040" y="1600202"/>
            <a:ext cx="10627360" cy="4525963"/>
          </a:xfrm>
          <a:prstGeom prst="rect">
            <a:avLst/>
          </a:prstGeom>
        </p:spPr>
        <p:txBody>
          <a:bodyPr vert="horz" lIns="91426" tIns="45713" rIns="91426" bIns="45713" rtlCol="0">
            <a:normAutofit/>
          </a:bodyPr>
          <a:lstStyle>
            <a:lvl1pPr marL="342848" indent="-342848" algn="l" defTabSz="91426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37" indent="-285707" algn="l" defTabSz="91426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27" indent="-228565" algn="l" defTabSz="91426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957"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08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19"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0"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1" indent="-228565" algn="l" defTabSz="91426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848" marR="0" lvl="0" indent="-342848" algn="l" defTabSz="914261"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Proces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stap</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definiëren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zie</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ook</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Procesmodel</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Steady State</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etc.]</a:t>
            </a:r>
          </a:p>
          <a:p>
            <a:pPr marL="342848" marR="0" lvl="0" indent="-342848" algn="l" defTabSz="914261"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Onderzoek</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&amp;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Waarneming</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formuleer</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probleemdefinitie</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848" marR="0" lvl="0" indent="-342848" algn="l" defTabSz="914261"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Registratie</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bepaal</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wat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er</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geregistreerd</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gaat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worden</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848" marR="0" lvl="0" indent="-342848" algn="l" defTabSz="914261"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Analyse</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kies</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juiste</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analysetools</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848" marR="0" lvl="0" indent="-342848" algn="l" defTabSz="914261"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Creativiteit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bedenk</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slimme</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oplossingen</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848" marR="0" lvl="0" indent="-342848" algn="l" defTabSz="914261"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Besluitvorming</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keuze</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op basis van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haalbaarheid</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geschiktheid</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&amp;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aanvaardbaarheid</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342848" marR="0" lvl="0" indent="-342848" algn="l" defTabSz="914261"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Implementatie</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organiseer</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verbetering</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848" marR="0" lvl="0" indent="-342848" algn="l" defTabSz="914261"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Check of het problem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daadwerkelijk</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is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opgelost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is en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niet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alleen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gefixt</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342848" marR="0" lvl="0" indent="-342848" algn="l" defTabSz="914261"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Borging</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zorg</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dat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de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fout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niet</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weer</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kan</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optreden</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kstvak 11">
            <a:extLst>
              <a:ext uri="{FF2B5EF4-FFF2-40B4-BE49-F238E27FC236}">
                <a16:creationId xmlns:a16="http://schemas.microsoft.com/office/drawing/2014/main" id="{85997E23-B20A-45E8-8C1D-03974B6EC1FC}"/>
              </a:ext>
            </a:extLst>
          </p:cNvPr>
          <p:cNvSpPr txBox="1"/>
          <p:nvPr/>
        </p:nvSpPr>
        <p:spPr>
          <a:xfrm>
            <a:off x="2228222" y="4430272"/>
            <a:ext cx="785984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chemeClr val="bg1">
                    <a:lumMod val="50000"/>
                  </a:schemeClr>
                </a:solidFill>
                <a:effectLst/>
                <a:uLnTx/>
                <a:uFillTx/>
                <a:latin typeface="Segoe Script" panose="030B0504020000000003" pitchFamily="66" charset="0"/>
                <a:ea typeface="+mn-ea"/>
                <a:cs typeface="+mn-cs"/>
              </a:rPr>
              <a:t>Je kunt een probleem niet oplossen met de denkwijze die het heeft veroorzaakt</a:t>
            </a:r>
          </a:p>
        </p:txBody>
      </p:sp>
      <p:pic>
        <p:nvPicPr>
          <p:cNvPr id="8" name="Afbeelding 7">
            <a:extLst>
              <a:ext uri="{FF2B5EF4-FFF2-40B4-BE49-F238E27FC236}">
                <a16:creationId xmlns:a16="http://schemas.microsoft.com/office/drawing/2014/main" id="{D7A56D80-857E-4A41-A2E3-BA68ED261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9228" y="4839853"/>
            <a:ext cx="1433543" cy="1440000"/>
          </a:xfrm>
          <a:prstGeom prst="rect">
            <a:avLst/>
          </a:prstGeom>
        </p:spPr>
      </p:pic>
      <p:sp>
        <p:nvSpPr>
          <p:cNvPr id="2" name="Tijdelijke aanduiding voor voettekst 1">
            <a:extLst>
              <a:ext uri="{FF2B5EF4-FFF2-40B4-BE49-F238E27FC236}">
                <a16:creationId xmlns:a16="http://schemas.microsoft.com/office/drawing/2014/main" id="{2D5B0881-78DF-42DA-ADA5-47A559D2670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sp>
        <p:nvSpPr>
          <p:cNvPr id="3" name="Tijdelijke aanduiding voor dianummer 2">
            <a:extLst>
              <a:ext uri="{FF2B5EF4-FFF2-40B4-BE49-F238E27FC236}">
                <a16:creationId xmlns:a16="http://schemas.microsoft.com/office/drawing/2014/main" id="{7F2C2B29-67C8-425C-9493-3D5C558F6A9F}"/>
              </a:ext>
            </a:extLst>
          </p:cNvPr>
          <p:cNvSpPr>
            <a:spLocks noGrp="1"/>
          </p:cNvSpPr>
          <p:nvPr>
            <p:ph type="sldNum" sz="quarter" idx="12"/>
          </p:nvPr>
        </p:nvSpPr>
        <p:spPr/>
        <p:txBody>
          <a:bodyPr/>
          <a:lstStyle/>
          <a:p>
            <a:fld id="{76022968-2107-43EC-8FC0-5D78783708AF}" type="slidenum">
              <a:rPr lang="nl-NL" smtClean="0"/>
              <a:t>86</a:t>
            </a:fld>
            <a:endParaRPr lang="nl-NL"/>
          </a:p>
        </p:txBody>
      </p:sp>
    </p:spTree>
    <p:extLst>
      <p:ext uri="{BB962C8B-B14F-4D97-AF65-F5344CB8AC3E}">
        <p14:creationId xmlns:p14="http://schemas.microsoft.com/office/powerpoint/2010/main" val="32117124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AD6EB0F-0B39-40F6-9527-FC86CD08BAB8}"/>
              </a:ext>
            </a:extLst>
          </p:cNvPr>
          <p:cNvSpPr>
            <a:spLocks noGrp="1"/>
          </p:cNvSpPr>
          <p:nvPr>
            <p:ph type="title"/>
          </p:nvPr>
        </p:nvSpPr>
        <p:spPr/>
        <p:txBody>
          <a:bodyPr/>
          <a:lstStyle/>
          <a:p>
            <a:r>
              <a:rPr lang="nl-NL" dirty="0">
                <a:solidFill>
                  <a:schemeClr val="bg1"/>
                </a:solidFill>
              </a:rPr>
              <a:t>Analysetechnieken</a:t>
            </a:r>
          </a:p>
        </p:txBody>
      </p:sp>
      <p:sp>
        <p:nvSpPr>
          <p:cNvPr id="6" name="Tijdelijke aanduiding voor tekst 5">
            <a:extLst>
              <a:ext uri="{FF2B5EF4-FFF2-40B4-BE49-F238E27FC236}">
                <a16:creationId xmlns:a16="http://schemas.microsoft.com/office/drawing/2014/main" id="{49209086-4887-4C23-A86C-E89CC6545406}"/>
              </a:ext>
            </a:extLst>
          </p:cNvPr>
          <p:cNvSpPr>
            <a:spLocks noGrp="1"/>
          </p:cNvSpPr>
          <p:nvPr>
            <p:ph type="body" idx="1"/>
          </p:nvPr>
        </p:nvSpPr>
        <p:spPr/>
        <p:txBody>
          <a:bodyPr>
            <a:normAutofit/>
          </a:bodyPr>
          <a:lstStyle/>
          <a:p>
            <a:pPr marL="342900" indent="-342900">
              <a:buFont typeface="Courier New" panose="02070309020205020404" pitchFamily="49" charset="0"/>
              <a:buChar char="o"/>
            </a:pPr>
            <a:endParaRPr lang="nl-NL" sz="1800" dirty="0">
              <a:solidFill>
                <a:schemeClr val="bg1">
                  <a:lumMod val="85000"/>
                </a:schemeClr>
              </a:solidFill>
            </a:endParaRPr>
          </a:p>
        </p:txBody>
      </p:sp>
      <p:sp>
        <p:nvSpPr>
          <p:cNvPr id="3" name="Tijdelijke aanduiding voor voettekst 2">
            <a:extLst>
              <a:ext uri="{FF2B5EF4-FFF2-40B4-BE49-F238E27FC236}">
                <a16:creationId xmlns:a16="http://schemas.microsoft.com/office/drawing/2014/main" id="{4BA74F16-1CEF-41C2-AF66-C56166F5B24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endParaRPr kumimoji="0" lang="nl-NL"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988C6A72-4893-4324-908B-035EB08EEC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jdelijke aanduiding voor dianummer 1">
            <a:extLst>
              <a:ext uri="{FF2B5EF4-FFF2-40B4-BE49-F238E27FC236}">
                <a16:creationId xmlns:a16="http://schemas.microsoft.com/office/drawing/2014/main" id="{49138F75-A318-47F9-8B81-AF3CA577FA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C07DF-3CF3-41EE-A18E-119FE81334F7}"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Afbeelding 9">
            <a:extLst>
              <a:ext uri="{FF2B5EF4-FFF2-40B4-BE49-F238E27FC236}">
                <a16:creationId xmlns:a16="http://schemas.microsoft.com/office/drawing/2014/main" id="{A9614D53-7DB1-43B5-B1C2-85D48530BB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933" y="2092246"/>
            <a:ext cx="4044394" cy="2603579"/>
          </a:xfrm>
          <a:prstGeom prst="rect">
            <a:avLst/>
          </a:prstGeom>
        </p:spPr>
      </p:pic>
      <p:pic>
        <p:nvPicPr>
          <p:cNvPr id="11" name="Afbeelding 10" descr="Afbeelding met tekening&#10;&#10;Automatisch gegenereerde beschrijving">
            <a:hlinkClick r:id="rId4" action="ppaction://hlinksldjump"/>
            <a:extLst>
              <a:ext uri="{FF2B5EF4-FFF2-40B4-BE49-F238E27FC236}">
                <a16:creationId xmlns:a16="http://schemas.microsoft.com/office/drawing/2014/main" id="{74DCA18C-B631-42D5-9C52-9D7295CD1E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406" y="5948511"/>
            <a:ext cx="712144" cy="715815"/>
          </a:xfrm>
          <a:prstGeom prst="rect">
            <a:avLst/>
          </a:prstGeom>
        </p:spPr>
      </p:pic>
    </p:spTree>
    <p:extLst>
      <p:ext uri="{BB962C8B-B14F-4D97-AF65-F5344CB8AC3E}">
        <p14:creationId xmlns:p14="http://schemas.microsoft.com/office/powerpoint/2010/main" val="12091270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Kwaliteitsinstrumenten </a:t>
            </a:r>
            <a:br>
              <a:rPr lang="nl-NL" dirty="0"/>
            </a:br>
            <a:r>
              <a:rPr lang="nl-NL" sz="1800" b="0" dirty="0" err="1"/>
              <a:t>Kaoru</a:t>
            </a:r>
            <a:r>
              <a:rPr lang="nl-NL" sz="1800" b="0" dirty="0"/>
              <a:t> </a:t>
            </a:r>
            <a:r>
              <a:rPr lang="nl-NL" sz="1800" b="0" dirty="0" err="1"/>
              <a:t>Ishikawa</a:t>
            </a:r>
            <a:endParaRPr lang="nl-NL" sz="1800" b="0" dirty="0"/>
          </a:p>
        </p:txBody>
      </p:sp>
      <p:sp>
        <p:nvSpPr>
          <p:cNvPr id="2" name="Tijdelijke aanduiding voor inhoud 1">
            <a:extLst>
              <a:ext uri="{FF2B5EF4-FFF2-40B4-BE49-F238E27FC236}">
                <a16:creationId xmlns:a16="http://schemas.microsoft.com/office/drawing/2014/main" id="{9165E786-6FB8-44DF-9CFB-523A3F03D2BC}"/>
              </a:ext>
            </a:extLst>
          </p:cNvPr>
          <p:cNvSpPr>
            <a:spLocks noGrp="1"/>
          </p:cNvSpPr>
          <p:nvPr>
            <p:ph idx="1"/>
          </p:nvPr>
        </p:nvSpPr>
        <p:spPr>
          <a:xfrm>
            <a:off x="2997514" y="1690688"/>
            <a:ext cx="2738716" cy="3472700"/>
          </a:xfrm>
        </p:spPr>
        <p:txBody>
          <a:bodyPr>
            <a:normAutofit/>
          </a:bodyPr>
          <a:lstStyle/>
          <a:p>
            <a:r>
              <a:rPr lang="nl-NL" sz="1697" dirty="0">
                <a:solidFill>
                  <a:schemeClr val="tx1"/>
                </a:solidFill>
              </a:rPr>
              <a:t>Visgraatdiagram</a:t>
            </a:r>
          </a:p>
          <a:p>
            <a:r>
              <a:rPr lang="nl-NL" sz="1697" dirty="0">
                <a:solidFill>
                  <a:schemeClr val="tx1"/>
                </a:solidFill>
              </a:rPr>
              <a:t>Afstreepformulier</a:t>
            </a:r>
          </a:p>
          <a:p>
            <a:r>
              <a:rPr lang="nl-NL" sz="1697" dirty="0">
                <a:solidFill>
                  <a:schemeClr val="tx1"/>
                </a:solidFill>
              </a:rPr>
              <a:t>Controlekaart</a:t>
            </a:r>
          </a:p>
          <a:p>
            <a:r>
              <a:rPr lang="nl-NL" sz="1697" dirty="0">
                <a:solidFill>
                  <a:schemeClr val="tx1"/>
                </a:solidFill>
              </a:rPr>
              <a:t>Histogram</a:t>
            </a:r>
          </a:p>
          <a:p>
            <a:r>
              <a:rPr lang="nl-NL" sz="1697" dirty="0" err="1">
                <a:solidFill>
                  <a:schemeClr val="tx1"/>
                </a:solidFill>
              </a:rPr>
              <a:t>Paretodiagram</a:t>
            </a:r>
            <a:endParaRPr lang="nl-NL" sz="1697" dirty="0">
              <a:solidFill>
                <a:schemeClr val="tx1"/>
              </a:solidFill>
            </a:endParaRPr>
          </a:p>
          <a:p>
            <a:r>
              <a:rPr lang="nl-NL" sz="1697" dirty="0">
                <a:solidFill>
                  <a:schemeClr val="tx1"/>
                </a:solidFill>
              </a:rPr>
              <a:t>Spreidingsdiagram</a:t>
            </a:r>
          </a:p>
          <a:p>
            <a:r>
              <a:rPr lang="nl-NL" sz="1697" dirty="0">
                <a:solidFill>
                  <a:schemeClr val="tx1"/>
                </a:solidFill>
              </a:rPr>
              <a:t>Stratificatiediagram</a:t>
            </a:r>
          </a:p>
          <a:p>
            <a:r>
              <a:rPr lang="nl-NL" sz="1697" dirty="0" err="1">
                <a:solidFill>
                  <a:schemeClr val="tx1"/>
                </a:solidFill>
              </a:rPr>
              <a:t>Stroomdigram</a:t>
            </a:r>
            <a:endParaRPr lang="nl-NL" sz="1697" dirty="0">
              <a:solidFill>
                <a:schemeClr val="tx1"/>
              </a:solidFill>
            </a:endParaRPr>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57" name="Afbeelding 56">
            <a:extLst>
              <a:ext uri="{FF2B5EF4-FFF2-40B4-BE49-F238E27FC236}">
                <a16:creationId xmlns:a16="http://schemas.microsoft.com/office/drawing/2014/main" id="{A0F36625-8B75-4D98-9FFC-F6863E1E6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190" y="5640792"/>
            <a:ext cx="995619" cy="738216"/>
          </a:xfrm>
          <a:prstGeom prst="rect">
            <a:avLst/>
          </a:prstGeom>
        </p:spPr>
      </p:pic>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01" y="1629000"/>
            <a:ext cx="2519084" cy="3600000"/>
          </a:xfrm>
          <a:prstGeom prst="rect">
            <a:avLst/>
          </a:prstGeom>
          <a:ln>
            <a:noFill/>
          </a:ln>
          <a:effectLst/>
        </p:spPr>
      </p:pic>
      <p:pic>
        <p:nvPicPr>
          <p:cNvPr id="14" name="Afbeelding 13">
            <a:extLst>
              <a:ext uri="{FF2B5EF4-FFF2-40B4-BE49-F238E27FC236}">
                <a16:creationId xmlns:a16="http://schemas.microsoft.com/office/drawing/2014/main" id="{535FB6B6-CB30-4DB8-94D2-63C3E5AAB0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5" t="5466" r="66867" b="3340"/>
          <a:stretch/>
        </p:blipFill>
        <p:spPr>
          <a:xfrm>
            <a:off x="11000405" y="182601"/>
            <a:ext cx="951948" cy="1288800"/>
          </a:xfrm>
          <a:prstGeom prst="rect">
            <a:avLst/>
          </a:prstGeom>
        </p:spPr>
      </p:pic>
      <p:sp>
        <p:nvSpPr>
          <p:cNvPr id="15" name="Rechthoek 14">
            <a:extLst>
              <a:ext uri="{FF2B5EF4-FFF2-40B4-BE49-F238E27FC236}">
                <a16:creationId xmlns:a16="http://schemas.microsoft.com/office/drawing/2014/main" id="{28DDB176-40F0-44A3-A087-18CE4235E2F6}"/>
              </a:ext>
            </a:extLst>
          </p:cNvPr>
          <p:cNvSpPr/>
          <p:nvPr/>
        </p:nvSpPr>
        <p:spPr>
          <a:xfrm>
            <a:off x="11130771" y="1454941"/>
            <a:ext cx="691215" cy="215444"/>
          </a:xfrm>
          <a:prstGeom prst="rect">
            <a:avLst/>
          </a:prstGeom>
        </p:spPr>
        <p:txBody>
          <a:bodyPr wrap="none">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1915 – 1989</a:t>
            </a:r>
          </a:p>
        </p:txBody>
      </p:sp>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ctieknop: Informatie ophalen 16">
            <a:hlinkClick r:id="rId7" action="ppaction://hlinksldjump" highlightClick="1"/>
            <a:extLst>
              <a:ext uri="{FF2B5EF4-FFF2-40B4-BE49-F238E27FC236}">
                <a16:creationId xmlns:a16="http://schemas.microsoft.com/office/drawing/2014/main" id="{1677CFD5-EDC1-43D5-8226-B6B3CD18C0B6}"/>
              </a:ext>
            </a:extLst>
          </p:cNvPr>
          <p:cNvSpPr/>
          <p:nvPr/>
        </p:nvSpPr>
        <p:spPr>
          <a:xfrm>
            <a:off x="3004129" y="3211998"/>
            <a:ext cx="180000" cy="180000"/>
          </a:xfrm>
          <a:prstGeom prst="actionButtonInformation">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ctieknop: Informatie ophalen 17">
            <a:hlinkClick r:id="rId8" action="ppaction://hlinksldjump" highlightClick="1"/>
            <a:extLst>
              <a:ext uri="{FF2B5EF4-FFF2-40B4-BE49-F238E27FC236}">
                <a16:creationId xmlns:a16="http://schemas.microsoft.com/office/drawing/2014/main" id="{F01B23E1-1665-48B5-BA09-8F659AB9C5B1}"/>
              </a:ext>
            </a:extLst>
          </p:cNvPr>
          <p:cNvSpPr/>
          <p:nvPr/>
        </p:nvSpPr>
        <p:spPr>
          <a:xfrm>
            <a:off x="3004129" y="3572311"/>
            <a:ext cx="180000" cy="180000"/>
          </a:xfrm>
          <a:prstGeom prst="actionButtonInformation">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ctieknop: Informatie ophalen 18">
            <a:hlinkClick r:id="rId9" action="ppaction://hlinksldjump" highlightClick="1"/>
            <a:extLst>
              <a:ext uri="{FF2B5EF4-FFF2-40B4-BE49-F238E27FC236}">
                <a16:creationId xmlns:a16="http://schemas.microsoft.com/office/drawing/2014/main" id="{B660343D-6490-4459-BB3C-4E66122DCC9D}"/>
              </a:ext>
            </a:extLst>
          </p:cNvPr>
          <p:cNvSpPr/>
          <p:nvPr/>
        </p:nvSpPr>
        <p:spPr>
          <a:xfrm>
            <a:off x="3004129" y="3932624"/>
            <a:ext cx="180000" cy="180000"/>
          </a:xfrm>
          <a:prstGeom prst="actionButtonInformation">
            <a:avLst/>
          </a:prstGeom>
          <a:solidFill>
            <a:schemeClr val="accent4">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ctieknop: Informatie ophalen 19">
            <a:hlinkClick r:id="rId10" action="ppaction://hlinksldjump" highlightClick="1"/>
            <a:extLst>
              <a:ext uri="{FF2B5EF4-FFF2-40B4-BE49-F238E27FC236}">
                <a16:creationId xmlns:a16="http://schemas.microsoft.com/office/drawing/2014/main" id="{E72DC388-84B8-4145-910A-52A8D5ED9C88}"/>
              </a:ext>
            </a:extLst>
          </p:cNvPr>
          <p:cNvSpPr/>
          <p:nvPr/>
        </p:nvSpPr>
        <p:spPr>
          <a:xfrm>
            <a:off x="3004129" y="1770746"/>
            <a:ext cx="180000" cy="180000"/>
          </a:xfrm>
          <a:prstGeom prst="actionButtonInformation">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ctieknop: Informatie ophalen 20">
            <a:hlinkClick r:id="rId11" action="ppaction://hlinksldjump" highlightClick="1"/>
            <a:extLst>
              <a:ext uri="{FF2B5EF4-FFF2-40B4-BE49-F238E27FC236}">
                <a16:creationId xmlns:a16="http://schemas.microsoft.com/office/drawing/2014/main" id="{B571BDD1-4362-4055-8254-94EF08F7F1E3}"/>
              </a:ext>
            </a:extLst>
          </p:cNvPr>
          <p:cNvSpPr/>
          <p:nvPr/>
        </p:nvSpPr>
        <p:spPr>
          <a:xfrm>
            <a:off x="3004129" y="2131059"/>
            <a:ext cx="180000" cy="180000"/>
          </a:xfrm>
          <a:prstGeom prst="actionButtonInformation">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ctieknop: Informatie ophalen 21">
            <a:hlinkClick r:id="rId12" action="ppaction://hlinksldjump" highlightClick="1"/>
            <a:extLst>
              <a:ext uri="{FF2B5EF4-FFF2-40B4-BE49-F238E27FC236}">
                <a16:creationId xmlns:a16="http://schemas.microsoft.com/office/drawing/2014/main" id="{CEEA1DEA-1C84-4E0F-AB3E-1974F4C54EB9}"/>
              </a:ext>
            </a:extLst>
          </p:cNvPr>
          <p:cNvSpPr/>
          <p:nvPr/>
        </p:nvSpPr>
        <p:spPr>
          <a:xfrm>
            <a:off x="3004129" y="2851685"/>
            <a:ext cx="180000" cy="180000"/>
          </a:xfrm>
          <a:prstGeom prst="actionButtonInformatio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Actieknop: Informatie ophalen 22">
            <a:hlinkClick r:id="rId13" action="ppaction://hlinksldjump" highlightClick="1"/>
            <a:extLst>
              <a:ext uri="{FF2B5EF4-FFF2-40B4-BE49-F238E27FC236}">
                <a16:creationId xmlns:a16="http://schemas.microsoft.com/office/drawing/2014/main" id="{0143C315-5321-4676-A83E-A64CC32DDCF6}"/>
              </a:ext>
            </a:extLst>
          </p:cNvPr>
          <p:cNvSpPr/>
          <p:nvPr/>
        </p:nvSpPr>
        <p:spPr>
          <a:xfrm>
            <a:off x="3004129" y="2491372"/>
            <a:ext cx="180000" cy="180000"/>
          </a:xfrm>
          <a:prstGeom prst="actionButtonInformation">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8200" y="5640792"/>
            <a:ext cx="950037" cy="969038"/>
          </a:xfrm>
          <a:prstGeom prst="rect">
            <a:avLst/>
          </a:prstGeom>
        </p:spPr>
      </p:pic>
      <p:sp>
        <p:nvSpPr>
          <p:cNvPr id="25" name="Actieknop: Informatie ophalen 24">
            <a:hlinkClick r:id="rId15" action="ppaction://hlinksldjump" highlightClick="1"/>
            <a:extLst>
              <a:ext uri="{FF2B5EF4-FFF2-40B4-BE49-F238E27FC236}">
                <a16:creationId xmlns:a16="http://schemas.microsoft.com/office/drawing/2014/main" id="{448F3BC9-C59E-490D-B43E-B263770B09CF}"/>
              </a:ext>
            </a:extLst>
          </p:cNvPr>
          <p:cNvSpPr/>
          <p:nvPr/>
        </p:nvSpPr>
        <p:spPr>
          <a:xfrm>
            <a:off x="3004129" y="4292939"/>
            <a:ext cx="180000" cy="180000"/>
          </a:xfrm>
          <a:prstGeom prst="actionButtonInformation">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kstvak 27">
            <a:extLst>
              <a:ext uri="{FF2B5EF4-FFF2-40B4-BE49-F238E27FC236}">
                <a16:creationId xmlns:a16="http://schemas.microsoft.com/office/drawing/2014/main" id="{E7720ECA-CDD2-4DF8-B815-285A9845B7A1}"/>
              </a:ext>
            </a:extLst>
          </p:cNvPr>
          <p:cNvSpPr txBox="1"/>
          <p:nvPr/>
        </p:nvSpPr>
        <p:spPr>
          <a:xfrm>
            <a:off x="10274916" y="6562940"/>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174</a:t>
            </a:r>
          </a:p>
        </p:txBody>
      </p:sp>
      <p:pic>
        <p:nvPicPr>
          <p:cNvPr id="29" name="Afbeelding 28" descr="Afbeelding met vliegtuig, zitten, groot, startbaan&#10;&#10;Automatisch gegenereerde beschrijving">
            <a:extLst>
              <a:ext uri="{FF2B5EF4-FFF2-40B4-BE49-F238E27FC236}">
                <a16:creationId xmlns:a16="http://schemas.microsoft.com/office/drawing/2014/main" id="{F5671BFE-E6D9-4E61-B487-76308A5DABA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pic>
        <p:nvPicPr>
          <p:cNvPr id="26" name="Afbeelding 25" descr="Afbeelding met object, klok, kleurrijk&#10;&#10;Automatisch gegenereerde beschrijving">
            <a:extLst>
              <a:ext uri="{FF2B5EF4-FFF2-40B4-BE49-F238E27FC236}">
                <a16:creationId xmlns:a16="http://schemas.microsoft.com/office/drawing/2014/main" id="{9BAAE949-E16D-4119-8F7F-D285CA4341F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98190" y="1651019"/>
            <a:ext cx="3098135" cy="2875465"/>
          </a:xfrm>
          <a:prstGeom prst="rect">
            <a:avLst/>
          </a:prstGeom>
        </p:spPr>
      </p:pic>
      <p:sp>
        <p:nvSpPr>
          <p:cNvPr id="5" name="Tijdelijke aanduiding voor dianummer 4">
            <a:extLst>
              <a:ext uri="{FF2B5EF4-FFF2-40B4-BE49-F238E27FC236}">
                <a16:creationId xmlns:a16="http://schemas.microsoft.com/office/drawing/2014/main" id="{C83B90DB-F8A3-4958-8106-4833828F0482}"/>
              </a:ext>
            </a:extLst>
          </p:cNvPr>
          <p:cNvSpPr>
            <a:spLocks noGrp="1"/>
          </p:cNvSpPr>
          <p:nvPr>
            <p:ph type="sldNum" sz="quarter" idx="12"/>
          </p:nvPr>
        </p:nvSpPr>
        <p:spPr/>
        <p:txBody>
          <a:bodyPr/>
          <a:lstStyle/>
          <a:p>
            <a:fld id="{BD2C07DF-3CF3-41EE-A18E-119FE81334F7}" type="slidenum">
              <a:rPr lang="nl-NL" smtClean="0"/>
              <a:t>88</a:t>
            </a:fld>
            <a:endParaRPr lang="nl-NL"/>
          </a:p>
        </p:txBody>
      </p:sp>
    </p:spTree>
    <p:extLst>
      <p:ext uri="{BB962C8B-B14F-4D97-AF65-F5344CB8AC3E}">
        <p14:creationId xmlns:p14="http://schemas.microsoft.com/office/powerpoint/2010/main" val="387457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Visgraatdiagram / </a:t>
            </a:r>
            <a:r>
              <a:rPr lang="nl-NL" dirty="0" err="1"/>
              <a:t>Cause</a:t>
            </a:r>
            <a:r>
              <a:rPr lang="nl-NL" dirty="0"/>
              <a:t> Effect diagram</a:t>
            </a:r>
            <a:br>
              <a:rPr lang="nl-NL" dirty="0"/>
            </a:br>
            <a:r>
              <a:rPr lang="nl-NL" sz="1800" dirty="0" err="1"/>
              <a:t>Kaoru</a:t>
            </a:r>
            <a:r>
              <a:rPr lang="nl-NL" sz="1800" dirty="0"/>
              <a:t> </a:t>
            </a:r>
            <a:r>
              <a:rPr lang="nl-NL" sz="1800" dirty="0" err="1"/>
              <a:t>I</a:t>
            </a:r>
            <a:r>
              <a:rPr lang="nl-NL" sz="1800" b="0" dirty="0" err="1"/>
              <a:t>shikawa</a:t>
            </a:r>
            <a:endParaRPr lang="nl-NL" sz="1800" b="0" dirty="0"/>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57" name="Afbeelding 56">
            <a:extLst>
              <a:ext uri="{FF2B5EF4-FFF2-40B4-BE49-F238E27FC236}">
                <a16:creationId xmlns:a16="http://schemas.microsoft.com/office/drawing/2014/main" id="{A0F36625-8B75-4D98-9FFC-F6863E1E6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190" y="5640792"/>
            <a:ext cx="995619" cy="738216"/>
          </a:xfrm>
          <a:prstGeom prst="rect">
            <a:avLst/>
          </a:prstGeom>
        </p:spPr>
      </p:pic>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01" y="1629000"/>
            <a:ext cx="2519084" cy="3600000"/>
          </a:xfrm>
          <a:prstGeom prst="rect">
            <a:avLst/>
          </a:prstGeom>
          <a:ln>
            <a:noFill/>
          </a:ln>
          <a:effectLst/>
        </p:spPr>
      </p:pic>
      <p:pic>
        <p:nvPicPr>
          <p:cNvPr id="14" name="Afbeelding 13">
            <a:extLst>
              <a:ext uri="{FF2B5EF4-FFF2-40B4-BE49-F238E27FC236}">
                <a16:creationId xmlns:a16="http://schemas.microsoft.com/office/drawing/2014/main" id="{535FB6B6-CB30-4DB8-94D2-63C3E5AAB0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5" t="5466" r="66867" b="3340"/>
          <a:stretch/>
        </p:blipFill>
        <p:spPr>
          <a:xfrm>
            <a:off x="11000405" y="182601"/>
            <a:ext cx="951948" cy="1288800"/>
          </a:xfrm>
          <a:prstGeom prst="rect">
            <a:avLst/>
          </a:prstGeom>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5640792"/>
            <a:ext cx="950037" cy="969038"/>
          </a:xfrm>
          <a:prstGeom prst="rect">
            <a:avLst/>
          </a:prstGeom>
        </p:spPr>
      </p:pic>
      <p:sp>
        <p:nvSpPr>
          <p:cNvPr id="15" name="Rechthoek 14">
            <a:extLst>
              <a:ext uri="{FF2B5EF4-FFF2-40B4-BE49-F238E27FC236}">
                <a16:creationId xmlns:a16="http://schemas.microsoft.com/office/drawing/2014/main" id="{B40BF4AB-4FB1-436C-A383-1F2019999DCC}"/>
              </a:ext>
            </a:extLst>
          </p:cNvPr>
          <p:cNvSpPr/>
          <p:nvPr/>
        </p:nvSpPr>
        <p:spPr>
          <a:xfrm>
            <a:off x="11130771" y="1454941"/>
            <a:ext cx="691215" cy="215444"/>
          </a:xfrm>
          <a:prstGeom prst="rect">
            <a:avLst/>
          </a:prstGeom>
        </p:spPr>
        <p:txBody>
          <a:bodyPr wrap="none">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1915 – 1989</a:t>
            </a:r>
          </a:p>
        </p:txBody>
      </p:sp>
      <p:pic>
        <p:nvPicPr>
          <p:cNvPr id="17" name="Afbeelding 16">
            <a:extLst>
              <a:ext uri="{FF2B5EF4-FFF2-40B4-BE49-F238E27FC236}">
                <a16:creationId xmlns:a16="http://schemas.microsoft.com/office/drawing/2014/main" id="{CDF87CFC-C92C-4505-AA76-DA55BD8B1D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940061" y="2168307"/>
            <a:ext cx="8696315" cy="2719313"/>
          </a:xfrm>
          <a:prstGeom prst="rect">
            <a:avLst/>
          </a:prstGeom>
        </p:spPr>
      </p:pic>
      <p:sp>
        <p:nvSpPr>
          <p:cNvPr id="18" name="Rechthoek 17">
            <a:extLst>
              <a:ext uri="{FF2B5EF4-FFF2-40B4-BE49-F238E27FC236}">
                <a16:creationId xmlns:a16="http://schemas.microsoft.com/office/drawing/2014/main" id="{8232AE2F-7E51-4ACD-A39C-D92185C86F20}"/>
              </a:ext>
            </a:extLst>
          </p:cNvPr>
          <p:cNvSpPr/>
          <p:nvPr/>
        </p:nvSpPr>
        <p:spPr>
          <a:xfrm>
            <a:off x="2888922" y="1920325"/>
            <a:ext cx="6035274" cy="3270083"/>
          </a:xfrm>
          <a:prstGeom prst="rect">
            <a:avLst/>
          </a:prstGeom>
          <a:solidFill>
            <a:sysClr val="window" lastClr="FFFFFF">
              <a:alpha val="43000"/>
            </a:sysClr>
          </a:solidFill>
          <a:ln w="12700" cap="flat" cmpd="sng" algn="ctr">
            <a:solidFill>
              <a:schemeClr val="bg1">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Rechthoek 18">
            <a:extLst>
              <a:ext uri="{FF2B5EF4-FFF2-40B4-BE49-F238E27FC236}">
                <a16:creationId xmlns:a16="http://schemas.microsoft.com/office/drawing/2014/main" id="{6631B9F1-DB46-46AF-A63B-E4FFE8F9995F}"/>
              </a:ext>
            </a:extLst>
          </p:cNvPr>
          <p:cNvSpPr/>
          <p:nvPr/>
        </p:nvSpPr>
        <p:spPr>
          <a:xfrm>
            <a:off x="8979539" y="1920325"/>
            <a:ext cx="2664372" cy="3270083"/>
          </a:xfrm>
          <a:prstGeom prst="rect">
            <a:avLst/>
          </a:prstGeom>
          <a:solidFill>
            <a:sysClr val="window" lastClr="FFFFFF">
              <a:alpha val="43000"/>
            </a:sysClr>
          </a:solidFill>
          <a:ln w="12700" cap="flat" cmpd="sng" algn="ctr">
            <a:solidFill>
              <a:schemeClr val="bg1">
                <a:lumMod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kstvak 19">
            <a:extLst>
              <a:ext uri="{FF2B5EF4-FFF2-40B4-BE49-F238E27FC236}">
                <a16:creationId xmlns:a16="http://schemas.microsoft.com/office/drawing/2014/main" id="{9FAD042F-3931-47AA-96E6-9BBC8D9F314A}"/>
              </a:ext>
            </a:extLst>
          </p:cNvPr>
          <p:cNvSpPr txBox="1"/>
          <p:nvPr/>
        </p:nvSpPr>
        <p:spPr>
          <a:xfrm>
            <a:off x="5277043" y="1570433"/>
            <a:ext cx="87485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Oorzaken</a:t>
            </a:r>
          </a:p>
        </p:txBody>
      </p:sp>
      <p:sp>
        <p:nvSpPr>
          <p:cNvPr id="21" name="Tekstvak 20">
            <a:extLst>
              <a:ext uri="{FF2B5EF4-FFF2-40B4-BE49-F238E27FC236}">
                <a16:creationId xmlns:a16="http://schemas.microsoft.com/office/drawing/2014/main" id="{704CBDAC-269A-43CF-8BCC-A7DCF8ECDE9B}"/>
              </a:ext>
            </a:extLst>
          </p:cNvPr>
          <p:cNvSpPr txBox="1"/>
          <p:nvPr/>
        </p:nvSpPr>
        <p:spPr>
          <a:xfrm>
            <a:off x="9535290" y="1637574"/>
            <a:ext cx="12490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Gevolg / Effect</a:t>
            </a:r>
          </a:p>
        </p:txBody>
      </p:sp>
      <p:sp>
        <p:nvSpPr>
          <p:cNvPr id="22" name="Ovaal 21">
            <a:extLst>
              <a:ext uri="{FF2B5EF4-FFF2-40B4-BE49-F238E27FC236}">
                <a16:creationId xmlns:a16="http://schemas.microsoft.com/office/drawing/2014/main" id="{257AB906-E6DF-4BC1-811D-96C78BA8792E}"/>
              </a:ext>
            </a:extLst>
          </p:cNvPr>
          <p:cNvSpPr/>
          <p:nvPr/>
        </p:nvSpPr>
        <p:spPr>
          <a:xfrm>
            <a:off x="9214307" y="2514006"/>
            <a:ext cx="2139493" cy="2188092"/>
          </a:xfrm>
          <a:prstGeom prst="ellipse">
            <a:avLst/>
          </a:prstGeom>
          <a:solidFill>
            <a:sysClr val="window" lastClr="FFFFFF">
              <a:alpha val="50000"/>
            </a:sysClr>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echthoek 22">
            <a:extLst>
              <a:ext uri="{FF2B5EF4-FFF2-40B4-BE49-F238E27FC236}">
                <a16:creationId xmlns:a16="http://schemas.microsoft.com/office/drawing/2014/main" id="{6070C9F8-78B6-490A-ACF7-3EEB1963035B}"/>
              </a:ext>
            </a:extLst>
          </p:cNvPr>
          <p:cNvSpPr/>
          <p:nvPr/>
        </p:nvSpPr>
        <p:spPr>
          <a:xfrm>
            <a:off x="3012464" y="2106010"/>
            <a:ext cx="1284173" cy="598643"/>
          </a:xfrm>
          <a:prstGeom prst="rect">
            <a:avLst/>
          </a:prstGeom>
          <a:solidFill>
            <a:srgbClr val="0070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Materialen</a:t>
            </a:r>
          </a:p>
        </p:txBody>
      </p:sp>
      <p:sp>
        <p:nvSpPr>
          <p:cNvPr id="25" name="Rechthoek 24">
            <a:extLst>
              <a:ext uri="{FF2B5EF4-FFF2-40B4-BE49-F238E27FC236}">
                <a16:creationId xmlns:a16="http://schemas.microsoft.com/office/drawing/2014/main" id="{E4720783-381E-4F29-A8C6-B1B9FACFB10B}"/>
              </a:ext>
            </a:extLst>
          </p:cNvPr>
          <p:cNvSpPr/>
          <p:nvPr/>
        </p:nvSpPr>
        <p:spPr>
          <a:xfrm>
            <a:off x="4431705" y="2106010"/>
            <a:ext cx="1284173" cy="598643"/>
          </a:xfrm>
          <a:prstGeom prst="rect">
            <a:avLst/>
          </a:prstGeom>
          <a:solidFill>
            <a:srgbClr val="00B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Machines</a:t>
            </a:r>
          </a:p>
        </p:txBody>
      </p:sp>
      <p:sp>
        <p:nvSpPr>
          <p:cNvPr id="26" name="Rechthoek 25">
            <a:extLst>
              <a:ext uri="{FF2B5EF4-FFF2-40B4-BE49-F238E27FC236}">
                <a16:creationId xmlns:a16="http://schemas.microsoft.com/office/drawing/2014/main" id="{450B12BC-1422-49C4-A7F7-79D23F2474FF}"/>
              </a:ext>
            </a:extLst>
          </p:cNvPr>
          <p:cNvSpPr/>
          <p:nvPr/>
        </p:nvSpPr>
        <p:spPr>
          <a:xfrm>
            <a:off x="5834037" y="2106010"/>
            <a:ext cx="1284173" cy="598643"/>
          </a:xfrm>
          <a:prstGeom prst="rect">
            <a:avLst/>
          </a:prstGeom>
          <a:solidFill>
            <a:srgbClr val="FF99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Mensen</a:t>
            </a:r>
          </a:p>
        </p:txBody>
      </p:sp>
      <p:sp>
        <p:nvSpPr>
          <p:cNvPr id="27" name="Rechthoek 26">
            <a:extLst>
              <a:ext uri="{FF2B5EF4-FFF2-40B4-BE49-F238E27FC236}">
                <a16:creationId xmlns:a16="http://schemas.microsoft.com/office/drawing/2014/main" id="{D14431E2-E01E-40E8-9FD9-7ACD5068FA31}"/>
              </a:ext>
            </a:extLst>
          </p:cNvPr>
          <p:cNvSpPr/>
          <p:nvPr/>
        </p:nvSpPr>
        <p:spPr>
          <a:xfrm>
            <a:off x="7295393" y="2106010"/>
            <a:ext cx="1523336" cy="598643"/>
          </a:xfrm>
          <a:prstGeom prst="rect">
            <a:avLst/>
          </a:prstGeom>
          <a:solidFill>
            <a:srgbClr val="7030A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Meetmethode</a:t>
            </a:r>
          </a:p>
        </p:txBody>
      </p:sp>
      <p:sp>
        <p:nvSpPr>
          <p:cNvPr id="28" name="Rechthoek 27">
            <a:extLst>
              <a:ext uri="{FF2B5EF4-FFF2-40B4-BE49-F238E27FC236}">
                <a16:creationId xmlns:a16="http://schemas.microsoft.com/office/drawing/2014/main" id="{188FA4AF-134A-4AA7-A049-ABB006AF727B}"/>
              </a:ext>
            </a:extLst>
          </p:cNvPr>
          <p:cNvSpPr/>
          <p:nvPr/>
        </p:nvSpPr>
        <p:spPr>
          <a:xfrm>
            <a:off x="3918643" y="4338138"/>
            <a:ext cx="1284173" cy="598643"/>
          </a:xfrm>
          <a:prstGeom prst="rect">
            <a:avLst/>
          </a:prstGeom>
          <a:solidFill>
            <a:srgbClr val="FFC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Methode</a:t>
            </a:r>
          </a:p>
        </p:txBody>
      </p:sp>
      <p:sp>
        <p:nvSpPr>
          <p:cNvPr id="29" name="Rechthoek 28">
            <a:extLst>
              <a:ext uri="{FF2B5EF4-FFF2-40B4-BE49-F238E27FC236}">
                <a16:creationId xmlns:a16="http://schemas.microsoft.com/office/drawing/2014/main" id="{5F239305-09C8-43F4-91DA-B35A4875AA0B}"/>
              </a:ext>
            </a:extLst>
          </p:cNvPr>
          <p:cNvSpPr/>
          <p:nvPr/>
        </p:nvSpPr>
        <p:spPr>
          <a:xfrm>
            <a:off x="5366439" y="4338138"/>
            <a:ext cx="1284173" cy="598643"/>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Milieu</a:t>
            </a:r>
          </a:p>
        </p:txBody>
      </p:sp>
      <p:sp>
        <p:nvSpPr>
          <p:cNvPr id="30" name="Rechthoek 29">
            <a:extLst>
              <a:ext uri="{FF2B5EF4-FFF2-40B4-BE49-F238E27FC236}">
                <a16:creationId xmlns:a16="http://schemas.microsoft.com/office/drawing/2014/main" id="{068ACF43-E7D8-4C9D-94B5-B76B92DA429B}"/>
              </a:ext>
            </a:extLst>
          </p:cNvPr>
          <p:cNvSpPr/>
          <p:nvPr/>
        </p:nvSpPr>
        <p:spPr>
          <a:xfrm>
            <a:off x="6814235" y="4338138"/>
            <a:ext cx="1284173" cy="598643"/>
          </a:xfrm>
          <a:prstGeom prst="rect">
            <a:avLst/>
          </a:prstGeom>
          <a:solidFill>
            <a:srgbClr val="E9540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Calibri" panose="020F0502020204030204" pitchFamily="34" charset="0"/>
              </a:rPr>
              <a:t>Management</a:t>
            </a:r>
          </a:p>
        </p:txBody>
      </p:sp>
      <p:sp>
        <p:nvSpPr>
          <p:cNvPr id="31" name="Rechthoek 30">
            <a:extLst>
              <a:ext uri="{FF2B5EF4-FFF2-40B4-BE49-F238E27FC236}">
                <a16:creationId xmlns:a16="http://schemas.microsoft.com/office/drawing/2014/main" id="{1BC4CC9B-F7FF-4D72-BB8E-AB6AB8C8D52D}"/>
              </a:ext>
            </a:extLst>
          </p:cNvPr>
          <p:cNvSpPr/>
          <p:nvPr/>
        </p:nvSpPr>
        <p:spPr>
          <a:xfrm>
            <a:off x="3824324" y="3497906"/>
            <a:ext cx="5427615" cy="45719"/>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Rechthoek 31">
            <a:extLst>
              <a:ext uri="{FF2B5EF4-FFF2-40B4-BE49-F238E27FC236}">
                <a16:creationId xmlns:a16="http://schemas.microsoft.com/office/drawing/2014/main" id="{B065D815-EC6B-4924-BAB1-3494C9E01BD8}"/>
              </a:ext>
            </a:extLst>
          </p:cNvPr>
          <p:cNvSpPr/>
          <p:nvPr/>
        </p:nvSpPr>
        <p:spPr>
          <a:xfrm rot="3360059">
            <a:off x="3589037" y="3088604"/>
            <a:ext cx="900000" cy="14400"/>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33" name="Rechthoek 32">
            <a:extLst>
              <a:ext uri="{FF2B5EF4-FFF2-40B4-BE49-F238E27FC236}">
                <a16:creationId xmlns:a16="http://schemas.microsoft.com/office/drawing/2014/main" id="{601ACDDA-E9F6-4510-AB15-509BE05C52D3}"/>
              </a:ext>
            </a:extLst>
          </p:cNvPr>
          <p:cNvSpPr/>
          <p:nvPr/>
        </p:nvSpPr>
        <p:spPr>
          <a:xfrm rot="3513277">
            <a:off x="4782414" y="3093258"/>
            <a:ext cx="900000" cy="14400"/>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34" name="Rechthoek 33">
            <a:extLst>
              <a:ext uri="{FF2B5EF4-FFF2-40B4-BE49-F238E27FC236}">
                <a16:creationId xmlns:a16="http://schemas.microsoft.com/office/drawing/2014/main" id="{EF88E915-F2CF-4FAC-A696-63D4DDF24265}"/>
              </a:ext>
            </a:extLst>
          </p:cNvPr>
          <p:cNvSpPr/>
          <p:nvPr/>
        </p:nvSpPr>
        <p:spPr>
          <a:xfrm rot="3513277">
            <a:off x="7613789" y="3107172"/>
            <a:ext cx="900000" cy="14400"/>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35" name="Rechthoek 34">
            <a:extLst>
              <a:ext uri="{FF2B5EF4-FFF2-40B4-BE49-F238E27FC236}">
                <a16:creationId xmlns:a16="http://schemas.microsoft.com/office/drawing/2014/main" id="{A04F7D5C-EF51-428F-9274-43F70FD6703B}"/>
              </a:ext>
            </a:extLst>
          </p:cNvPr>
          <p:cNvSpPr/>
          <p:nvPr/>
        </p:nvSpPr>
        <p:spPr>
          <a:xfrm rot="3513277">
            <a:off x="6247213" y="3074749"/>
            <a:ext cx="900000" cy="14400"/>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36" name="Rechthoek 35">
            <a:extLst>
              <a:ext uri="{FF2B5EF4-FFF2-40B4-BE49-F238E27FC236}">
                <a16:creationId xmlns:a16="http://schemas.microsoft.com/office/drawing/2014/main" id="{DE9BDC7A-AB13-491C-BE67-DE6A258EF59B}"/>
              </a:ext>
            </a:extLst>
          </p:cNvPr>
          <p:cNvSpPr/>
          <p:nvPr/>
        </p:nvSpPr>
        <p:spPr>
          <a:xfrm rot="18086723" flipH="1">
            <a:off x="4382889" y="3964359"/>
            <a:ext cx="900000" cy="14400"/>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37" name="Rechthoek 36">
            <a:extLst>
              <a:ext uri="{FF2B5EF4-FFF2-40B4-BE49-F238E27FC236}">
                <a16:creationId xmlns:a16="http://schemas.microsoft.com/office/drawing/2014/main" id="{EEF7806E-D7CE-421A-950D-8A2AFCD8AB6A}"/>
              </a:ext>
            </a:extLst>
          </p:cNvPr>
          <p:cNvSpPr/>
          <p:nvPr/>
        </p:nvSpPr>
        <p:spPr>
          <a:xfrm rot="18086723" flipH="1">
            <a:off x="7086294" y="3943651"/>
            <a:ext cx="900000" cy="14400"/>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38" name="Rechthoek 37">
            <a:extLst>
              <a:ext uri="{FF2B5EF4-FFF2-40B4-BE49-F238E27FC236}">
                <a16:creationId xmlns:a16="http://schemas.microsoft.com/office/drawing/2014/main" id="{024F93FD-BE53-4532-B839-6048E3F5A840}"/>
              </a:ext>
            </a:extLst>
          </p:cNvPr>
          <p:cNvSpPr/>
          <p:nvPr/>
        </p:nvSpPr>
        <p:spPr>
          <a:xfrm rot="18086723" flipH="1">
            <a:off x="5785222" y="3934398"/>
            <a:ext cx="900000" cy="14400"/>
          </a:xfrm>
          <a:prstGeom prst="rect">
            <a:avLst/>
          </a:prstGeom>
          <a:solidFill>
            <a:srgbClr val="4472C4"/>
          </a:solidFill>
          <a:ln w="34925" cap="flat" cmpd="sng" algn="ctr">
            <a:solidFill>
              <a:srgbClr val="FFFFFF"/>
            </a:solidFill>
            <a:prstDash val="solid"/>
            <a:miter lim="800000"/>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cxnSp>
        <p:nvCxnSpPr>
          <p:cNvPr id="39" name="Rechte verbindingslijn met pijl 38">
            <a:extLst>
              <a:ext uri="{FF2B5EF4-FFF2-40B4-BE49-F238E27FC236}">
                <a16:creationId xmlns:a16="http://schemas.microsoft.com/office/drawing/2014/main" id="{7C20636D-534C-4A19-BA3D-0A68AA3734B2}"/>
              </a:ext>
            </a:extLst>
          </p:cNvPr>
          <p:cNvCxnSpPr/>
          <p:nvPr/>
        </p:nvCxnSpPr>
        <p:spPr>
          <a:xfrm>
            <a:off x="3323690" y="3089346"/>
            <a:ext cx="661719"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0" name="Rechte verbindingslijn met pijl 39">
            <a:extLst>
              <a:ext uri="{FF2B5EF4-FFF2-40B4-BE49-F238E27FC236}">
                <a16:creationId xmlns:a16="http://schemas.microsoft.com/office/drawing/2014/main" id="{5491BCA3-FDF5-473A-A2A9-B38222382C4B}"/>
              </a:ext>
            </a:extLst>
          </p:cNvPr>
          <p:cNvCxnSpPr/>
          <p:nvPr/>
        </p:nvCxnSpPr>
        <p:spPr>
          <a:xfrm>
            <a:off x="4525508" y="3081949"/>
            <a:ext cx="661719"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1" name="Rechte verbindingslijn met pijl 40">
            <a:extLst>
              <a:ext uri="{FF2B5EF4-FFF2-40B4-BE49-F238E27FC236}">
                <a16:creationId xmlns:a16="http://schemas.microsoft.com/office/drawing/2014/main" id="{07931B6A-40B9-4C4D-89E2-B50DA340C4B1}"/>
              </a:ext>
            </a:extLst>
          </p:cNvPr>
          <p:cNvCxnSpPr/>
          <p:nvPr/>
        </p:nvCxnSpPr>
        <p:spPr>
          <a:xfrm>
            <a:off x="4660652" y="3306833"/>
            <a:ext cx="661719"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2" name="Rechte verbindingslijn met pijl 41">
            <a:extLst>
              <a:ext uri="{FF2B5EF4-FFF2-40B4-BE49-F238E27FC236}">
                <a16:creationId xmlns:a16="http://schemas.microsoft.com/office/drawing/2014/main" id="{FC343540-61E9-4E85-8761-8DEED7B82FEF}"/>
              </a:ext>
            </a:extLst>
          </p:cNvPr>
          <p:cNvCxnSpPr/>
          <p:nvPr/>
        </p:nvCxnSpPr>
        <p:spPr>
          <a:xfrm>
            <a:off x="4140026" y="3941598"/>
            <a:ext cx="661719"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3" name="Rechte verbindingslijn met pijl 42">
            <a:extLst>
              <a:ext uri="{FF2B5EF4-FFF2-40B4-BE49-F238E27FC236}">
                <a16:creationId xmlns:a16="http://schemas.microsoft.com/office/drawing/2014/main" id="{77E26494-837F-4603-A557-E6205B467ADD}"/>
              </a:ext>
            </a:extLst>
          </p:cNvPr>
          <p:cNvCxnSpPr/>
          <p:nvPr/>
        </p:nvCxnSpPr>
        <p:spPr>
          <a:xfrm>
            <a:off x="5569486" y="3941598"/>
            <a:ext cx="661719"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4" name="Rechte verbindingslijn met pijl 43">
            <a:extLst>
              <a:ext uri="{FF2B5EF4-FFF2-40B4-BE49-F238E27FC236}">
                <a16:creationId xmlns:a16="http://schemas.microsoft.com/office/drawing/2014/main" id="{8EB5D1F8-828A-4A1F-AF15-BBC7A6DEBC7D}"/>
              </a:ext>
            </a:extLst>
          </p:cNvPr>
          <p:cNvCxnSpPr/>
          <p:nvPr/>
        </p:nvCxnSpPr>
        <p:spPr>
          <a:xfrm>
            <a:off x="7402070" y="3114372"/>
            <a:ext cx="661719"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5" name="Rechte verbindingslijn met pijl 44">
            <a:extLst>
              <a:ext uri="{FF2B5EF4-FFF2-40B4-BE49-F238E27FC236}">
                <a16:creationId xmlns:a16="http://schemas.microsoft.com/office/drawing/2014/main" id="{CEA6A839-EF01-4A49-8896-0E0A2B412AE6}"/>
              </a:ext>
            </a:extLst>
          </p:cNvPr>
          <p:cNvCxnSpPr/>
          <p:nvPr/>
        </p:nvCxnSpPr>
        <p:spPr>
          <a:xfrm>
            <a:off x="6014182" y="3075491"/>
            <a:ext cx="661719"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sp>
        <p:nvSpPr>
          <p:cNvPr id="46" name="Tekstvak 45">
            <a:extLst>
              <a:ext uri="{FF2B5EF4-FFF2-40B4-BE49-F238E27FC236}">
                <a16:creationId xmlns:a16="http://schemas.microsoft.com/office/drawing/2014/main" id="{A9029187-1D9A-4D30-95C1-0D516AF1DD9A}"/>
              </a:ext>
            </a:extLst>
          </p:cNvPr>
          <p:cNvSpPr txBox="1"/>
          <p:nvPr/>
        </p:nvSpPr>
        <p:spPr>
          <a:xfrm>
            <a:off x="5556643" y="5333015"/>
            <a:ext cx="113588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7M methode</a:t>
            </a:r>
          </a:p>
        </p:txBody>
      </p:sp>
      <p:cxnSp>
        <p:nvCxnSpPr>
          <p:cNvPr id="47" name="Rechte verbindingslijn met pijl 46">
            <a:extLst>
              <a:ext uri="{FF2B5EF4-FFF2-40B4-BE49-F238E27FC236}">
                <a16:creationId xmlns:a16="http://schemas.microsoft.com/office/drawing/2014/main" id="{441EB4A7-D246-4DB6-99CE-4EE0998B7DDF}"/>
              </a:ext>
            </a:extLst>
          </p:cNvPr>
          <p:cNvCxnSpPr>
            <a:cxnSpLocks/>
          </p:cNvCxnSpPr>
          <p:nvPr/>
        </p:nvCxnSpPr>
        <p:spPr>
          <a:xfrm flipH="1">
            <a:off x="3918643" y="2874100"/>
            <a:ext cx="454178"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8" name="Rechte verbindingslijn met pijl 47">
            <a:extLst>
              <a:ext uri="{FF2B5EF4-FFF2-40B4-BE49-F238E27FC236}">
                <a16:creationId xmlns:a16="http://schemas.microsoft.com/office/drawing/2014/main" id="{FD07F8EA-58D7-40DA-9118-A61C4009C8BA}"/>
              </a:ext>
            </a:extLst>
          </p:cNvPr>
          <p:cNvCxnSpPr>
            <a:cxnSpLocks/>
          </p:cNvCxnSpPr>
          <p:nvPr/>
        </p:nvCxnSpPr>
        <p:spPr>
          <a:xfrm flipH="1">
            <a:off x="5261700" y="3143148"/>
            <a:ext cx="454178"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49" name="Rechte verbindingslijn met pijl 48">
            <a:extLst>
              <a:ext uri="{FF2B5EF4-FFF2-40B4-BE49-F238E27FC236}">
                <a16:creationId xmlns:a16="http://schemas.microsoft.com/office/drawing/2014/main" id="{C94B9B7A-2E2C-4D2F-8169-60011CEE66D0}"/>
              </a:ext>
            </a:extLst>
          </p:cNvPr>
          <p:cNvCxnSpPr>
            <a:cxnSpLocks/>
          </p:cNvCxnSpPr>
          <p:nvPr/>
        </p:nvCxnSpPr>
        <p:spPr>
          <a:xfrm flipH="1">
            <a:off x="6643216" y="2902876"/>
            <a:ext cx="454178"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0" name="Rechte verbindingslijn met pijl 49">
            <a:extLst>
              <a:ext uri="{FF2B5EF4-FFF2-40B4-BE49-F238E27FC236}">
                <a16:creationId xmlns:a16="http://schemas.microsoft.com/office/drawing/2014/main" id="{400CE104-CB99-4320-8165-47D9F26F06A7}"/>
              </a:ext>
            </a:extLst>
          </p:cNvPr>
          <p:cNvCxnSpPr>
            <a:cxnSpLocks/>
          </p:cNvCxnSpPr>
          <p:nvPr/>
        </p:nvCxnSpPr>
        <p:spPr>
          <a:xfrm flipH="1">
            <a:off x="6814235" y="3288967"/>
            <a:ext cx="454178"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1" name="Rechte verbindingslijn met pijl 50">
            <a:extLst>
              <a:ext uri="{FF2B5EF4-FFF2-40B4-BE49-F238E27FC236}">
                <a16:creationId xmlns:a16="http://schemas.microsoft.com/office/drawing/2014/main" id="{3B6D8D58-B702-43EF-83CD-57F9E805791F}"/>
              </a:ext>
            </a:extLst>
          </p:cNvPr>
          <p:cNvCxnSpPr>
            <a:cxnSpLocks/>
          </p:cNvCxnSpPr>
          <p:nvPr/>
        </p:nvCxnSpPr>
        <p:spPr>
          <a:xfrm flipH="1">
            <a:off x="4960138" y="3808925"/>
            <a:ext cx="454178"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2" name="Rechte verbindingslijn met pijl 51">
            <a:extLst>
              <a:ext uri="{FF2B5EF4-FFF2-40B4-BE49-F238E27FC236}">
                <a16:creationId xmlns:a16="http://schemas.microsoft.com/office/drawing/2014/main" id="{0A8A51B0-FC21-4FE3-9D76-08FA86C88BD0}"/>
              </a:ext>
            </a:extLst>
          </p:cNvPr>
          <p:cNvCxnSpPr>
            <a:cxnSpLocks/>
          </p:cNvCxnSpPr>
          <p:nvPr/>
        </p:nvCxnSpPr>
        <p:spPr>
          <a:xfrm flipH="1">
            <a:off x="7550107" y="3941598"/>
            <a:ext cx="454178"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3" name="Rechte verbindingslijn met pijl 52">
            <a:extLst>
              <a:ext uri="{FF2B5EF4-FFF2-40B4-BE49-F238E27FC236}">
                <a16:creationId xmlns:a16="http://schemas.microsoft.com/office/drawing/2014/main" id="{A69F96AC-64EB-46EC-918F-D89146201DEA}"/>
              </a:ext>
            </a:extLst>
          </p:cNvPr>
          <p:cNvCxnSpPr>
            <a:cxnSpLocks/>
          </p:cNvCxnSpPr>
          <p:nvPr/>
        </p:nvCxnSpPr>
        <p:spPr>
          <a:xfrm flipH="1">
            <a:off x="7871319" y="2911723"/>
            <a:ext cx="454178" cy="0"/>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sp>
        <p:nvSpPr>
          <p:cNvPr id="54" name="Rechthoek 53">
            <a:extLst>
              <a:ext uri="{FF2B5EF4-FFF2-40B4-BE49-F238E27FC236}">
                <a16:creationId xmlns:a16="http://schemas.microsoft.com/office/drawing/2014/main" id="{5E5F2D78-E67D-45B6-8FF0-5459E7C4931D}"/>
              </a:ext>
            </a:extLst>
          </p:cNvPr>
          <p:cNvSpPr/>
          <p:nvPr/>
        </p:nvSpPr>
        <p:spPr>
          <a:xfrm>
            <a:off x="10011441" y="3013526"/>
            <a:ext cx="50526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0" cap="none" spc="0" normalizeH="0" baseline="0" noProof="0" dirty="0">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effectLst/>
                <a:uLnTx/>
                <a:uFillTx/>
                <a:latin typeface="Calibri" panose="020F0502020204030204"/>
                <a:ea typeface="+mn-ea"/>
                <a:cs typeface="+mn-cs"/>
              </a:rPr>
              <a:t>?</a:t>
            </a:r>
          </a:p>
        </p:txBody>
      </p:sp>
      <p:cxnSp>
        <p:nvCxnSpPr>
          <p:cNvPr id="55" name="Rechte verbindingslijn met pijl 54">
            <a:extLst>
              <a:ext uri="{FF2B5EF4-FFF2-40B4-BE49-F238E27FC236}">
                <a16:creationId xmlns:a16="http://schemas.microsoft.com/office/drawing/2014/main" id="{74A28817-CEF5-47E0-B203-6D79EDF7D635}"/>
              </a:ext>
            </a:extLst>
          </p:cNvPr>
          <p:cNvCxnSpPr>
            <a:cxnSpLocks/>
          </p:cNvCxnSpPr>
          <p:nvPr/>
        </p:nvCxnSpPr>
        <p:spPr>
          <a:xfrm flipV="1">
            <a:off x="4372821" y="3950851"/>
            <a:ext cx="219166" cy="291211"/>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6" name="Rechte verbindingslijn met pijl 55">
            <a:extLst>
              <a:ext uri="{FF2B5EF4-FFF2-40B4-BE49-F238E27FC236}">
                <a16:creationId xmlns:a16="http://schemas.microsoft.com/office/drawing/2014/main" id="{04DDA25A-C457-4D75-A832-5454073EA955}"/>
              </a:ext>
            </a:extLst>
          </p:cNvPr>
          <p:cNvCxnSpPr>
            <a:cxnSpLocks/>
          </p:cNvCxnSpPr>
          <p:nvPr/>
        </p:nvCxnSpPr>
        <p:spPr>
          <a:xfrm flipV="1">
            <a:off x="6158007" y="3075491"/>
            <a:ext cx="219166" cy="291211"/>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8" name="Rechte verbindingslijn met pijl 57">
            <a:extLst>
              <a:ext uri="{FF2B5EF4-FFF2-40B4-BE49-F238E27FC236}">
                <a16:creationId xmlns:a16="http://schemas.microsoft.com/office/drawing/2014/main" id="{1DAE64DE-5CC2-4F54-B164-1A3EA5D4298C}"/>
              </a:ext>
            </a:extLst>
          </p:cNvPr>
          <p:cNvCxnSpPr>
            <a:cxnSpLocks/>
          </p:cNvCxnSpPr>
          <p:nvPr/>
        </p:nvCxnSpPr>
        <p:spPr>
          <a:xfrm flipV="1">
            <a:off x="3506928" y="3095804"/>
            <a:ext cx="219166" cy="291211"/>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59" name="Rechte verbindingslijn met pijl 58">
            <a:extLst>
              <a:ext uri="{FF2B5EF4-FFF2-40B4-BE49-F238E27FC236}">
                <a16:creationId xmlns:a16="http://schemas.microsoft.com/office/drawing/2014/main" id="{9A38652A-368C-4F9B-B78C-0EDFC7D78404}"/>
              </a:ext>
            </a:extLst>
          </p:cNvPr>
          <p:cNvCxnSpPr>
            <a:cxnSpLocks/>
          </p:cNvCxnSpPr>
          <p:nvPr/>
        </p:nvCxnSpPr>
        <p:spPr>
          <a:xfrm flipH="1" flipV="1">
            <a:off x="7786252" y="3934003"/>
            <a:ext cx="219166" cy="291211"/>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61" name="Rechte verbindingslijn met pijl 60">
            <a:extLst>
              <a:ext uri="{FF2B5EF4-FFF2-40B4-BE49-F238E27FC236}">
                <a16:creationId xmlns:a16="http://schemas.microsoft.com/office/drawing/2014/main" id="{4636E2BA-46AF-499B-A988-BAC3EBABE8C4}"/>
              </a:ext>
            </a:extLst>
          </p:cNvPr>
          <p:cNvCxnSpPr>
            <a:cxnSpLocks/>
          </p:cNvCxnSpPr>
          <p:nvPr/>
        </p:nvCxnSpPr>
        <p:spPr>
          <a:xfrm flipH="1" flipV="1">
            <a:off x="6865012" y="2907926"/>
            <a:ext cx="219166" cy="291211"/>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cxnSp>
        <p:nvCxnSpPr>
          <p:cNvPr id="62" name="Rechte verbindingslijn met pijl 61">
            <a:extLst>
              <a:ext uri="{FF2B5EF4-FFF2-40B4-BE49-F238E27FC236}">
                <a16:creationId xmlns:a16="http://schemas.microsoft.com/office/drawing/2014/main" id="{E45B4C45-306D-4E8C-8A18-08C2D83B0E4C}"/>
              </a:ext>
            </a:extLst>
          </p:cNvPr>
          <p:cNvCxnSpPr>
            <a:cxnSpLocks/>
          </p:cNvCxnSpPr>
          <p:nvPr/>
        </p:nvCxnSpPr>
        <p:spPr>
          <a:xfrm flipH="1" flipV="1">
            <a:off x="5489302" y="3134776"/>
            <a:ext cx="219166" cy="291211"/>
          </a:xfrm>
          <a:prstGeom prst="straightConnector1">
            <a:avLst/>
          </a:prstGeom>
          <a:noFill/>
          <a:ln w="19050" cap="flat" cmpd="sng" algn="ctr">
            <a:solidFill>
              <a:sysClr val="window" lastClr="FFFFFF"/>
            </a:solidFill>
            <a:prstDash val="solid"/>
            <a:miter lim="800000"/>
            <a:tailEnd type="triangle"/>
          </a:ln>
          <a:effectLst>
            <a:outerShdw blurRad="50800" dist="38100" dir="2700000" algn="tl" rotWithShape="0">
              <a:prstClr val="black">
                <a:alpha val="40000"/>
              </a:prstClr>
            </a:outerShdw>
          </a:effectLst>
        </p:spPr>
      </p:cxnSp>
      <p:pic>
        <p:nvPicPr>
          <p:cNvPr id="64" name="Afbeelding 63">
            <a:extLst>
              <a:ext uri="{FF2B5EF4-FFF2-40B4-BE49-F238E27FC236}">
                <a16:creationId xmlns:a16="http://schemas.microsoft.com/office/drawing/2014/main" id="{11F516AE-C82C-4FD5-AC5B-D0EF2CC372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4960" y="5385754"/>
            <a:ext cx="747860" cy="1144800"/>
          </a:xfrm>
          <a:prstGeom prst="rect">
            <a:avLst/>
          </a:prstGeom>
          <a:ln>
            <a:noFill/>
          </a:ln>
          <a:effectLst/>
        </p:spPr>
      </p:pic>
      <p:sp>
        <p:nvSpPr>
          <p:cNvPr id="65" name="Tekstvak 64">
            <a:extLst>
              <a:ext uri="{FF2B5EF4-FFF2-40B4-BE49-F238E27FC236}">
                <a16:creationId xmlns:a16="http://schemas.microsoft.com/office/drawing/2014/main" id="{F3E3CF78-2B8D-4EFD-9602-615CB50A11B9}"/>
              </a:ext>
            </a:extLst>
          </p:cNvPr>
          <p:cNvSpPr txBox="1"/>
          <p:nvPr/>
        </p:nvSpPr>
        <p:spPr>
          <a:xfrm>
            <a:off x="9462975" y="6561429"/>
            <a:ext cx="56457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86</a:t>
            </a:r>
          </a:p>
        </p:txBody>
      </p:sp>
      <p:sp>
        <p:nvSpPr>
          <p:cNvPr id="67" name="Tekstvak 66">
            <a:extLst>
              <a:ext uri="{FF2B5EF4-FFF2-40B4-BE49-F238E27FC236}">
                <a16:creationId xmlns:a16="http://schemas.microsoft.com/office/drawing/2014/main" id="{98F04DE8-319B-422D-8A46-CDC75CDCC9A6}"/>
              </a:ext>
            </a:extLst>
          </p:cNvPr>
          <p:cNvSpPr txBox="1"/>
          <p:nvPr/>
        </p:nvSpPr>
        <p:spPr>
          <a:xfrm>
            <a:off x="10274916" y="6562940"/>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175</a:t>
            </a:r>
          </a:p>
        </p:txBody>
      </p:sp>
      <p:pic>
        <p:nvPicPr>
          <p:cNvPr id="68" name="Afbeelding 67" descr="Afbeelding met vliegtuig, zitten, groot, startbaan&#10;&#10;Automatisch gegenereerde beschrijving">
            <a:extLst>
              <a:ext uri="{FF2B5EF4-FFF2-40B4-BE49-F238E27FC236}">
                <a16:creationId xmlns:a16="http://schemas.microsoft.com/office/drawing/2014/main" id="{FB0322F3-AE23-4C53-BD5E-AB3859156D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sp>
        <p:nvSpPr>
          <p:cNvPr id="2" name="Tijdelijke aanduiding voor dianummer 1">
            <a:extLst>
              <a:ext uri="{FF2B5EF4-FFF2-40B4-BE49-F238E27FC236}">
                <a16:creationId xmlns:a16="http://schemas.microsoft.com/office/drawing/2014/main" id="{3F65E2A8-0502-4CCC-9D5C-5D7D2CEC96E3}"/>
              </a:ext>
            </a:extLst>
          </p:cNvPr>
          <p:cNvSpPr>
            <a:spLocks noGrp="1"/>
          </p:cNvSpPr>
          <p:nvPr>
            <p:ph type="sldNum" sz="quarter" idx="12"/>
          </p:nvPr>
        </p:nvSpPr>
        <p:spPr/>
        <p:txBody>
          <a:bodyPr/>
          <a:lstStyle/>
          <a:p>
            <a:fld id="{BD2C07DF-3CF3-41EE-A18E-119FE81334F7}" type="slidenum">
              <a:rPr lang="nl-NL" smtClean="0"/>
              <a:t>89</a:t>
            </a:fld>
            <a:endParaRPr lang="nl-NL"/>
          </a:p>
        </p:txBody>
      </p:sp>
    </p:spTree>
    <p:extLst>
      <p:ext uri="{BB962C8B-B14F-4D97-AF65-F5344CB8AC3E}">
        <p14:creationId xmlns:p14="http://schemas.microsoft.com/office/powerpoint/2010/main" val="1344116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2CF012-39E7-4B91-985A-7E7AD2056BB5}"/>
              </a:ext>
            </a:extLst>
          </p:cNvPr>
          <p:cNvSpPr>
            <a:spLocks noGrp="1"/>
          </p:cNvSpPr>
          <p:nvPr>
            <p:ph type="title"/>
          </p:nvPr>
        </p:nvSpPr>
        <p:spPr/>
        <p:txBody>
          <a:bodyPr/>
          <a:lstStyle/>
          <a:p>
            <a:r>
              <a:rPr lang="nl-NL" dirty="0"/>
              <a:t>Aard van het probleem</a:t>
            </a:r>
            <a:br>
              <a:rPr lang="nl-NL" dirty="0"/>
            </a:br>
            <a:r>
              <a:rPr lang="nl-NL" sz="1600" dirty="0"/>
              <a:t>Hans Heerkens &amp; Arnold van Winden</a:t>
            </a:r>
          </a:p>
        </p:txBody>
      </p:sp>
      <p:sp>
        <p:nvSpPr>
          <p:cNvPr id="3" name="Tijdelijke aanduiding voor voettekst 2">
            <a:extLst>
              <a:ext uri="{FF2B5EF4-FFF2-40B4-BE49-F238E27FC236}">
                <a16:creationId xmlns:a16="http://schemas.microsoft.com/office/drawing/2014/main" id="{AD309D3F-8E6B-4A88-B87F-D7F5FC9332D1}"/>
              </a:ext>
            </a:extLst>
          </p:cNvPr>
          <p:cNvSpPr>
            <a:spLocks noGrp="1"/>
          </p:cNvSpPr>
          <p:nvPr>
            <p:ph type="ftr" sz="quarter" idx="11"/>
          </p:nvPr>
        </p:nvSpPr>
        <p:spPr/>
        <p:txBody>
          <a:bodyPr/>
          <a:lstStyle/>
          <a:p>
            <a:r>
              <a:rPr lang="nl-NL"/>
              <a:t>Onderzoek &amp; Statistiek</a:t>
            </a:r>
          </a:p>
        </p:txBody>
      </p:sp>
      <p:graphicFrame>
        <p:nvGraphicFramePr>
          <p:cNvPr id="6" name="Tabel 6">
            <a:extLst>
              <a:ext uri="{FF2B5EF4-FFF2-40B4-BE49-F238E27FC236}">
                <a16:creationId xmlns:a16="http://schemas.microsoft.com/office/drawing/2014/main" id="{DCA9ACDD-1CF5-4618-AB5F-A347680DD9EC}"/>
              </a:ext>
            </a:extLst>
          </p:cNvPr>
          <p:cNvGraphicFramePr>
            <a:graphicFrameLocks noGrp="1"/>
          </p:cNvGraphicFramePr>
          <p:nvPr>
            <p:extLst>
              <p:ext uri="{D42A27DB-BD31-4B8C-83A1-F6EECF244321}">
                <p14:modId xmlns:p14="http://schemas.microsoft.com/office/powerpoint/2010/main" val="2931012588"/>
              </p:ext>
            </p:extLst>
          </p:nvPr>
        </p:nvGraphicFramePr>
        <p:xfrm>
          <a:off x="3071674" y="1690688"/>
          <a:ext cx="8907093" cy="2933164"/>
        </p:xfrm>
        <a:graphic>
          <a:graphicData uri="http://schemas.openxmlformats.org/drawingml/2006/table">
            <a:tbl>
              <a:tblPr firstRow="1" bandRow="1">
                <a:tableStyleId>{F5AB1C69-6EDB-4FF4-983F-18BD219EF322}</a:tableStyleId>
              </a:tblPr>
              <a:tblGrid>
                <a:gridCol w="1580225">
                  <a:extLst>
                    <a:ext uri="{9D8B030D-6E8A-4147-A177-3AD203B41FA5}">
                      <a16:colId xmlns:a16="http://schemas.microsoft.com/office/drawing/2014/main" val="3156464877"/>
                    </a:ext>
                  </a:extLst>
                </a:gridCol>
                <a:gridCol w="3657600">
                  <a:extLst>
                    <a:ext uri="{9D8B030D-6E8A-4147-A177-3AD203B41FA5}">
                      <a16:colId xmlns:a16="http://schemas.microsoft.com/office/drawing/2014/main" val="4148774602"/>
                    </a:ext>
                  </a:extLst>
                </a:gridCol>
                <a:gridCol w="3669268">
                  <a:extLst>
                    <a:ext uri="{9D8B030D-6E8A-4147-A177-3AD203B41FA5}">
                      <a16:colId xmlns:a16="http://schemas.microsoft.com/office/drawing/2014/main" val="3510344032"/>
                    </a:ext>
                  </a:extLst>
                </a:gridCol>
              </a:tblGrid>
              <a:tr h="352524">
                <a:tc>
                  <a:txBody>
                    <a:bodyPr/>
                    <a:lstStyle/>
                    <a:p>
                      <a:r>
                        <a:rPr lang="nl-NL" sz="1400" b="0" dirty="0">
                          <a:effectLst>
                            <a:outerShdw blurRad="38100" dist="38100" dir="2700000" algn="tl">
                              <a:srgbClr val="000000">
                                <a:alpha val="43137"/>
                              </a:srgbClr>
                            </a:outerShdw>
                          </a:effectLst>
                        </a:rPr>
                        <a:t>Omschrijving</a:t>
                      </a:r>
                    </a:p>
                  </a:txBody>
                  <a:tcPr>
                    <a:solidFill>
                      <a:srgbClr val="0070C0"/>
                    </a:solidFill>
                  </a:tcPr>
                </a:tc>
                <a:tc>
                  <a:txBody>
                    <a:bodyPr/>
                    <a:lstStyle/>
                    <a:p>
                      <a:r>
                        <a:rPr lang="nl-NL" sz="1400" b="0" dirty="0">
                          <a:effectLst>
                            <a:outerShdw blurRad="38100" dist="38100" dir="2700000" algn="tl">
                              <a:srgbClr val="000000">
                                <a:alpha val="43137"/>
                              </a:srgbClr>
                            </a:outerShdw>
                          </a:effectLst>
                        </a:rPr>
                        <a:t>Handelingsprobleem</a:t>
                      </a:r>
                    </a:p>
                  </a:txBody>
                  <a:tcPr>
                    <a:solidFill>
                      <a:srgbClr val="00B050"/>
                    </a:solidFill>
                  </a:tcPr>
                </a:tc>
                <a:tc>
                  <a:txBody>
                    <a:bodyPr/>
                    <a:lstStyle/>
                    <a:p>
                      <a:r>
                        <a:rPr lang="nl-NL" sz="1400" b="0" dirty="0">
                          <a:effectLst>
                            <a:outerShdw blurRad="38100" dist="38100" dir="2700000" algn="tl">
                              <a:srgbClr val="000000">
                                <a:alpha val="43137"/>
                              </a:srgbClr>
                            </a:outerShdw>
                          </a:effectLst>
                        </a:rPr>
                        <a:t>Kennisprobleem</a:t>
                      </a:r>
                    </a:p>
                  </a:txBody>
                  <a:tcPr>
                    <a:solidFill>
                      <a:srgbClr val="FFC000"/>
                    </a:solidFill>
                  </a:tcPr>
                </a:tc>
                <a:extLst>
                  <a:ext uri="{0D108BD9-81ED-4DB2-BD59-A6C34878D82A}">
                    <a16:rowId xmlns:a16="http://schemas.microsoft.com/office/drawing/2014/main" val="538656886"/>
                  </a:ext>
                </a:extLst>
              </a:tr>
              <a:tr h="370840">
                <a:tc>
                  <a:txBody>
                    <a:bodyPr/>
                    <a:lstStyle/>
                    <a:p>
                      <a:r>
                        <a:rPr lang="nl-NL" sz="1200" dirty="0"/>
                        <a:t>Definitie</a:t>
                      </a:r>
                    </a:p>
                  </a:txBody>
                  <a:tcPr/>
                </a:tc>
                <a:tc>
                  <a:txBody>
                    <a:bodyPr/>
                    <a:lstStyle/>
                    <a:p>
                      <a:r>
                        <a:rPr lang="nl-NL" sz="1200" dirty="0"/>
                        <a:t>Een </a:t>
                      </a:r>
                      <a:r>
                        <a:rPr lang="nl-NL" sz="1200" i="1" dirty="0"/>
                        <a:t>handelingsprobleem</a:t>
                      </a:r>
                      <a:r>
                        <a:rPr lang="nl-NL" sz="1200" dirty="0"/>
                        <a:t> is een door de probleemhebber waargenomen discrepantie tussen norm en de realiteit</a:t>
                      </a:r>
                    </a:p>
                  </a:txBody>
                  <a:tcPr/>
                </a:tc>
                <a:tc>
                  <a:txBody>
                    <a:bodyPr/>
                    <a:lstStyle/>
                    <a:p>
                      <a:r>
                        <a:rPr lang="nl-NL" sz="1200" dirty="0"/>
                        <a:t>Een </a:t>
                      </a:r>
                      <a:r>
                        <a:rPr lang="nl-NL" sz="1200" i="1" dirty="0"/>
                        <a:t>kennisprobleem</a:t>
                      </a:r>
                      <a:r>
                        <a:rPr lang="nl-NL" sz="1200" dirty="0"/>
                        <a:t> is een beschrijving van de onderzoekspopulatie, de variabelen en, als het nodig is, de relaties die onderzocht worden</a:t>
                      </a:r>
                    </a:p>
                  </a:txBody>
                  <a:tcPr/>
                </a:tc>
                <a:extLst>
                  <a:ext uri="{0D108BD9-81ED-4DB2-BD59-A6C34878D82A}">
                    <a16:rowId xmlns:a16="http://schemas.microsoft.com/office/drawing/2014/main" val="1542643011"/>
                  </a:ext>
                </a:extLst>
              </a:tr>
              <a:tr h="370840">
                <a:tc>
                  <a:txBody>
                    <a:bodyPr/>
                    <a:lstStyle/>
                    <a:p>
                      <a:r>
                        <a:rPr lang="nl-NL" sz="1200" dirty="0"/>
                        <a:t>Verschijningsvorm</a:t>
                      </a:r>
                    </a:p>
                  </a:txBody>
                  <a:tcPr/>
                </a:tc>
                <a:tc>
                  <a:txBody>
                    <a:bodyPr/>
                    <a:lstStyle/>
                    <a:p>
                      <a:r>
                        <a:rPr lang="nl-NL" sz="1200" dirty="0"/>
                        <a:t>Het gaat niet zoals het moet</a:t>
                      </a:r>
                    </a:p>
                  </a:txBody>
                  <a:tcPr/>
                </a:tc>
                <a:tc>
                  <a:txBody>
                    <a:bodyPr/>
                    <a:lstStyle/>
                    <a:p>
                      <a:r>
                        <a:rPr lang="nl-NL" sz="1200" dirty="0"/>
                        <a:t>Er is behoefte aan kennis</a:t>
                      </a:r>
                    </a:p>
                  </a:txBody>
                  <a:tcPr/>
                </a:tc>
                <a:extLst>
                  <a:ext uri="{0D108BD9-81ED-4DB2-BD59-A6C34878D82A}">
                    <a16:rowId xmlns:a16="http://schemas.microsoft.com/office/drawing/2014/main" val="3938649165"/>
                  </a:ext>
                </a:extLst>
              </a:tr>
              <a:tr h="370840">
                <a:tc>
                  <a:txBody>
                    <a:bodyPr/>
                    <a:lstStyle/>
                    <a:p>
                      <a:r>
                        <a:rPr lang="nl-NL" sz="1200" dirty="0"/>
                        <a:t>Formulering</a:t>
                      </a:r>
                    </a:p>
                  </a:txBody>
                  <a:tcPr/>
                </a:tc>
                <a:tc>
                  <a:txBody>
                    <a:bodyPr/>
                    <a:lstStyle/>
                    <a:p>
                      <a:r>
                        <a:rPr lang="nl-NL" sz="1200" b="1" dirty="0"/>
                        <a:t>Probleemdefinitie</a:t>
                      </a:r>
                    </a:p>
                  </a:txBody>
                  <a:tcPr/>
                </a:tc>
                <a:tc>
                  <a:txBody>
                    <a:bodyPr/>
                    <a:lstStyle/>
                    <a:p>
                      <a:r>
                        <a:rPr lang="nl-NL" sz="1200" b="1" dirty="0"/>
                        <a:t>Probleemstelling</a:t>
                      </a:r>
                    </a:p>
                  </a:txBody>
                  <a:tcPr/>
                </a:tc>
                <a:extLst>
                  <a:ext uri="{0D108BD9-81ED-4DB2-BD59-A6C34878D82A}">
                    <a16:rowId xmlns:a16="http://schemas.microsoft.com/office/drawing/2014/main" val="403494150"/>
                  </a:ext>
                </a:extLst>
              </a:tr>
              <a:tr h="370840">
                <a:tc>
                  <a:txBody>
                    <a:bodyPr/>
                    <a:lstStyle/>
                    <a:p>
                      <a:r>
                        <a:rPr lang="nl-NL" sz="1200" dirty="0"/>
                        <a:t>Probleembeschrijving</a:t>
                      </a:r>
                    </a:p>
                  </a:txBody>
                  <a:tcPr/>
                </a:tc>
                <a:tc>
                  <a:txBody>
                    <a:bodyPr/>
                    <a:lstStyle/>
                    <a:p>
                      <a:r>
                        <a:rPr lang="nl-NL" sz="1200" dirty="0"/>
                        <a:t>Stelling [‘</a:t>
                      </a:r>
                      <a:r>
                        <a:rPr lang="nl-NL" sz="1200" i="1" dirty="0"/>
                        <a:t>Er zit 5 euro in mijn portemonnee; ik heb 20 euro nodig</a:t>
                      </a:r>
                      <a:r>
                        <a:rPr lang="nl-NL" sz="1200" dirty="0"/>
                        <a:t>’]</a:t>
                      </a:r>
                    </a:p>
                  </a:txBody>
                  <a:tcPr/>
                </a:tc>
                <a:tc>
                  <a:txBody>
                    <a:bodyPr/>
                    <a:lstStyle/>
                    <a:p>
                      <a:r>
                        <a:rPr lang="nl-NL" sz="1200" dirty="0"/>
                        <a:t>Vraag [ ‘</a:t>
                      </a:r>
                      <a:r>
                        <a:rPr lang="nl-NL" sz="1200" i="1" dirty="0"/>
                        <a:t>Hoeveel geld zit er in mijn portemonnee?’]</a:t>
                      </a:r>
                    </a:p>
                  </a:txBody>
                  <a:tcPr/>
                </a:tc>
                <a:extLst>
                  <a:ext uri="{0D108BD9-81ED-4DB2-BD59-A6C34878D82A}">
                    <a16:rowId xmlns:a16="http://schemas.microsoft.com/office/drawing/2014/main" val="2996617610"/>
                  </a:ext>
                </a:extLst>
              </a:tr>
              <a:tr h="370840">
                <a:tc>
                  <a:txBody>
                    <a:bodyPr/>
                    <a:lstStyle/>
                    <a:p>
                      <a:r>
                        <a:rPr lang="nl-NL" sz="1200" dirty="0"/>
                        <a:t>Norm</a:t>
                      </a:r>
                    </a:p>
                  </a:txBody>
                  <a:tcPr/>
                </a:tc>
                <a:tc>
                  <a:txBody>
                    <a:bodyPr/>
                    <a:lstStyle/>
                    <a:p>
                      <a:r>
                        <a:rPr lang="nl-NL" sz="1200" dirty="0"/>
                        <a:t>Specifiek</a:t>
                      </a:r>
                    </a:p>
                  </a:txBody>
                  <a:tcPr/>
                </a:tc>
                <a:tc>
                  <a:txBody>
                    <a:bodyPr/>
                    <a:lstStyle/>
                    <a:p>
                      <a:r>
                        <a:rPr lang="nl-NL" sz="1200" dirty="0"/>
                        <a:t>Algemeen</a:t>
                      </a:r>
                    </a:p>
                  </a:txBody>
                  <a:tcPr/>
                </a:tc>
                <a:extLst>
                  <a:ext uri="{0D108BD9-81ED-4DB2-BD59-A6C34878D82A}">
                    <a16:rowId xmlns:a16="http://schemas.microsoft.com/office/drawing/2014/main" val="3552816528"/>
                  </a:ext>
                </a:extLst>
              </a:tr>
              <a:tr h="370840">
                <a:tc>
                  <a:txBody>
                    <a:bodyPr/>
                    <a:lstStyle/>
                    <a:p>
                      <a:r>
                        <a:rPr lang="nl-NL" sz="1200" dirty="0"/>
                        <a:t>Oplossingstraject</a:t>
                      </a:r>
                    </a:p>
                  </a:txBody>
                  <a:tcPr/>
                </a:tc>
                <a:tc>
                  <a:txBody>
                    <a:bodyPr/>
                    <a:lstStyle/>
                    <a:p>
                      <a:r>
                        <a:rPr lang="nl-NL" sz="1200" i="1" dirty="0"/>
                        <a:t>Algemeen Bedrijfskundige Probleemaanpak</a:t>
                      </a:r>
                    </a:p>
                  </a:txBody>
                  <a:tcPr/>
                </a:tc>
                <a:tc>
                  <a:txBody>
                    <a:bodyPr/>
                    <a:lstStyle/>
                    <a:p>
                      <a:r>
                        <a:rPr lang="nl-NL" sz="1200" i="1" dirty="0"/>
                        <a:t>Onderzoekcyclus</a:t>
                      </a:r>
                    </a:p>
                  </a:txBody>
                  <a:tcPr/>
                </a:tc>
                <a:extLst>
                  <a:ext uri="{0D108BD9-81ED-4DB2-BD59-A6C34878D82A}">
                    <a16:rowId xmlns:a16="http://schemas.microsoft.com/office/drawing/2014/main" val="2477592623"/>
                  </a:ext>
                </a:extLst>
              </a:tr>
            </a:tbl>
          </a:graphicData>
        </a:graphic>
      </p:graphicFrame>
      <p:pic>
        <p:nvPicPr>
          <p:cNvPr id="9" name="Afbeelding 8">
            <a:extLst>
              <a:ext uri="{FF2B5EF4-FFF2-40B4-BE49-F238E27FC236}">
                <a16:creationId xmlns:a16="http://schemas.microsoft.com/office/drawing/2014/main" id="{C679C20E-6323-44DC-9816-3E755080B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33" y="1629000"/>
            <a:ext cx="2550673" cy="3600000"/>
          </a:xfrm>
          <a:prstGeom prst="rect">
            <a:avLst/>
          </a:prstGeom>
          <a:ln>
            <a:noFill/>
          </a:ln>
          <a:effectLst/>
        </p:spPr>
      </p:pic>
      <p:pic>
        <p:nvPicPr>
          <p:cNvPr id="11" name="Afbeelding 10">
            <a:extLst>
              <a:ext uri="{FF2B5EF4-FFF2-40B4-BE49-F238E27FC236}">
                <a16:creationId xmlns:a16="http://schemas.microsoft.com/office/drawing/2014/main" id="{7BF0E02E-560A-43A4-B4EF-D1C8E1598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76" y="5436479"/>
            <a:ext cx="1665585" cy="685319"/>
          </a:xfrm>
          <a:prstGeom prst="rect">
            <a:avLst/>
          </a:prstGeom>
        </p:spPr>
      </p:pic>
      <p:pic>
        <p:nvPicPr>
          <p:cNvPr id="13" name="Afbeelding 12" descr="Afbeelding met persoon, man, binnen, kostuum&#10;&#10;Automatisch gegenereerde beschrijving">
            <a:extLst>
              <a:ext uri="{FF2B5EF4-FFF2-40B4-BE49-F238E27FC236}">
                <a16:creationId xmlns:a16="http://schemas.microsoft.com/office/drawing/2014/main" id="{1CC400AB-32F2-45CD-B9E3-09A90E8593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168366"/>
            <a:ext cx="1933200" cy="1288800"/>
          </a:xfrm>
          <a:prstGeom prst="rect">
            <a:avLst/>
          </a:prstGeom>
        </p:spPr>
      </p:pic>
      <p:pic>
        <p:nvPicPr>
          <p:cNvPr id="15" name="Afbeelding 14">
            <a:extLst>
              <a:ext uri="{FF2B5EF4-FFF2-40B4-BE49-F238E27FC236}">
                <a16:creationId xmlns:a16="http://schemas.microsoft.com/office/drawing/2014/main" id="{4BED2FFD-5BF4-4FF9-B15F-6EE23239EB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057" y="6329277"/>
            <a:ext cx="2405849" cy="327195"/>
          </a:xfrm>
          <a:prstGeom prst="rect">
            <a:avLst/>
          </a:prstGeom>
        </p:spPr>
      </p:pic>
      <p:pic>
        <p:nvPicPr>
          <p:cNvPr id="17" name="Afbeelding 16" descr="Afbeelding met persoon, man, buiten, zitten&#10;&#10;Automatisch gegenereerde beschrijving">
            <a:extLst>
              <a:ext uri="{FF2B5EF4-FFF2-40B4-BE49-F238E27FC236}">
                <a16:creationId xmlns:a16="http://schemas.microsoft.com/office/drawing/2014/main" id="{CC705D3E-80BE-43DD-AE7B-F67FC4517C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9967" y="168366"/>
            <a:ext cx="1288800" cy="1288800"/>
          </a:xfrm>
          <a:prstGeom prst="rect">
            <a:avLst/>
          </a:prstGeom>
        </p:spPr>
      </p:pic>
      <p:pic>
        <p:nvPicPr>
          <p:cNvPr id="10" name="Picture 3">
            <a:extLst>
              <a:ext uri="{FF2B5EF4-FFF2-40B4-BE49-F238E27FC236}">
                <a16:creationId xmlns:a16="http://schemas.microsoft.com/office/drawing/2014/main" id="{41A08C52-3C7B-4D6F-B365-97F578EE52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47517" y="63916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ianummer 3">
            <a:extLst>
              <a:ext uri="{FF2B5EF4-FFF2-40B4-BE49-F238E27FC236}">
                <a16:creationId xmlns:a16="http://schemas.microsoft.com/office/drawing/2014/main" id="{9F919F00-FE81-4545-987C-9439FC796066}"/>
              </a:ext>
            </a:extLst>
          </p:cNvPr>
          <p:cNvSpPr>
            <a:spLocks noGrp="1"/>
          </p:cNvSpPr>
          <p:nvPr>
            <p:ph type="sldNum" sz="quarter" idx="12"/>
          </p:nvPr>
        </p:nvSpPr>
        <p:spPr/>
        <p:txBody>
          <a:bodyPr/>
          <a:lstStyle/>
          <a:p>
            <a:fld id="{BD2C07DF-3CF3-41EE-A18E-119FE81334F7}" type="slidenum">
              <a:rPr lang="nl-NL" smtClean="0"/>
              <a:t>9</a:t>
            </a:fld>
            <a:endParaRPr lang="nl-NL"/>
          </a:p>
        </p:txBody>
      </p:sp>
    </p:spTree>
    <p:extLst>
      <p:ext uri="{BB962C8B-B14F-4D97-AF65-F5344CB8AC3E}">
        <p14:creationId xmlns:p14="http://schemas.microsoft.com/office/powerpoint/2010/main" val="3132758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Afstreepformulier, Turfstaat, Controleblad</a:t>
            </a:r>
            <a:br>
              <a:rPr lang="nl-NL" dirty="0"/>
            </a:br>
            <a:r>
              <a:rPr lang="nl-NL" sz="1800" dirty="0" err="1"/>
              <a:t>Kaoru</a:t>
            </a:r>
            <a:r>
              <a:rPr lang="nl-NL" sz="1800" dirty="0"/>
              <a:t> </a:t>
            </a:r>
            <a:r>
              <a:rPr lang="nl-NL" sz="1800" b="0" dirty="0" err="1"/>
              <a:t>shikawa</a:t>
            </a:r>
            <a:endParaRPr lang="nl-NL" sz="1800" b="0" dirty="0"/>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57" name="Afbeelding 56">
            <a:extLst>
              <a:ext uri="{FF2B5EF4-FFF2-40B4-BE49-F238E27FC236}">
                <a16:creationId xmlns:a16="http://schemas.microsoft.com/office/drawing/2014/main" id="{A0F36625-8B75-4D98-9FFC-F6863E1E6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190" y="5640792"/>
            <a:ext cx="995619" cy="738216"/>
          </a:xfrm>
          <a:prstGeom prst="rect">
            <a:avLst/>
          </a:prstGeom>
        </p:spPr>
      </p:pic>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01" y="1629000"/>
            <a:ext cx="2519084" cy="3600000"/>
          </a:xfrm>
          <a:prstGeom prst="rect">
            <a:avLst/>
          </a:prstGeom>
          <a:ln>
            <a:noFill/>
          </a:ln>
          <a:effectLst/>
        </p:spPr>
      </p:pic>
      <p:pic>
        <p:nvPicPr>
          <p:cNvPr id="14" name="Afbeelding 13">
            <a:extLst>
              <a:ext uri="{FF2B5EF4-FFF2-40B4-BE49-F238E27FC236}">
                <a16:creationId xmlns:a16="http://schemas.microsoft.com/office/drawing/2014/main" id="{535FB6B6-CB30-4DB8-94D2-63C3E5AAB0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5" t="5466" r="66867" b="3340"/>
          <a:stretch/>
        </p:blipFill>
        <p:spPr>
          <a:xfrm>
            <a:off x="11000405" y="182601"/>
            <a:ext cx="951948" cy="1288800"/>
          </a:xfrm>
          <a:prstGeom prst="rect">
            <a:avLst/>
          </a:prstGeom>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5640792"/>
            <a:ext cx="950037" cy="969038"/>
          </a:xfrm>
          <a:prstGeom prst="rect">
            <a:avLst/>
          </a:prstGeom>
        </p:spPr>
      </p:pic>
      <p:pic>
        <p:nvPicPr>
          <p:cNvPr id="26" name="Afbeelding 25">
            <a:extLst>
              <a:ext uri="{FF2B5EF4-FFF2-40B4-BE49-F238E27FC236}">
                <a16:creationId xmlns:a16="http://schemas.microsoft.com/office/drawing/2014/main" id="{5757E094-207B-48C4-B8DC-0007FA83AA19}"/>
              </a:ext>
            </a:extLst>
          </p:cNvPr>
          <p:cNvPicPr>
            <a:picLocks noChangeAspect="1"/>
          </p:cNvPicPr>
          <p:nvPr/>
        </p:nvPicPr>
        <p:blipFill>
          <a:blip r:embed="rId8"/>
          <a:stretch>
            <a:fillRect/>
          </a:stretch>
        </p:blipFill>
        <p:spPr>
          <a:xfrm>
            <a:off x="2899357" y="1801681"/>
            <a:ext cx="6393285" cy="3254638"/>
          </a:xfrm>
          <a:prstGeom prst="rect">
            <a:avLst/>
          </a:prstGeom>
        </p:spPr>
      </p:pic>
      <p:sp>
        <p:nvSpPr>
          <p:cNvPr id="27" name="Rechthoek 26">
            <a:extLst>
              <a:ext uri="{FF2B5EF4-FFF2-40B4-BE49-F238E27FC236}">
                <a16:creationId xmlns:a16="http://schemas.microsoft.com/office/drawing/2014/main" id="{8CD84A85-7CAD-4D6D-87D2-05D586484C31}"/>
              </a:ext>
            </a:extLst>
          </p:cNvPr>
          <p:cNvSpPr/>
          <p:nvPr/>
        </p:nvSpPr>
        <p:spPr>
          <a:xfrm>
            <a:off x="11130771" y="1454941"/>
            <a:ext cx="691215" cy="215444"/>
          </a:xfrm>
          <a:prstGeom prst="rect">
            <a:avLst/>
          </a:prstGeom>
        </p:spPr>
        <p:txBody>
          <a:bodyPr wrap="none">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1915 – 1989</a:t>
            </a:r>
          </a:p>
        </p:txBody>
      </p:sp>
      <p:pic>
        <p:nvPicPr>
          <p:cNvPr id="9" name="Afbeelding 8">
            <a:extLst>
              <a:ext uri="{FF2B5EF4-FFF2-40B4-BE49-F238E27FC236}">
                <a16:creationId xmlns:a16="http://schemas.microsoft.com/office/drawing/2014/main" id="{879F1059-8019-4664-9152-44D213B7A6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3809" y="4129342"/>
            <a:ext cx="2519083" cy="1511450"/>
          </a:xfrm>
          <a:prstGeom prst="rect">
            <a:avLst/>
          </a:prstGeom>
        </p:spPr>
      </p:pic>
      <p:sp>
        <p:nvSpPr>
          <p:cNvPr id="17" name="Tekstvak 16">
            <a:extLst>
              <a:ext uri="{FF2B5EF4-FFF2-40B4-BE49-F238E27FC236}">
                <a16:creationId xmlns:a16="http://schemas.microsoft.com/office/drawing/2014/main" id="{2D35F479-F103-4A6F-9589-4C79914C6269}"/>
              </a:ext>
            </a:extLst>
          </p:cNvPr>
          <p:cNvSpPr txBox="1"/>
          <p:nvPr/>
        </p:nvSpPr>
        <p:spPr>
          <a:xfrm>
            <a:off x="10274916" y="6562940"/>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175</a:t>
            </a:r>
          </a:p>
        </p:txBody>
      </p:sp>
      <p:pic>
        <p:nvPicPr>
          <p:cNvPr id="18" name="Afbeelding 17" descr="Afbeelding met vliegtuig, zitten, groot, startbaan&#10;&#10;Automatisch gegenereerde beschrijving">
            <a:extLst>
              <a:ext uri="{FF2B5EF4-FFF2-40B4-BE49-F238E27FC236}">
                <a16:creationId xmlns:a16="http://schemas.microsoft.com/office/drawing/2014/main" id="{1DEBF63A-C898-4C76-9DFB-F9EE125E5F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sp>
        <p:nvSpPr>
          <p:cNvPr id="2" name="Tijdelijke aanduiding voor dianummer 1">
            <a:extLst>
              <a:ext uri="{FF2B5EF4-FFF2-40B4-BE49-F238E27FC236}">
                <a16:creationId xmlns:a16="http://schemas.microsoft.com/office/drawing/2014/main" id="{CCB8990B-359E-4A7C-AB39-CF2F15D581A0}"/>
              </a:ext>
            </a:extLst>
          </p:cNvPr>
          <p:cNvSpPr>
            <a:spLocks noGrp="1"/>
          </p:cNvSpPr>
          <p:nvPr>
            <p:ph type="sldNum" sz="quarter" idx="12"/>
          </p:nvPr>
        </p:nvSpPr>
        <p:spPr/>
        <p:txBody>
          <a:bodyPr/>
          <a:lstStyle/>
          <a:p>
            <a:fld id="{BD2C07DF-3CF3-41EE-A18E-119FE81334F7}" type="slidenum">
              <a:rPr lang="nl-NL" smtClean="0"/>
              <a:t>90</a:t>
            </a:fld>
            <a:endParaRPr lang="nl-NL"/>
          </a:p>
        </p:txBody>
      </p:sp>
    </p:spTree>
    <p:extLst>
      <p:ext uri="{BB962C8B-B14F-4D97-AF65-F5344CB8AC3E}">
        <p14:creationId xmlns:p14="http://schemas.microsoft.com/office/powerpoint/2010/main" val="35897885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Regelkaart </a:t>
            </a:r>
            <a:r>
              <a:rPr lang="nl-NL" i="1" dirty="0"/>
              <a:t>zonder</a:t>
            </a:r>
            <a:r>
              <a:rPr lang="nl-NL" dirty="0"/>
              <a:t> grenzen</a:t>
            </a:r>
            <a:br>
              <a:rPr lang="nl-NL" dirty="0"/>
            </a:br>
            <a:r>
              <a:rPr lang="nl-NL" sz="1800" dirty="0" err="1"/>
              <a:t>Kaoru</a:t>
            </a:r>
            <a:r>
              <a:rPr lang="nl-NL" sz="1800" dirty="0"/>
              <a:t> </a:t>
            </a:r>
            <a:r>
              <a:rPr lang="nl-NL" sz="1800" b="0" dirty="0" err="1"/>
              <a:t>shikawa</a:t>
            </a:r>
            <a:endParaRPr lang="nl-NL" sz="1800" b="0" dirty="0"/>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57" name="Afbeelding 56">
            <a:extLst>
              <a:ext uri="{FF2B5EF4-FFF2-40B4-BE49-F238E27FC236}">
                <a16:creationId xmlns:a16="http://schemas.microsoft.com/office/drawing/2014/main" id="{A0F36625-8B75-4D98-9FFC-F6863E1E6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190" y="5640792"/>
            <a:ext cx="995619" cy="738216"/>
          </a:xfrm>
          <a:prstGeom prst="rect">
            <a:avLst/>
          </a:prstGeom>
        </p:spPr>
      </p:pic>
      <p:sp>
        <p:nvSpPr>
          <p:cNvPr id="60" name="Tekstvak 59">
            <a:extLst>
              <a:ext uri="{FF2B5EF4-FFF2-40B4-BE49-F238E27FC236}">
                <a16:creationId xmlns:a16="http://schemas.microsoft.com/office/drawing/2014/main" id="{F5285752-2F49-4B0A-9CD1-C23B4878F66A}"/>
              </a:ext>
            </a:extLst>
          </p:cNvPr>
          <p:cNvSpPr txBox="1"/>
          <p:nvPr/>
        </p:nvSpPr>
        <p:spPr>
          <a:xfrm>
            <a:off x="10563574" y="6538951"/>
            <a:ext cx="851515" cy="2555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Pag.417 e.v.</a:t>
            </a:r>
          </a:p>
        </p:txBody>
      </p:sp>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01" y="1629000"/>
            <a:ext cx="2519084" cy="3600000"/>
          </a:xfrm>
          <a:prstGeom prst="rect">
            <a:avLst/>
          </a:prstGeom>
          <a:ln>
            <a:noFill/>
          </a:ln>
          <a:effectLst/>
        </p:spPr>
      </p:pic>
      <p:pic>
        <p:nvPicPr>
          <p:cNvPr id="14" name="Afbeelding 13">
            <a:extLst>
              <a:ext uri="{FF2B5EF4-FFF2-40B4-BE49-F238E27FC236}">
                <a16:creationId xmlns:a16="http://schemas.microsoft.com/office/drawing/2014/main" id="{535FB6B6-CB30-4DB8-94D2-63C3E5AAB0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5" t="5466" r="66867" b="3340"/>
          <a:stretch/>
        </p:blipFill>
        <p:spPr>
          <a:xfrm>
            <a:off x="11000405" y="182601"/>
            <a:ext cx="951948" cy="1288800"/>
          </a:xfrm>
          <a:prstGeom prst="rect">
            <a:avLst/>
          </a:prstGeom>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5640792"/>
            <a:ext cx="950037" cy="969038"/>
          </a:xfrm>
          <a:prstGeom prst="rect">
            <a:avLst/>
          </a:prstGeom>
        </p:spPr>
      </p:pic>
      <p:sp>
        <p:nvSpPr>
          <p:cNvPr id="27" name="Rechthoek 26">
            <a:extLst>
              <a:ext uri="{FF2B5EF4-FFF2-40B4-BE49-F238E27FC236}">
                <a16:creationId xmlns:a16="http://schemas.microsoft.com/office/drawing/2014/main" id="{8CD84A85-7CAD-4D6D-87D2-05D586484C31}"/>
              </a:ext>
            </a:extLst>
          </p:cNvPr>
          <p:cNvSpPr/>
          <p:nvPr/>
        </p:nvSpPr>
        <p:spPr>
          <a:xfrm>
            <a:off x="11130771" y="1454941"/>
            <a:ext cx="691215" cy="215444"/>
          </a:xfrm>
          <a:prstGeom prst="rect">
            <a:avLst/>
          </a:prstGeom>
        </p:spPr>
        <p:txBody>
          <a:bodyPr wrap="none">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1915 – 1989</a:t>
            </a:r>
          </a:p>
        </p:txBody>
      </p:sp>
      <p:sp>
        <p:nvSpPr>
          <p:cNvPr id="28" name="Tekstvak 27">
            <a:extLst>
              <a:ext uri="{FF2B5EF4-FFF2-40B4-BE49-F238E27FC236}">
                <a16:creationId xmlns:a16="http://schemas.microsoft.com/office/drawing/2014/main" id="{2AD53497-0DFC-4EEF-B191-983991492A17}"/>
              </a:ext>
            </a:extLst>
          </p:cNvPr>
          <p:cNvSpPr txBox="1"/>
          <p:nvPr/>
        </p:nvSpPr>
        <p:spPr>
          <a:xfrm>
            <a:off x="9700045" y="6570752"/>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176</a:t>
            </a:r>
          </a:p>
        </p:txBody>
      </p:sp>
      <p:sp>
        <p:nvSpPr>
          <p:cNvPr id="17" name="Rechthoek 16">
            <a:extLst>
              <a:ext uri="{FF2B5EF4-FFF2-40B4-BE49-F238E27FC236}">
                <a16:creationId xmlns:a16="http://schemas.microsoft.com/office/drawing/2014/main" id="{EC3C50F9-5E7F-4DE4-B038-737418503B45}"/>
              </a:ext>
            </a:extLst>
          </p:cNvPr>
          <p:cNvSpPr/>
          <p:nvPr/>
        </p:nvSpPr>
        <p:spPr>
          <a:xfrm>
            <a:off x="3041277" y="1618536"/>
            <a:ext cx="7790175" cy="3929062"/>
          </a:xfrm>
          <a:prstGeom prst="rect">
            <a:avLst/>
          </a:prstGeom>
          <a:noFill/>
          <a:ln w="25400" cap="flat" cmpd="sng" algn="ctr">
            <a:solidFill>
              <a:schemeClr val="bg1">
                <a:lumMod val="5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8" name="Rechte verbindingslijn 17">
            <a:extLst>
              <a:ext uri="{FF2B5EF4-FFF2-40B4-BE49-F238E27FC236}">
                <a16:creationId xmlns:a16="http://schemas.microsoft.com/office/drawing/2014/main" id="{5A38DEDC-946C-4F8F-879B-809AB2A13272}"/>
              </a:ext>
            </a:extLst>
          </p:cNvPr>
          <p:cNvCxnSpPr/>
          <p:nvPr/>
        </p:nvCxnSpPr>
        <p:spPr>
          <a:xfrm>
            <a:off x="3041277" y="5038862"/>
            <a:ext cx="7790175" cy="0"/>
          </a:xfrm>
          <a:prstGeom prst="line">
            <a:avLst/>
          </a:prstGeom>
          <a:noFill/>
          <a:ln w="9525" cap="flat" cmpd="sng" algn="ctr">
            <a:solidFill>
              <a:srgbClr val="EEECE1">
                <a:lumMod val="25000"/>
              </a:srgbClr>
            </a:solidFill>
            <a:prstDash val="solid"/>
          </a:ln>
          <a:effectLst/>
        </p:spPr>
      </p:cxnSp>
      <p:cxnSp>
        <p:nvCxnSpPr>
          <p:cNvPr id="19" name="Rechte verbindingslijn 18">
            <a:extLst>
              <a:ext uri="{FF2B5EF4-FFF2-40B4-BE49-F238E27FC236}">
                <a16:creationId xmlns:a16="http://schemas.microsoft.com/office/drawing/2014/main" id="{4CAE2C07-2B4C-48DD-BBB5-FCBFAF0BB340}"/>
              </a:ext>
            </a:extLst>
          </p:cNvPr>
          <p:cNvCxnSpPr/>
          <p:nvPr/>
        </p:nvCxnSpPr>
        <p:spPr>
          <a:xfrm>
            <a:off x="3041277" y="4029788"/>
            <a:ext cx="7790175" cy="0"/>
          </a:xfrm>
          <a:prstGeom prst="line">
            <a:avLst/>
          </a:prstGeom>
          <a:noFill/>
          <a:ln w="9525" cap="flat" cmpd="sng" algn="ctr">
            <a:solidFill>
              <a:srgbClr val="EEECE1">
                <a:lumMod val="25000"/>
              </a:srgbClr>
            </a:solidFill>
            <a:prstDash val="solid"/>
          </a:ln>
          <a:effectLst/>
        </p:spPr>
      </p:cxnSp>
      <p:cxnSp>
        <p:nvCxnSpPr>
          <p:cNvPr id="20" name="Rechte verbindingslijn 19">
            <a:extLst>
              <a:ext uri="{FF2B5EF4-FFF2-40B4-BE49-F238E27FC236}">
                <a16:creationId xmlns:a16="http://schemas.microsoft.com/office/drawing/2014/main" id="{EE9EC92E-120A-4ED3-AF9E-FF7F6AEE65D0}"/>
              </a:ext>
            </a:extLst>
          </p:cNvPr>
          <p:cNvCxnSpPr/>
          <p:nvPr/>
        </p:nvCxnSpPr>
        <p:spPr>
          <a:xfrm>
            <a:off x="3041277" y="3525252"/>
            <a:ext cx="7790175" cy="0"/>
          </a:xfrm>
          <a:prstGeom prst="line">
            <a:avLst/>
          </a:prstGeom>
          <a:noFill/>
          <a:ln w="28575" cap="flat" cmpd="sng" algn="ctr">
            <a:solidFill>
              <a:srgbClr val="92D050"/>
            </a:solidFill>
            <a:prstDash val="solid"/>
          </a:ln>
          <a:effectLst/>
        </p:spPr>
      </p:cxnSp>
      <p:cxnSp>
        <p:nvCxnSpPr>
          <p:cNvPr id="21" name="Rechte verbindingslijn 20">
            <a:extLst>
              <a:ext uri="{FF2B5EF4-FFF2-40B4-BE49-F238E27FC236}">
                <a16:creationId xmlns:a16="http://schemas.microsoft.com/office/drawing/2014/main" id="{462BF2CA-7C8F-4674-B98A-D167A8058EC6}"/>
              </a:ext>
            </a:extLst>
          </p:cNvPr>
          <p:cNvCxnSpPr/>
          <p:nvPr/>
        </p:nvCxnSpPr>
        <p:spPr>
          <a:xfrm>
            <a:off x="3041277" y="3020716"/>
            <a:ext cx="7790175" cy="0"/>
          </a:xfrm>
          <a:prstGeom prst="line">
            <a:avLst/>
          </a:prstGeom>
          <a:noFill/>
          <a:ln w="9525" cap="flat" cmpd="sng" algn="ctr">
            <a:solidFill>
              <a:srgbClr val="EEECE1">
                <a:lumMod val="25000"/>
              </a:srgbClr>
            </a:solidFill>
            <a:prstDash val="solid"/>
          </a:ln>
          <a:effectLst/>
        </p:spPr>
      </p:cxnSp>
      <p:cxnSp>
        <p:nvCxnSpPr>
          <p:cNvPr id="22" name="Rechte verbindingslijn 21">
            <a:extLst>
              <a:ext uri="{FF2B5EF4-FFF2-40B4-BE49-F238E27FC236}">
                <a16:creationId xmlns:a16="http://schemas.microsoft.com/office/drawing/2014/main" id="{9C25BB92-BF8B-46B5-BB33-4AABE843A14D}"/>
              </a:ext>
            </a:extLst>
          </p:cNvPr>
          <p:cNvCxnSpPr/>
          <p:nvPr/>
        </p:nvCxnSpPr>
        <p:spPr>
          <a:xfrm>
            <a:off x="3041277" y="2011644"/>
            <a:ext cx="7790175" cy="0"/>
          </a:xfrm>
          <a:prstGeom prst="line">
            <a:avLst/>
          </a:prstGeom>
          <a:noFill/>
          <a:ln w="9525" cap="flat" cmpd="sng" algn="ctr">
            <a:solidFill>
              <a:srgbClr val="EEECE1">
                <a:lumMod val="25000"/>
              </a:srgbClr>
            </a:solidFill>
            <a:prstDash val="solid"/>
          </a:ln>
          <a:effectLst/>
        </p:spPr>
      </p:cxnSp>
      <p:cxnSp>
        <p:nvCxnSpPr>
          <p:cNvPr id="23" name="Rechte verbindingslijn met pijl 22">
            <a:extLst>
              <a:ext uri="{FF2B5EF4-FFF2-40B4-BE49-F238E27FC236}">
                <a16:creationId xmlns:a16="http://schemas.microsoft.com/office/drawing/2014/main" id="{94D90917-2B7C-47E3-9E26-48C73AD1D191}"/>
              </a:ext>
            </a:extLst>
          </p:cNvPr>
          <p:cNvCxnSpPr/>
          <p:nvPr/>
        </p:nvCxnSpPr>
        <p:spPr>
          <a:xfrm>
            <a:off x="3041277" y="5828572"/>
            <a:ext cx="7790175" cy="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25" name="Rechte verbindingslijn met pijl 24">
            <a:extLst>
              <a:ext uri="{FF2B5EF4-FFF2-40B4-BE49-F238E27FC236}">
                <a16:creationId xmlns:a16="http://schemas.microsoft.com/office/drawing/2014/main" id="{E6B7E2F7-FCBC-4DF1-9DBF-C125AB0B9141}"/>
              </a:ext>
            </a:extLst>
          </p:cNvPr>
          <p:cNvCxnSpPr>
            <a:cxnSpLocks/>
          </p:cNvCxnSpPr>
          <p:nvPr/>
        </p:nvCxnSpPr>
        <p:spPr>
          <a:xfrm flipV="1">
            <a:off x="2853714" y="1643937"/>
            <a:ext cx="0" cy="3929062"/>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47" name="Tekstvak 46">
            <a:extLst>
              <a:ext uri="{FF2B5EF4-FFF2-40B4-BE49-F238E27FC236}">
                <a16:creationId xmlns:a16="http://schemas.microsoft.com/office/drawing/2014/main" id="{271FD812-189D-429E-8DD0-6ECD1734875F}"/>
              </a:ext>
            </a:extLst>
          </p:cNvPr>
          <p:cNvSpPr txBox="1"/>
          <p:nvPr/>
        </p:nvSpPr>
        <p:spPr>
          <a:xfrm>
            <a:off x="6655099" y="5892532"/>
            <a:ext cx="1112805"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Doorlooptijd</a:t>
            </a:r>
          </a:p>
        </p:txBody>
      </p:sp>
      <p:cxnSp>
        <p:nvCxnSpPr>
          <p:cNvPr id="52" name="Rechte verbindingslijn 51">
            <a:extLst>
              <a:ext uri="{FF2B5EF4-FFF2-40B4-BE49-F238E27FC236}">
                <a16:creationId xmlns:a16="http://schemas.microsoft.com/office/drawing/2014/main" id="{71A6136A-7F51-4257-A0D8-525A11EEA0E3}"/>
              </a:ext>
            </a:extLst>
          </p:cNvPr>
          <p:cNvCxnSpPr/>
          <p:nvPr/>
        </p:nvCxnSpPr>
        <p:spPr>
          <a:xfrm>
            <a:off x="3041277" y="2516180"/>
            <a:ext cx="7790175" cy="0"/>
          </a:xfrm>
          <a:prstGeom prst="line">
            <a:avLst/>
          </a:prstGeom>
          <a:noFill/>
          <a:ln w="9525" cap="flat" cmpd="sng" algn="ctr">
            <a:solidFill>
              <a:srgbClr val="EEECE1">
                <a:lumMod val="25000"/>
              </a:srgbClr>
            </a:solidFill>
            <a:prstDash val="solid"/>
          </a:ln>
          <a:effectLst/>
        </p:spPr>
      </p:cxnSp>
      <p:cxnSp>
        <p:nvCxnSpPr>
          <p:cNvPr id="53" name="Rechte verbindingslijn 52">
            <a:extLst>
              <a:ext uri="{FF2B5EF4-FFF2-40B4-BE49-F238E27FC236}">
                <a16:creationId xmlns:a16="http://schemas.microsoft.com/office/drawing/2014/main" id="{8EC49465-A07A-499E-840F-BB0AD8559A30}"/>
              </a:ext>
            </a:extLst>
          </p:cNvPr>
          <p:cNvCxnSpPr/>
          <p:nvPr/>
        </p:nvCxnSpPr>
        <p:spPr>
          <a:xfrm>
            <a:off x="3041277" y="4498579"/>
            <a:ext cx="7790175" cy="0"/>
          </a:xfrm>
          <a:prstGeom prst="line">
            <a:avLst/>
          </a:prstGeom>
          <a:noFill/>
          <a:ln w="9525" cap="flat" cmpd="sng" algn="ctr">
            <a:solidFill>
              <a:srgbClr val="EEECE1">
                <a:lumMod val="25000"/>
              </a:srgbClr>
            </a:solidFill>
            <a:prstDash val="solid"/>
          </a:ln>
          <a:effectLst/>
        </p:spPr>
      </p:cxnSp>
      <p:pic>
        <p:nvPicPr>
          <p:cNvPr id="11" name="Afbeelding 10" descr="Afbeelding met tekst, persoon&#10;&#10;Automatisch gegenereerde beschrijving">
            <a:extLst>
              <a:ext uri="{FF2B5EF4-FFF2-40B4-BE49-F238E27FC236}">
                <a16:creationId xmlns:a16="http://schemas.microsoft.com/office/drawing/2014/main" id="{B58C647F-F6E1-421E-BA54-3835293AD464}"/>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22218" y="5393456"/>
            <a:ext cx="831581" cy="1145495"/>
          </a:xfrm>
          <a:prstGeom prst="rect">
            <a:avLst/>
          </a:prstGeom>
          <a:ln>
            <a:noFill/>
          </a:ln>
          <a:effectLst/>
        </p:spPr>
      </p:pic>
      <p:pic>
        <p:nvPicPr>
          <p:cNvPr id="29" name="Afbeelding 28" descr="Afbeelding met vliegtuig, zitten, groot, startbaan&#10;&#10;Automatisch gegenereerde beschrijving">
            <a:extLst>
              <a:ext uri="{FF2B5EF4-FFF2-40B4-BE49-F238E27FC236}">
                <a16:creationId xmlns:a16="http://schemas.microsoft.com/office/drawing/2014/main" id="{AD16AA3B-701D-4392-B8EA-6689BA4CD5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52060" y="5394151"/>
            <a:ext cx="808868" cy="1144800"/>
          </a:xfrm>
          <a:prstGeom prst="rect">
            <a:avLst/>
          </a:prstGeom>
          <a:ln>
            <a:noFill/>
          </a:ln>
          <a:effectLst/>
        </p:spPr>
      </p:pic>
      <p:cxnSp>
        <p:nvCxnSpPr>
          <p:cNvPr id="66" name="Rechte verbindingslijn 65">
            <a:extLst>
              <a:ext uri="{FF2B5EF4-FFF2-40B4-BE49-F238E27FC236}">
                <a16:creationId xmlns:a16="http://schemas.microsoft.com/office/drawing/2014/main" id="{D858A47F-87E1-43BE-8750-45FD4CAD505C}"/>
              </a:ext>
            </a:extLst>
          </p:cNvPr>
          <p:cNvCxnSpPr/>
          <p:nvPr/>
        </p:nvCxnSpPr>
        <p:spPr>
          <a:xfrm flipV="1">
            <a:off x="3397063" y="3600739"/>
            <a:ext cx="0" cy="3462"/>
          </a:xfrm>
          <a:prstGeom prst="line">
            <a:avLst/>
          </a:prstGeom>
          <a:noFill/>
          <a:ln w="952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sp>
        <p:nvSpPr>
          <p:cNvPr id="67" name="Ovaal 66">
            <a:extLst>
              <a:ext uri="{FF2B5EF4-FFF2-40B4-BE49-F238E27FC236}">
                <a16:creationId xmlns:a16="http://schemas.microsoft.com/office/drawing/2014/main" id="{A997DBE2-6186-45EB-BB25-6864BFD71D46}"/>
              </a:ext>
            </a:extLst>
          </p:cNvPr>
          <p:cNvSpPr/>
          <p:nvPr/>
        </p:nvSpPr>
        <p:spPr>
          <a:xfrm>
            <a:off x="3145058" y="3703494"/>
            <a:ext cx="187037" cy="190500"/>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68" name="Ovaal 67">
            <a:extLst>
              <a:ext uri="{FF2B5EF4-FFF2-40B4-BE49-F238E27FC236}">
                <a16:creationId xmlns:a16="http://schemas.microsoft.com/office/drawing/2014/main" id="{4E5F53C7-882A-4E92-8330-5F3BE855C0E1}"/>
              </a:ext>
            </a:extLst>
          </p:cNvPr>
          <p:cNvSpPr/>
          <p:nvPr/>
        </p:nvSpPr>
        <p:spPr>
          <a:xfrm>
            <a:off x="3629126" y="3395229"/>
            <a:ext cx="187037" cy="190500"/>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Ovaal 68">
            <a:extLst>
              <a:ext uri="{FF2B5EF4-FFF2-40B4-BE49-F238E27FC236}">
                <a16:creationId xmlns:a16="http://schemas.microsoft.com/office/drawing/2014/main" id="{10EB81F5-0C80-4ADF-B114-432EADC7AD8E}"/>
              </a:ext>
            </a:extLst>
          </p:cNvPr>
          <p:cNvSpPr/>
          <p:nvPr/>
        </p:nvSpPr>
        <p:spPr>
          <a:xfrm>
            <a:off x="4306266" y="3191611"/>
            <a:ext cx="187037" cy="190500"/>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Ovaal 69">
            <a:extLst>
              <a:ext uri="{FF2B5EF4-FFF2-40B4-BE49-F238E27FC236}">
                <a16:creationId xmlns:a16="http://schemas.microsoft.com/office/drawing/2014/main" id="{F2744833-C3F8-48D3-A811-BD2290607853}"/>
              </a:ext>
            </a:extLst>
          </p:cNvPr>
          <p:cNvSpPr/>
          <p:nvPr/>
        </p:nvSpPr>
        <p:spPr>
          <a:xfrm>
            <a:off x="5392455" y="2770620"/>
            <a:ext cx="187037" cy="190500"/>
          </a:xfrm>
          <a:prstGeom prst="ellipse">
            <a:avLst/>
          </a:prstGeom>
          <a:solidFill>
            <a:sysClr val="window" lastClr="FFFFFF"/>
          </a:solidFill>
          <a:ln w="19050" cap="flat" cmpd="sng" algn="ctr">
            <a:solidFill>
              <a:srgbClr val="F79646">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71" name="Ovaal 70">
            <a:extLst>
              <a:ext uri="{FF2B5EF4-FFF2-40B4-BE49-F238E27FC236}">
                <a16:creationId xmlns:a16="http://schemas.microsoft.com/office/drawing/2014/main" id="{9EF94891-7462-4F96-B71E-7A88C0332CCF}"/>
              </a:ext>
            </a:extLst>
          </p:cNvPr>
          <p:cNvSpPr/>
          <p:nvPr/>
        </p:nvSpPr>
        <p:spPr>
          <a:xfrm>
            <a:off x="5988702" y="3613438"/>
            <a:ext cx="187037" cy="190500"/>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72" name="Ovaal 71">
            <a:extLst>
              <a:ext uri="{FF2B5EF4-FFF2-40B4-BE49-F238E27FC236}">
                <a16:creationId xmlns:a16="http://schemas.microsoft.com/office/drawing/2014/main" id="{F71D711A-0263-436D-BA76-3D6066621EC5}"/>
              </a:ext>
            </a:extLst>
          </p:cNvPr>
          <p:cNvSpPr/>
          <p:nvPr/>
        </p:nvSpPr>
        <p:spPr>
          <a:xfrm>
            <a:off x="6568363" y="3350202"/>
            <a:ext cx="187037" cy="190500"/>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Ovaal 72">
            <a:extLst>
              <a:ext uri="{FF2B5EF4-FFF2-40B4-BE49-F238E27FC236}">
                <a16:creationId xmlns:a16="http://schemas.microsoft.com/office/drawing/2014/main" id="{DEEC64A6-95DC-4D8C-AA77-D1E1541ED999}"/>
              </a:ext>
            </a:extLst>
          </p:cNvPr>
          <p:cNvSpPr/>
          <p:nvPr/>
        </p:nvSpPr>
        <p:spPr>
          <a:xfrm>
            <a:off x="8157211" y="3798744"/>
            <a:ext cx="187037" cy="190500"/>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Ovaal 73">
            <a:extLst>
              <a:ext uri="{FF2B5EF4-FFF2-40B4-BE49-F238E27FC236}">
                <a16:creationId xmlns:a16="http://schemas.microsoft.com/office/drawing/2014/main" id="{DA838B1E-4AB1-4272-AF6E-563698C750AF}"/>
              </a:ext>
            </a:extLst>
          </p:cNvPr>
          <p:cNvSpPr/>
          <p:nvPr/>
        </p:nvSpPr>
        <p:spPr>
          <a:xfrm>
            <a:off x="8939049" y="3254952"/>
            <a:ext cx="187037" cy="190500"/>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75" name="Ovaal 74">
            <a:extLst>
              <a:ext uri="{FF2B5EF4-FFF2-40B4-BE49-F238E27FC236}">
                <a16:creationId xmlns:a16="http://schemas.microsoft.com/office/drawing/2014/main" id="{933F3B8E-7E30-441C-879B-16BEBEE581DC}"/>
              </a:ext>
            </a:extLst>
          </p:cNvPr>
          <p:cNvSpPr/>
          <p:nvPr/>
        </p:nvSpPr>
        <p:spPr>
          <a:xfrm>
            <a:off x="9898645" y="3365210"/>
            <a:ext cx="187037" cy="190500"/>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cxnSp>
        <p:nvCxnSpPr>
          <p:cNvPr id="76" name="Rechte verbindingslijn 75">
            <a:extLst>
              <a:ext uri="{FF2B5EF4-FFF2-40B4-BE49-F238E27FC236}">
                <a16:creationId xmlns:a16="http://schemas.microsoft.com/office/drawing/2014/main" id="{DDBBB397-4CF2-4A6C-8845-A7C7332E8075}"/>
              </a:ext>
            </a:extLst>
          </p:cNvPr>
          <p:cNvCxnSpPr>
            <a:cxnSpLocks/>
            <a:stCxn id="67" idx="7"/>
            <a:endCxn id="68" idx="2"/>
          </p:cNvCxnSpPr>
          <p:nvPr/>
        </p:nvCxnSpPr>
        <p:spPr>
          <a:xfrm flipV="1">
            <a:off x="3304704" y="3490479"/>
            <a:ext cx="324422" cy="240913"/>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77" name="Rechte verbindingslijn 76">
            <a:extLst>
              <a:ext uri="{FF2B5EF4-FFF2-40B4-BE49-F238E27FC236}">
                <a16:creationId xmlns:a16="http://schemas.microsoft.com/office/drawing/2014/main" id="{3BE9E46B-E7DE-4A22-B4A9-90E0B7ACB523}"/>
              </a:ext>
            </a:extLst>
          </p:cNvPr>
          <p:cNvCxnSpPr>
            <a:cxnSpLocks/>
            <a:endCxn id="69" idx="2"/>
          </p:cNvCxnSpPr>
          <p:nvPr/>
        </p:nvCxnSpPr>
        <p:spPr>
          <a:xfrm flipV="1">
            <a:off x="3785074" y="3286861"/>
            <a:ext cx="521192" cy="151186"/>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78" name="Rechte verbindingslijn 77">
            <a:extLst>
              <a:ext uri="{FF2B5EF4-FFF2-40B4-BE49-F238E27FC236}">
                <a16:creationId xmlns:a16="http://schemas.microsoft.com/office/drawing/2014/main" id="{2AB19DC6-8774-490E-B321-EA9A25CC777D}"/>
              </a:ext>
            </a:extLst>
          </p:cNvPr>
          <p:cNvCxnSpPr>
            <a:cxnSpLocks/>
          </p:cNvCxnSpPr>
          <p:nvPr/>
        </p:nvCxnSpPr>
        <p:spPr>
          <a:xfrm flipV="1">
            <a:off x="4462468" y="2899929"/>
            <a:ext cx="960822" cy="365544"/>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79" name="Rechte verbindingslijn 78">
            <a:extLst>
              <a:ext uri="{FF2B5EF4-FFF2-40B4-BE49-F238E27FC236}">
                <a16:creationId xmlns:a16="http://schemas.microsoft.com/office/drawing/2014/main" id="{AA197D08-0FAD-4860-9D71-86091D446B57}"/>
              </a:ext>
            </a:extLst>
          </p:cNvPr>
          <p:cNvCxnSpPr>
            <a:cxnSpLocks/>
            <a:stCxn id="70" idx="5"/>
            <a:endCxn id="71" idx="1"/>
          </p:cNvCxnSpPr>
          <p:nvPr/>
        </p:nvCxnSpPr>
        <p:spPr>
          <a:xfrm>
            <a:off x="5552101" y="2933222"/>
            <a:ext cx="463992" cy="708114"/>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80" name="Rechte verbindingslijn 79">
            <a:extLst>
              <a:ext uri="{FF2B5EF4-FFF2-40B4-BE49-F238E27FC236}">
                <a16:creationId xmlns:a16="http://schemas.microsoft.com/office/drawing/2014/main" id="{FF0EEB31-6324-424A-832D-CB6A0D4803F0}"/>
              </a:ext>
            </a:extLst>
          </p:cNvPr>
          <p:cNvCxnSpPr>
            <a:cxnSpLocks/>
            <a:stCxn id="71" idx="6"/>
          </p:cNvCxnSpPr>
          <p:nvPr/>
        </p:nvCxnSpPr>
        <p:spPr>
          <a:xfrm flipV="1">
            <a:off x="6175739" y="3490064"/>
            <a:ext cx="422103" cy="218624"/>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82" name="Rechte verbindingslijn 81">
            <a:extLst>
              <a:ext uri="{FF2B5EF4-FFF2-40B4-BE49-F238E27FC236}">
                <a16:creationId xmlns:a16="http://schemas.microsoft.com/office/drawing/2014/main" id="{F85B365F-0A55-4BC9-95B9-37A2224DAC8C}"/>
              </a:ext>
            </a:extLst>
          </p:cNvPr>
          <p:cNvCxnSpPr>
            <a:cxnSpLocks/>
            <a:endCxn id="74" idx="2"/>
          </p:cNvCxnSpPr>
          <p:nvPr/>
        </p:nvCxnSpPr>
        <p:spPr>
          <a:xfrm flipV="1">
            <a:off x="8344248" y="3350202"/>
            <a:ext cx="594801" cy="481860"/>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83" name="Rechte verbindingslijn 82">
            <a:extLst>
              <a:ext uri="{FF2B5EF4-FFF2-40B4-BE49-F238E27FC236}">
                <a16:creationId xmlns:a16="http://schemas.microsoft.com/office/drawing/2014/main" id="{2CA9E658-824F-452E-9DAD-59B15A191193}"/>
              </a:ext>
            </a:extLst>
          </p:cNvPr>
          <p:cNvCxnSpPr>
            <a:cxnSpLocks/>
            <a:stCxn id="74" idx="6"/>
            <a:endCxn id="75" idx="2"/>
          </p:cNvCxnSpPr>
          <p:nvPr/>
        </p:nvCxnSpPr>
        <p:spPr>
          <a:xfrm>
            <a:off x="9126086" y="3350202"/>
            <a:ext cx="772559" cy="110258"/>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sp>
        <p:nvSpPr>
          <p:cNvPr id="84" name="Ovaal 83">
            <a:extLst>
              <a:ext uri="{FF2B5EF4-FFF2-40B4-BE49-F238E27FC236}">
                <a16:creationId xmlns:a16="http://schemas.microsoft.com/office/drawing/2014/main" id="{F670E82E-EE0C-4A31-B449-2968C2E2ECE8}"/>
              </a:ext>
            </a:extLst>
          </p:cNvPr>
          <p:cNvSpPr/>
          <p:nvPr/>
        </p:nvSpPr>
        <p:spPr>
          <a:xfrm>
            <a:off x="7391543" y="4184100"/>
            <a:ext cx="187037" cy="190500"/>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cxnSp>
        <p:nvCxnSpPr>
          <p:cNvPr id="85" name="Rechte verbindingslijn 84">
            <a:extLst>
              <a:ext uri="{FF2B5EF4-FFF2-40B4-BE49-F238E27FC236}">
                <a16:creationId xmlns:a16="http://schemas.microsoft.com/office/drawing/2014/main" id="{F9BD1521-21D1-42B3-AE65-1EB08C6E3D24}"/>
              </a:ext>
            </a:extLst>
          </p:cNvPr>
          <p:cNvCxnSpPr>
            <a:cxnSpLocks/>
            <a:endCxn id="73" idx="3"/>
          </p:cNvCxnSpPr>
          <p:nvPr/>
        </p:nvCxnSpPr>
        <p:spPr>
          <a:xfrm flipV="1">
            <a:off x="7582162" y="3961346"/>
            <a:ext cx="602440" cy="288541"/>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86" name="Rechte verbindingslijn 85">
            <a:extLst>
              <a:ext uri="{FF2B5EF4-FFF2-40B4-BE49-F238E27FC236}">
                <a16:creationId xmlns:a16="http://schemas.microsoft.com/office/drawing/2014/main" id="{308D8AA2-654C-406E-A0CE-69692D1E482A}"/>
              </a:ext>
            </a:extLst>
          </p:cNvPr>
          <p:cNvCxnSpPr>
            <a:cxnSpLocks/>
            <a:stCxn id="72" idx="5"/>
            <a:endCxn id="84" idx="1"/>
          </p:cNvCxnSpPr>
          <p:nvPr/>
        </p:nvCxnSpPr>
        <p:spPr>
          <a:xfrm>
            <a:off x="6728009" y="3512804"/>
            <a:ext cx="690925" cy="699194"/>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sp>
        <p:nvSpPr>
          <p:cNvPr id="2" name="Tijdelijke aanduiding voor dianummer 1">
            <a:extLst>
              <a:ext uri="{FF2B5EF4-FFF2-40B4-BE49-F238E27FC236}">
                <a16:creationId xmlns:a16="http://schemas.microsoft.com/office/drawing/2014/main" id="{DF18E355-C28C-4E92-B104-0E6913B57883}"/>
              </a:ext>
            </a:extLst>
          </p:cNvPr>
          <p:cNvSpPr>
            <a:spLocks noGrp="1"/>
          </p:cNvSpPr>
          <p:nvPr>
            <p:ph type="sldNum" sz="quarter" idx="12"/>
          </p:nvPr>
        </p:nvSpPr>
        <p:spPr/>
        <p:txBody>
          <a:bodyPr/>
          <a:lstStyle/>
          <a:p>
            <a:fld id="{BD2C07DF-3CF3-41EE-A18E-119FE81334F7}" type="slidenum">
              <a:rPr lang="nl-NL" smtClean="0"/>
              <a:t>91</a:t>
            </a:fld>
            <a:endParaRPr lang="nl-NL"/>
          </a:p>
        </p:txBody>
      </p:sp>
    </p:spTree>
    <p:extLst>
      <p:ext uri="{BB962C8B-B14F-4D97-AF65-F5344CB8AC3E}">
        <p14:creationId xmlns:p14="http://schemas.microsoft.com/office/powerpoint/2010/main" val="11256552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Controlekaart /Regelkaart </a:t>
            </a:r>
            <a:r>
              <a:rPr lang="nl-NL" i="1" dirty="0"/>
              <a:t>met</a:t>
            </a:r>
            <a:r>
              <a:rPr lang="nl-NL" dirty="0"/>
              <a:t> grenzen</a:t>
            </a:r>
            <a:br>
              <a:rPr lang="nl-NL" dirty="0"/>
            </a:br>
            <a:r>
              <a:rPr lang="nl-NL" sz="1800" dirty="0" err="1"/>
              <a:t>Kaoru</a:t>
            </a:r>
            <a:r>
              <a:rPr lang="nl-NL" sz="1800" dirty="0"/>
              <a:t> </a:t>
            </a:r>
            <a:r>
              <a:rPr lang="nl-NL" sz="1800" dirty="0" err="1"/>
              <a:t>I</a:t>
            </a:r>
            <a:r>
              <a:rPr lang="nl-NL" sz="1800" b="0" dirty="0" err="1"/>
              <a:t>shikawa</a:t>
            </a:r>
            <a:endParaRPr lang="nl-NL" sz="1800" b="0" dirty="0"/>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01" y="1629000"/>
            <a:ext cx="2519084" cy="3600000"/>
          </a:xfrm>
          <a:prstGeom prst="rect">
            <a:avLst/>
          </a:prstGeom>
          <a:ln>
            <a:noFill/>
          </a:ln>
          <a:effectLst/>
        </p:spPr>
      </p:pic>
      <p:pic>
        <p:nvPicPr>
          <p:cNvPr id="14" name="Afbeelding 13">
            <a:extLst>
              <a:ext uri="{FF2B5EF4-FFF2-40B4-BE49-F238E27FC236}">
                <a16:creationId xmlns:a16="http://schemas.microsoft.com/office/drawing/2014/main" id="{535FB6B6-CB30-4DB8-94D2-63C3E5AAB0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5" t="5466" r="66867" b="3340"/>
          <a:stretch/>
        </p:blipFill>
        <p:spPr>
          <a:xfrm>
            <a:off x="11000405" y="182601"/>
            <a:ext cx="951948" cy="1288800"/>
          </a:xfrm>
          <a:prstGeom prst="rect">
            <a:avLst/>
          </a:prstGeom>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5640792"/>
            <a:ext cx="950037" cy="969038"/>
          </a:xfrm>
          <a:prstGeom prst="rect">
            <a:avLst/>
          </a:prstGeom>
        </p:spPr>
      </p:pic>
      <p:sp>
        <p:nvSpPr>
          <p:cNvPr id="28" name="Rechthoek 27">
            <a:extLst>
              <a:ext uri="{FF2B5EF4-FFF2-40B4-BE49-F238E27FC236}">
                <a16:creationId xmlns:a16="http://schemas.microsoft.com/office/drawing/2014/main" id="{7BA076A7-C4E6-44BD-8C00-197037DEA168}"/>
              </a:ext>
            </a:extLst>
          </p:cNvPr>
          <p:cNvSpPr/>
          <p:nvPr/>
        </p:nvSpPr>
        <p:spPr>
          <a:xfrm>
            <a:off x="11187096" y="1475654"/>
            <a:ext cx="691215" cy="215444"/>
          </a:xfrm>
          <a:prstGeom prst="rect">
            <a:avLst/>
          </a:prstGeom>
        </p:spPr>
        <p:txBody>
          <a:bodyPr wrap="none">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1915 – 1989</a:t>
            </a:r>
          </a:p>
        </p:txBody>
      </p:sp>
      <p:pic>
        <p:nvPicPr>
          <p:cNvPr id="29" name="Picture 3">
            <a:extLst>
              <a:ext uri="{FF2B5EF4-FFF2-40B4-BE49-F238E27FC236}">
                <a16:creationId xmlns:a16="http://schemas.microsoft.com/office/drawing/2014/main" id="{4FA8D91B-7DDA-4C4D-94A5-4703A84192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99917" y="6544014"/>
            <a:ext cx="360000" cy="341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hthoek 31">
            <a:extLst>
              <a:ext uri="{FF2B5EF4-FFF2-40B4-BE49-F238E27FC236}">
                <a16:creationId xmlns:a16="http://schemas.microsoft.com/office/drawing/2014/main" id="{D1445D4E-A575-4531-B4CB-CD6A961F043C}"/>
              </a:ext>
            </a:extLst>
          </p:cNvPr>
          <p:cNvSpPr/>
          <p:nvPr/>
        </p:nvSpPr>
        <p:spPr>
          <a:xfrm>
            <a:off x="3060972" y="2620531"/>
            <a:ext cx="7635240" cy="480998"/>
          </a:xfrm>
          <a:prstGeom prst="rect">
            <a:avLst/>
          </a:prstGeom>
          <a:solidFill>
            <a:srgbClr val="C0504D">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Rechthoek 32">
            <a:extLst>
              <a:ext uri="{FF2B5EF4-FFF2-40B4-BE49-F238E27FC236}">
                <a16:creationId xmlns:a16="http://schemas.microsoft.com/office/drawing/2014/main" id="{66E54662-91FB-47BD-86E6-24B2928BBB6E}"/>
              </a:ext>
            </a:extLst>
          </p:cNvPr>
          <p:cNvSpPr/>
          <p:nvPr/>
        </p:nvSpPr>
        <p:spPr>
          <a:xfrm>
            <a:off x="3064554" y="3099665"/>
            <a:ext cx="7635240" cy="1011677"/>
          </a:xfrm>
          <a:prstGeom prst="rect">
            <a:avLst/>
          </a:prstGeom>
          <a:solidFill>
            <a:srgbClr val="9BBB59">
              <a:lumMod val="60000"/>
              <a:lumOff val="4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Rechthoek 33">
            <a:extLst>
              <a:ext uri="{FF2B5EF4-FFF2-40B4-BE49-F238E27FC236}">
                <a16:creationId xmlns:a16="http://schemas.microsoft.com/office/drawing/2014/main" id="{CFDB5DA5-3F60-4F73-99FB-6A6434403455}"/>
              </a:ext>
            </a:extLst>
          </p:cNvPr>
          <p:cNvSpPr/>
          <p:nvPr/>
        </p:nvSpPr>
        <p:spPr>
          <a:xfrm>
            <a:off x="3041277" y="1623179"/>
            <a:ext cx="7790175" cy="3929062"/>
          </a:xfrm>
          <a:prstGeom prst="rect">
            <a:avLst/>
          </a:prstGeom>
          <a:noFill/>
          <a:ln w="25400" cap="flat" cmpd="sng" algn="ctr">
            <a:solidFill>
              <a:srgbClr val="FFC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5" name="Rechte verbindingslijn 34">
            <a:extLst>
              <a:ext uri="{FF2B5EF4-FFF2-40B4-BE49-F238E27FC236}">
                <a16:creationId xmlns:a16="http://schemas.microsoft.com/office/drawing/2014/main" id="{564D00D1-C701-42B6-AAF3-12991F55BE50}"/>
              </a:ext>
            </a:extLst>
          </p:cNvPr>
          <p:cNvCxnSpPr/>
          <p:nvPr/>
        </p:nvCxnSpPr>
        <p:spPr>
          <a:xfrm>
            <a:off x="2983505" y="5117811"/>
            <a:ext cx="7790175" cy="0"/>
          </a:xfrm>
          <a:prstGeom prst="line">
            <a:avLst/>
          </a:prstGeom>
          <a:noFill/>
          <a:ln w="9525" cap="flat" cmpd="sng" algn="ctr">
            <a:solidFill>
              <a:srgbClr val="EEECE1">
                <a:lumMod val="25000"/>
              </a:srgbClr>
            </a:solidFill>
            <a:prstDash val="solid"/>
          </a:ln>
          <a:effectLst/>
        </p:spPr>
      </p:cxnSp>
      <p:cxnSp>
        <p:nvCxnSpPr>
          <p:cNvPr id="36" name="Rechte verbindingslijn 35">
            <a:extLst>
              <a:ext uri="{FF2B5EF4-FFF2-40B4-BE49-F238E27FC236}">
                <a16:creationId xmlns:a16="http://schemas.microsoft.com/office/drawing/2014/main" id="{9DF1B4A5-EEC6-491B-9BE2-ECE32AAA4313}"/>
              </a:ext>
            </a:extLst>
          </p:cNvPr>
          <p:cNvCxnSpPr/>
          <p:nvPr/>
        </p:nvCxnSpPr>
        <p:spPr>
          <a:xfrm>
            <a:off x="2983505" y="4613273"/>
            <a:ext cx="7790175" cy="0"/>
          </a:xfrm>
          <a:prstGeom prst="line">
            <a:avLst/>
          </a:prstGeom>
          <a:noFill/>
          <a:ln w="28575" cap="flat" cmpd="sng" algn="ctr">
            <a:solidFill>
              <a:srgbClr val="C00000"/>
            </a:solidFill>
            <a:prstDash val="sysDash"/>
          </a:ln>
          <a:effectLst/>
        </p:spPr>
      </p:cxnSp>
      <p:cxnSp>
        <p:nvCxnSpPr>
          <p:cNvPr id="37" name="Rechte verbindingslijn 36">
            <a:extLst>
              <a:ext uri="{FF2B5EF4-FFF2-40B4-BE49-F238E27FC236}">
                <a16:creationId xmlns:a16="http://schemas.microsoft.com/office/drawing/2014/main" id="{6132205D-432F-4CDB-8EB0-99628F012563}"/>
              </a:ext>
            </a:extLst>
          </p:cNvPr>
          <p:cNvCxnSpPr/>
          <p:nvPr/>
        </p:nvCxnSpPr>
        <p:spPr>
          <a:xfrm>
            <a:off x="2983505" y="4108737"/>
            <a:ext cx="7790175" cy="0"/>
          </a:xfrm>
          <a:prstGeom prst="line">
            <a:avLst/>
          </a:prstGeom>
          <a:noFill/>
          <a:ln w="9525" cap="flat" cmpd="sng" algn="ctr">
            <a:solidFill>
              <a:srgbClr val="EEECE1">
                <a:lumMod val="25000"/>
              </a:srgbClr>
            </a:solidFill>
            <a:prstDash val="solid"/>
          </a:ln>
          <a:effectLst/>
        </p:spPr>
      </p:cxnSp>
      <p:cxnSp>
        <p:nvCxnSpPr>
          <p:cNvPr id="38" name="Rechte verbindingslijn 37">
            <a:extLst>
              <a:ext uri="{FF2B5EF4-FFF2-40B4-BE49-F238E27FC236}">
                <a16:creationId xmlns:a16="http://schemas.microsoft.com/office/drawing/2014/main" id="{E47B4408-8A68-424F-A0F2-0058288FC496}"/>
              </a:ext>
            </a:extLst>
          </p:cNvPr>
          <p:cNvCxnSpPr/>
          <p:nvPr/>
        </p:nvCxnSpPr>
        <p:spPr>
          <a:xfrm>
            <a:off x="2983505" y="3604201"/>
            <a:ext cx="7790175" cy="0"/>
          </a:xfrm>
          <a:prstGeom prst="line">
            <a:avLst/>
          </a:prstGeom>
          <a:noFill/>
          <a:ln w="28575" cap="flat" cmpd="sng" algn="ctr">
            <a:solidFill>
              <a:srgbClr val="92D050"/>
            </a:solidFill>
            <a:prstDash val="solid"/>
          </a:ln>
          <a:effectLst/>
        </p:spPr>
      </p:cxnSp>
      <p:cxnSp>
        <p:nvCxnSpPr>
          <p:cNvPr id="39" name="Rechte verbindingslijn 38">
            <a:extLst>
              <a:ext uri="{FF2B5EF4-FFF2-40B4-BE49-F238E27FC236}">
                <a16:creationId xmlns:a16="http://schemas.microsoft.com/office/drawing/2014/main" id="{5260D917-274F-4E32-9FAA-F587E84FEF73}"/>
              </a:ext>
            </a:extLst>
          </p:cNvPr>
          <p:cNvCxnSpPr/>
          <p:nvPr/>
        </p:nvCxnSpPr>
        <p:spPr>
          <a:xfrm>
            <a:off x="2983505" y="3099665"/>
            <a:ext cx="7790175" cy="0"/>
          </a:xfrm>
          <a:prstGeom prst="line">
            <a:avLst/>
          </a:prstGeom>
          <a:noFill/>
          <a:ln w="9525" cap="flat" cmpd="sng" algn="ctr">
            <a:solidFill>
              <a:srgbClr val="EEECE1">
                <a:lumMod val="25000"/>
              </a:srgbClr>
            </a:solidFill>
            <a:prstDash val="solid"/>
          </a:ln>
          <a:effectLst/>
        </p:spPr>
      </p:cxnSp>
      <p:cxnSp>
        <p:nvCxnSpPr>
          <p:cNvPr id="40" name="Rechte verbindingslijn 39">
            <a:extLst>
              <a:ext uri="{FF2B5EF4-FFF2-40B4-BE49-F238E27FC236}">
                <a16:creationId xmlns:a16="http://schemas.microsoft.com/office/drawing/2014/main" id="{493EAF8C-B029-40F4-B7F7-7362C8215199}"/>
              </a:ext>
            </a:extLst>
          </p:cNvPr>
          <p:cNvCxnSpPr/>
          <p:nvPr/>
        </p:nvCxnSpPr>
        <p:spPr>
          <a:xfrm>
            <a:off x="2983505" y="2595129"/>
            <a:ext cx="7790175" cy="0"/>
          </a:xfrm>
          <a:prstGeom prst="line">
            <a:avLst/>
          </a:prstGeom>
          <a:noFill/>
          <a:ln w="28575" cap="flat" cmpd="sng" algn="ctr">
            <a:solidFill>
              <a:srgbClr val="C00000"/>
            </a:solidFill>
            <a:prstDash val="sysDash"/>
          </a:ln>
          <a:effectLst/>
        </p:spPr>
      </p:cxnSp>
      <p:cxnSp>
        <p:nvCxnSpPr>
          <p:cNvPr id="41" name="Rechte verbindingslijn 40">
            <a:extLst>
              <a:ext uri="{FF2B5EF4-FFF2-40B4-BE49-F238E27FC236}">
                <a16:creationId xmlns:a16="http://schemas.microsoft.com/office/drawing/2014/main" id="{94523583-69F7-41A1-BC5B-0DFB7E591EB6}"/>
              </a:ext>
            </a:extLst>
          </p:cNvPr>
          <p:cNvCxnSpPr/>
          <p:nvPr/>
        </p:nvCxnSpPr>
        <p:spPr>
          <a:xfrm>
            <a:off x="2983505" y="2090593"/>
            <a:ext cx="7790175" cy="0"/>
          </a:xfrm>
          <a:prstGeom prst="line">
            <a:avLst/>
          </a:prstGeom>
          <a:noFill/>
          <a:ln w="9525" cap="flat" cmpd="sng" algn="ctr">
            <a:solidFill>
              <a:srgbClr val="EEECE1">
                <a:lumMod val="25000"/>
              </a:srgbClr>
            </a:solidFill>
            <a:prstDash val="solid"/>
          </a:ln>
          <a:effectLst/>
        </p:spPr>
      </p:cxnSp>
      <p:cxnSp>
        <p:nvCxnSpPr>
          <p:cNvPr id="44" name="Rechte verbindingslijn 43">
            <a:extLst>
              <a:ext uri="{FF2B5EF4-FFF2-40B4-BE49-F238E27FC236}">
                <a16:creationId xmlns:a16="http://schemas.microsoft.com/office/drawing/2014/main" id="{AB32EE34-DF75-479B-BE4F-2EBB87F692BC}"/>
              </a:ext>
            </a:extLst>
          </p:cNvPr>
          <p:cNvCxnSpPr/>
          <p:nvPr/>
        </p:nvCxnSpPr>
        <p:spPr>
          <a:xfrm flipV="1">
            <a:off x="3397063" y="3600739"/>
            <a:ext cx="0" cy="3462"/>
          </a:xfrm>
          <a:prstGeom prst="line">
            <a:avLst/>
          </a:prstGeom>
          <a:noFill/>
          <a:ln w="952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sp>
        <p:nvSpPr>
          <p:cNvPr id="45" name="Ovaal 44">
            <a:extLst>
              <a:ext uri="{FF2B5EF4-FFF2-40B4-BE49-F238E27FC236}">
                <a16:creationId xmlns:a16="http://schemas.microsoft.com/office/drawing/2014/main" id="{89691461-38C6-4C86-96EC-BA40F6157F4C}"/>
              </a:ext>
            </a:extLst>
          </p:cNvPr>
          <p:cNvSpPr/>
          <p:nvPr/>
        </p:nvSpPr>
        <p:spPr>
          <a:xfrm>
            <a:off x="3145058" y="3703494"/>
            <a:ext cx="187037" cy="190500"/>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46" name="Ovaal 45">
            <a:extLst>
              <a:ext uri="{FF2B5EF4-FFF2-40B4-BE49-F238E27FC236}">
                <a16:creationId xmlns:a16="http://schemas.microsoft.com/office/drawing/2014/main" id="{0764B328-EA08-4A82-9246-B92D79CA2E95}"/>
              </a:ext>
            </a:extLst>
          </p:cNvPr>
          <p:cNvSpPr/>
          <p:nvPr/>
        </p:nvSpPr>
        <p:spPr>
          <a:xfrm>
            <a:off x="3629126" y="3395229"/>
            <a:ext cx="187037" cy="190500"/>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47" name="Ovaal 46">
            <a:extLst>
              <a:ext uri="{FF2B5EF4-FFF2-40B4-BE49-F238E27FC236}">
                <a16:creationId xmlns:a16="http://schemas.microsoft.com/office/drawing/2014/main" id="{C6A93C20-5B43-4F94-A6AF-E419E06FC0E6}"/>
              </a:ext>
            </a:extLst>
          </p:cNvPr>
          <p:cNvSpPr/>
          <p:nvPr/>
        </p:nvSpPr>
        <p:spPr>
          <a:xfrm>
            <a:off x="4306266" y="3191611"/>
            <a:ext cx="187037" cy="190500"/>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48" name="Ovaal 47">
            <a:extLst>
              <a:ext uri="{FF2B5EF4-FFF2-40B4-BE49-F238E27FC236}">
                <a16:creationId xmlns:a16="http://schemas.microsoft.com/office/drawing/2014/main" id="{F1036F6C-C159-45AB-9677-251D8070D217}"/>
              </a:ext>
            </a:extLst>
          </p:cNvPr>
          <p:cNvSpPr/>
          <p:nvPr/>
        </p:nvSpPr>
        <p:spPr>
          <a:xfrm>
            <a:off x="5392455" y="2770620"/>
            <a:ext cx="187037" cy="190500"/>
          </a:xfrm>
          <a:prstGeom prst="ellipse">
            <a:avLst/>
          </a:prstGeom>
          <a:solidFill>
            <a:sysClr val="window" lastClr="FFFFFF"/>
          </a:solidFill>
          <a:ln w="19050" cap="flat" cmpd="sng" algn="ctr">
            <a:solidFill>
              <a:srgbClr val="F79646">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49" name="Ovaal 48">
            <a:extLst>
              <a:ext uri="{FF2B5EF4-FFF2-40B4-BE49-F238E27FC236}">
                <a16:creationId xmlns:a16="http://schemas.microsoft.com/office/drawing/2014/main" id="{8B292D07-CC35-4509-9B48-065AA4C89A34}"/>
              </a:ext>
            </a:extLst>
          </p:cNvPr>
          <p:cNvSpPr/>
          <p:nvPr/>
        </p:nvSpPr>
        <p:spPr>
          <a:xfrm>
            <a:off x="5988702" y="3613438"/>
            <a:ext cx="187037" cy="190500"/>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Ovaal 49">
            <a:extLst>
              <a:ext uri="{FF2B5EF4-FFF2-40B4-BE49-F238E27FC236}">
                <a16:creationId xmlns:a16="http://schemas.microsoft.com/office/drawing/2014/main" id="{95D2D6C0-56C2-4B2C-B3A7-4B82511A78EB}"/>
              </a:ext>
            </a:extLst>
          </p:cNvPr>
          <p:cNvSpPr/>
          <p:nvPr/>
        </p:nvSpPr>
        <p:spPr>
          <a:xfrm>
            <a:off x="6568363" y="3350202"/>
            <a:ext cx="187037" cy="190500"/>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Ovaal 50">
            <a:extLst>
              <a:ext uri="{FF2B5EF4-FFF2-40B4-BE49-F238E27FC236}">
                <a16:creationId xmlns:a16="http://schemas.microsoft.com/office/drawing/2014/main" id="{3286DA2B-5227-4B3C-988F-BB48A8744AE6}"/>
              </a:ext>
            </a:extLst>
          </p:cNvPr>
          <p:cNvSpPr/>
          <p:nvPr/>
        </p:nvSpPr>
        <p:spPr>
          <a:xfrm>
            <a:off x="8157211" y="3798744"/>
            <a:ext cx="187037" cy="190500"/>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Ovaal 51">
            <a:extLst>
              <a:ext uri="{FF2B5EF4-FFF2-40B4-BE49-F238E27FC236}">
                <a16:creationId xmlns:a16="http://schemas.microsoft.com/office/drawing/2014/main" id="{6E768C0C-784C-4428-ABC4-AAE8C4474D4C}"/>
              </a:ext>
            </a:extLst>
          </p:cNvPr>
          <p:cNvSpPr/>
          <p:nvPr/>
        </p:nvSpPr>
        <p:spPr>
          <a:xfrm>
            <a:off x="8939049" y="3254952"/>
            <a:ext cx="187037" cy="190500"/>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53" name="Ovaal 52">
            <a:extLst>
              <a:ext uri="{FF2B5EF4-FFF2-40B4-BE49-F238E27FC236}">
                <a16:creationId xmlns:a16="http://schemas.microsoft.com/office/drawing/2014/main" id="{915D3A26-9ED2-45E2-8E6B-B45DB080D320}"/>
              </a:ext>
            </a:extLst>
          </p:cNvPr>
          <p:cNvSpPr/>
          <p:nvPr/>
        </p:nvSpPr>
        <p:spPr>
          <a:xfrm>
            <a:off x="9898645" y="3365210"/>
            <a:ext cx="187037" cy="190500"/>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cxnSp>
        <p:nvCxnSpPr>
          <p:cNvPr id="54" name="Rechte verbindingslijn 53">
            <a:extLst>
              <a:ext uri="{FF2B5EF4-FFF2-40B4-BE49-F238E27FC236}">
                <a16:creationId xmlns:a16="http://schemas.microsoft.com/office/drawing/2014/main" id="{11829AD2-228C-479F-A2BB-3DD6E1D4081E}"/>
              </a:ext>
            </a:extLst>
          </p:cNvPr>
          <p:cNvCxnSpPr>
            <a:cxnSpLocks/>
            <a:stCxn id="45" idx="7"/>
            <a:endCxn id="46" idx="2"/>
          </p:cNvCxnSpPr>
          <p:nvPr/>
        </p:nvCxnSpPr>
        <p:spPr>
          <a:xfrm flipV="1">
            <a:off x="3304704" y="3490479"/>
            <a:ext cx="324422" cy="240913"/>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55" name="Rechte verbindingslijn 54">
            <a:extLst>
              <a:ext uri="{FF2B5EF4-FFF2-40B4-BE49-F238E27FC236}">
                <a16:creationId xmlns:a16="http://schemas.microsoft.com/office/drawing/2014/main" id="{79F68F30-E2E2-484F-8D1A-B8ABC34BF83A}"/>
              </a:ext>
            </a:extLst>
          </p:cNvPr>
          <p:cNvCxnSpPr>
            <a:cxnSpLocks/>
            <a:endCxn id="47" idx="2"/>
          </p:cNvCxnSpPr>
          <p:nvPr/>
        </p:nvCxnSpPr>
        <p:spPr>
          <a:xfrm flipV="1">
            <a:off x="3785074" y="3286861"/>
            <a:ext cx="521192" cy="151186"/>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56" name="Rechte verbindingslijn 55">
            <a:extLst>
              <a:ext uri="{FF2B5EF4-FFF2-40B4-BE49-F238E27FC236}">
                <a16:creationId xmlns:a16="http://schemas.microsoft.com/office/drawing/2014/main" id="{38742AE8-2527-44BA-9A14-BB1390122F21}"/>
              </a:ext>
            </a:extLst>
          </p:cNvPr>
          <p:cNvCxnSpPr>
            <a:cxnSpLocks/>
          </p:cNvCxnSpPr>
          <p:nvPr/>
        </p:nvCxnSpPr>
        <p:spPr>
          <a:xfrm flipV="1">
            <a:off x="4462468" y="2899929"/>
            <a:ext cx="960822" cy="365544"/>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58" name="Rechte verbindingslijn 57">
            <a:extLst>
              <a:ext uri="{FF2B5EF4-FFF2-40B4-BE49-F238E27FC236}">
                <a16:creationId xmlns:a16="http://schemas.microsoft.com/office/drawing/2014/main" id="{D09B768A-306E-450B-9198-59620AC5B202}"/>
              </a:ext>
            </a:extLst>
          </p:cNvPr>
          <p:cNvCxnSpPr>
            <a:cxnSpLocks/>
            <a:stCxn id="48" idx="5"/>
            <a:endCxn id="49" idx="1"/>
          </p:cNvCxnSpPr>
          <p:nvPr/>
        </p:nvCxnSpPr>
        <p:spPr>
          <a:xfrm>
            <a:off x="5552101" y="2933222"/>
            <a:ext cx="463992" cy="708114"/>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59" name="Rechte verbindingslijn 58">
            <a:extLst>
              <a:ext uri="{FF2B5EF4-FFF2-40B4-BE49-F238E27FC236}">
                <a16:creationId xmlns:a16="http://schemas.microsoft.com/office/drawing/2014/main" id="{728B79DF-2374-447D-8B9C-D5001BF72B5B}"/>
              </a:ext>
            </a:extLst>
          </p:cNvPr>
          <p:cNvCxnSpPr>
            <a:cxnSpLocks/>
            <a:stCxn id="49" idx="6"/>
          </p:cNvCxnSpPr>
          <p:nvPr/>
        </p:nvCxnSpPr>
        <p:spPr>
          <a:xfrm flipV="1">
            <a:off x="6175739" y="3490064"/>
            <a:ext cx="422103" cy="218624"/>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61" name="Rechte verbindingslijn 60">
            <a:extLst>
              <a:ext uri="{FF2B5EF4-FFF2-40B4-BE49-F238E27FC236}">
                <a16:creationId xmlns:a16="http://schemas.microsoft.com/office/drawing/2014/main" id="{A6388E99-E482-40CB-8D35-57516D763C18}"/>
              </a:ext>
            </a:extLst>
          </p:cNvPr>
          <p:cNvCxnSpPr>
            <a:cxnSpLocks/>
            <a:endCxn id="66" idx="2"/>
          </p:cNvCxnSpPr>
          <p:nvPr/>
        </p:nvCxnSpPr>
        <p:spPr>
          <a:xfrm flipV="1">
            <a:off x="6606906" y="4279350"/>
            <a:ext cx="784637" cy="101122"/>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62" name="Rechte verbindingslijn 61">
            <a:extLst>
              <a:ext uri="{FF2B5EF4-FFF2-40B4-BE49-F238E27FC236}">
                <a16:creationId xmlns:a16="http://schemas.microsoft.com/office/drawing/2014/main" id="{459A678A-ACA2-4306-8589-43224A894CD0}"/>
              </a:ext>
            </a:extLst>
          </p:cNvPr>
          <p:cNvCxnSpPr>
            <a:cxnSpLocks/>
            <a:endCxn id="52" idx="2"/>
          </p:cNvCxnSpPr>
          <p:nvPr/>
        </p:nvCxnSpPr>
        <p:spPr>
          <a:xfrm flipV="1">
            <a:off x="8344248" y="3350202"/>
            <a:ext cx="594801" cy="481860"/>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63" name="Rechte verbindingslijn 62">
            <a:extLst>
              <a:ext uri="{FF2B5EF4-FFF2-40B4-BE49-F238E27FC236}">
                <a16:creationId xmlns:a16="http://schemas.microsoft.com/office/drawing/2014/main" id="{B130070C-330A-4153-A0A0-0FBAA6E149D7}"/>
              </a:ext>
            </a:extLst>
          </p:cNvPr>
          <p:cNvCxnSpPr>
            <a:cxnSpLocks/>
            <a:stCxn id="52" idx="6"/>
            <a:endCxn id="53" idx="2"/>
          </p:cNvCxnSpPr>
          <p:nvPr/>
        </p:nvCxnSpPr>
        <p:spPr>
          <a:xfrm>
            <a:off x="9126086" y="3350202"/>
            <a:ext cx="772559" cy="110258"/>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sp>
        <p:nvSpPr>
          <p:cNvPr id="65" name="Rechthoek 64">
            <a:extLst>
              <a:ext uri="{FF2B5EF4-FFF2-40B4-BE49-F238E27FC236}">
                <a16:creationId xmlns:a16="http://schemas.microsoft.com/office/drawing/2014/main" id="{260198F7-CD5F-4D15-A3EA-FA59F04566F3}"/>
              </a:ext>
            </a:extLst>
          </p:cNvPr>
          <p:cNvSpPr/>
          <p:nvPr/>
        </p:nvSpPr>
        <p:spPr>
          <a:xfrm>
            <a:off x="3068136" y="4122105"/>
            <a:ext cx="7635240" cy="463620"/>
          </a:xfrm>
          <a:prstGeom prst="rect">
            <a:avLst/>
          </a:prstGeom>
          <a:solidFill>
            <a:srgbClr val="C0504D">
              <a:lumMod val="40000"/>
              <a:lumOff val="6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Ovaal 65">
            <a:extLst>
              <a:ext uri="{FF2B5EF4-FFF2-40B4-BE49-F238E27FC236}">
                <a16:creationId xmlns:a16="http://schemas.microsoft.com/office/drawing/2014/main" id="{B0264DED-D895-4F7E-8C2E-B8322A39129F}"/>
              </a:ext>
            </a:extLst>
          </p:cNvPr>
          <p:cNvSpPr/>
          <p:nvPr/>
        </p:nvSpPr>
        <p:spPr>
          <a:xfrm>
            <a:off x="7391543" y="4184100"/>
            <a:ext cx="187037" cy="190500"/>
          </a:xfrm>
          <a:prstGeom prst="ellipse">
            <a:avLst/>
          </a:prstGeom>
          <a:solidFill>
            <a:sysClr val="window" lastClr="FFFFFF"/>
          </a:solidFill>
          <a:ln w="1905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cxnSp>
        <p:nvCxnSpPr>
          <p:cNvPr id="67" name="Rechte verbindingslijn 66">
            <a:extLst>
              <a:ext uri="{FF2B5EF4-FFF2-40B4-BE49-F238E27FC236}">
                <a16:creationId xmlns:a16="http://schemas.microsoft.com/office/drawing/2014/main" id="{A87FBAFD-DC05-432E-9844-2E82E58A1EF5}"/>
              </a:ext>
            </a:extLst>
          </p:cNvPr>
          <p:cNvCxnSpPr>
            <a:cxnSpLocks/>
            <a:endCxn id="51" idx="3"/>
          </p:cNvCxnSpPr>
          <p:nvPr/>
        </p:nvCxnSpPr>
        <p:spPr>
          <a:xfrm flipV="1">
            <a:off x="7582162" y="3961346"/>
            <a:ext cx="602440" cy="288541"/>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cxnSp>
        <p:nvCxnSpPr>
          <p:cNvPr id="68" name="Rechte verbindingslijn 67">
            <a:extLst>
              <a:ext uri="{FF2B5EF4-FFF2-40B4-BE49-F238E27FC236}">
                <a16:creationId xmlns:a16="http://schemas.microsoft.com/office/drawing/2014/main" id="{250641B5-77A9-4597-A808-23B3188E0997}"/>
              </a:ext>
            </a:extLst>
          </p:cNvPr>
          <p:cNvCxnSpPr>
            <a:cxnSpLocks/>
            <a:stCxn id="50" idx="5"/>
            <a:endCxn id="66" idx="1"/>
          </p:cNvCxnSpPr>
          <p:nvPr/>
        </p:nvCxnSpPr>
        <p:spPr>
          <a:xfrm>
            <a:off x="6728009" y="3512804"/>
            <a:ext cx="690925" cy="699194"/>
          </a:xfrm>
          <a:prstGeom prst="line">
            <a:avLst/>
          </a:prstGeom>
          <a:noFill/>
          <a:ln w="28575" cap="flat" cmpd="sng" algn="ctr">
            <a:solidFill>
              <a:srgbClr val="F79646">
                <a:shade val="95000"/>
                <a:satMod val="105000"/>
              </a:srgbClr>
            </a:solidFill>
            <a:prstDash val="solid"/>
          </a:ln>
          <a:effectLst>
            <a:outerShdw blurRad="50800" dist="38100" dir="2700000" algn="tl" rotWithShape="0">
              <a:prstClr val="black">
                <a:alpha val="40000"/>
              </a:prstClr>
            </a:outerShdw>
          </a:effectLst>
        </p:spPr>
      </p:cxnSp>
      <p:sp>
        <p:nvSpPr>
          <p:cNvPr id="71" name="Tekstvak 70">
            <a:extLst>
              <a:ext uri="{FF2B5EF4-FFF2-40B4-BE49-F238E27FC236}">
                <a16:creationId xmlns:a16="http://schemas.microsoft.com/office/drawing/2014/main" id="{40A4FCFA-44E6-4108-A35F-A5C423D4C10F}"/>
              </a:ext>
            </a:extLst>
          </p:cNvPr>
          <p:cNvSpPr txBox="1"/>
          <p:nvPr/>
        </p:nvSpPr>
        <p:spPr>
          <a:xfrm>
            <a:off x="9657897" y="2223611"/>
            <a:ext cx="1045479"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Bovengrens</a:t>
            </a:r>
          </a:p>
        </p:txBody>
      </p:sp>
      <p:sp>
        <p:nvSpPr>
          <p:cNvPr id="72" name="Tekstvak 71">
            <a:extLst>
              <a:ext uri="{FF2B5EF4-FFF2-40B4-BE49-F238E27FC236}">
                <a16:creationId xmlns:a16="http://schemas.microsoft.com/office/drawing/2014/main" id="{0E7820C8-A9DA-44E1-8D41-DF23AE2775FB}"/>
              </a:ext>
            </a:extLst>
          </p:cNvPr>
          <p:cNvSpPr txBox="1"/>
          <p:nvPr/>
        </p:nvSpPr>
        <p:spPr>
          <a:xfrm>
            <a:off x="9668828" y="4597838"/>
            <a:ext cx="1047082"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Ondergrens</a:t>
            </a:r>
          </a:p>
        </p:txBody>
      </p:sp>
      <p:sp>
        <p:nvSpPr>
          <p:cNvPr id="85" name="Tekstvak 84">
            <a:extLst>
              <a:ext uri="{FF2B5EF4-FFF2-40B4-BE49-F238E27FC236}">
                <a16:creationId xmlns:a16="http://schemas.microsoft.com/office/drawing/2014/main" id="{ED3759F2-0C2B-4BFA-816A-F868693B030E}"/>
              </a:ext>
            </a:extLst>
          </p:cNvPr>
          <p:cNvSpPr txBox="1"/>
          <p:nvPr/>
        </p:nvSpPr>
        <p:spPr>
          <a:xfrm>
            <a:off x="9459128" y="6562940"/>
            <a:ext cx="53572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Pag.94</a:t>
            </a:r>
          </a:p>
        </p:txBody>
      </p:sp>
      <p:sp>
        <p:nvSpPr>
          <p:cNvPr id="88" name="Tijdelijke aanduiding voor dianummer 2">
            <a:extLst>
              <a:ext uri="{FF2B5EF4-FFF2-40B4-BE49-F238E27FC236}">
                <a16:creationId xmlns:a16="http://schemas.microsoft.com/office/drawing/2014/main" id="{981DF9F7-D184-49AE-BEEC-05D9F99D0A79}"/>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6022968-2107-43EC-8FC0-5D78783708AF}"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0" name="Rechthoek 89">
            <a:extLst>
              <a:ext uri="{FF2B5EF4-FFF2-40B4-BE49-F238E27FC236}">
                <a16:creationId xmlns:a16="http://schemas.microsoft.com/office/drawing/2014/main" id="{230FBBC7-538E-43FC-8DB9-A2789C840FEF}"/>
              </a:ext>
            </a:extLst>
          </p:cNvPr>
          <p:cNvSpPr/>
          <p:nvPr/>
        </p:nvSpPr>
        <p:spPr>
          <a:xfrm>
            <a:off x="3041277" y="1618536"/>
            <a:ext cx="7790175" cy="3929062"/>
          </a:xfrm>
          <a:prstGeom prst="rect">
            <a:avLst/>
          </a:prstGeom>
          <a:noFill/>
          <a:ln w="25400" cap="flat" cmpd="sng" algn="ctr">
            <a:solidFill>
              <a:schemeClr val="bg1">
                <a:lumMod val="5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cxnSp>
        <p:nvCxnSpPr>
          <p:cNvPr id="91" name="Rechte verbindingslijn met pijl 90">
            <a:extLst>
              <a:ext uri="{FF2B5EF4-FFF2-40B4-BE49-F238E27FC236}">
                <a16:creationId xmlns:a16="http://schemas.microsoft.com/office/drawing/2014/main" id="{DBB661E8-F527-4D7C-B9E9-D0A057B7FB10}"/>
              </a:ext>
            </a:extLst>
          </p:cNvPr>
          <p:cNvCxnSpPr>
            <a:cxnSpLocks/>
          </p:cNvCxnSpPr>
          <p:nvPr/>
        </p:nvCxnSpPr>
        <p:spPr>
          <a:xfrm flipV="1">
            <a:off x="2853714" y="1643937"/>
            <a:ext cx="0" cy="3929062"/>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pic>
        <p:nvPicPr>
          <p:cNvPr id="92" name="Afbeelding 91">
            <a:extLst>
              <a:ext uri="{FF2B5EF4-FFF2-40B4-BE49-F238E27FC236}">
                <a16:creationId xmlns:a16="http://schemas.microsoft.com/office/drawing/2014/main" id="{61B46687-EF7C-42E5-B3C5-3ABC72E1BB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98190" y="5640792"/>
            <a:ext cx="995619" cy="738216"/>
          </a:xfrm>
          <a:prstGeom prst="rect">
            <a:avLst/>
          </a:prstGeom>
        </p:spPr>
      </p:pic>
      <p:cxnSp>
        <p:nvCxnSpPr>
          <p:cNvPr id="93" name="Rechte verbindingslijn met pijl 92">
            <a:extLst>
              <a:ext uri="{FF2B5EF4-FFF2-40B4-BE49-F238E27FC236}">
                <a16:creationId xmlns:a16="http://schemas.microsoft.com/office/drawing/2014/main" id="{BC05D1BC-3FC7-4D02-A6D9-C563A98D07DA}"/>
              </a:ext>
            </a:extLst>
          </p:cNvPr>
          <p:cNvCxnSpPr/>
          <p:nvPr/>
        </p:nvCxnSpPr>
        <p:spPr>
          <a:xfrm>
            <a:off x="3041277" y="5828572"/>
            <a:ext cx="7790175" cy="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94" name="Tekstvak 93">
            <a:extLst>
              <a:ext uri="{FF2B5EF4-FFF2-40B4-BE49-F238E27FC236}">
                <a16:creationId xmlns:a16="http://schemas.microsoft.com/office/drawing/2014/main" id="{48145FDE-A86A-4F33-8E3F-69C04695AEC6}"/>
              </a:ext>
            </a:extLst>
          </p:cNvPr>
          <p:cNvSpPr txBox="1"/>
          <p:nvPr/>
        </p:nvSpPr>
        <p:spPr>
          <a:xfrm>
            <a:off x="6655099" y="5892532"/>
            <a:ext cx="1112805"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Doorlooptijd</a:t>
            </a:r>
          </a:p>
        </p:txBody>
      </p:sp>
      <p:pic>
        <p:nvPicPr>
          <p:cNvPr id="84" name="Afbeelding 83">
            <a:extLst>
              <a:ext uri="{FF2B5EF4-FFF2-40B4-BE49-F238E27FC236}">
                <a16:creationId xmlns:a16="http://schemas.microsoft.com/office/drawing/2014/main" id="{EC57AA2C-99CB-42A9-BF77-6D8BDAA748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84960" y="5389802"/>
            <a:ext cx="747860" cy="1144800"/>
          </a:xfrm>
          <a:prstGeom prst="rect">
            <a:avLst/>
          </a:prstGeom>
          <a:ln>
            <a:noFill/>
          </a:ln>
          <a:effectLst/>
        </p:spPr>
      </p:pic>
      <p:sp>
        <p:nvSpPr>
          <p:cNvPr id="57" name="Tekstvak 56">
            <a:extLst>
              <a:ext uri="{FF2B5EF4-FFF2-40B4-BE49-F238E27FC236}">
                <a16:creationId xmlns:a16="http://schemas.microsoft.com/office/drawing/2014/main" id="{66BEDE20-A790-41F9-87CE-B4BF1FB606C4}"/>
              </a:ext>
            </a:extLst>
          </p:cNvPr>
          <p:cNvSpPr txBox="1"/>
          <p:nvPr/>
        </p:nvSpPr>
        <p:spPr>
          <a:xfrm>
            <a:off x="10274916" y="6562940"/>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177</a:t>
            </a:r>
          </a:p>
        </p:txBody>
      </p:sp>
      <p:pic>
        <p:nvPicPr>
          <p:cNvPr id="64" name="Afbeelding 63" descr="Afbeelding met vliegtuig, zitten, groot, startbaan&#10;&#10;Automatisch gegenereerde beschrijving">
            <a:extLst>
              <a:ext uri="{FF2B5EF4-FFF2-40B4-BE49-F238E27FC236}">
                <a16:creationId xmlns:a16="http://schemas.microsoft.com/office/drawing/2014/main" id="{6DAE8F77-F52C-4F3A-A9F3-05964095F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sp>
        <p:nvSpPr>
          <p:cNvPr id="2" name="Tijdelijke aanduiding voor dianummer 1">
            <a:extLst>
              <a:ext uri="{FF2B5EF4-FFF2-40B4-BE49-F238E27FC236}">
                <a16:creationId xmlns:a16="http://schemas.microsoft.com/office/drawing/2014/main" id="{9493123B-3245-44DC-9454-A85AD23A7C15}"/>
              </a:ext>
            </a:extLst>
          </p:cNvPr>
          <p:cNvSpPr>
            <a:spLocks noGrp="1"/>
          </p:cNvSpPr>
          <p:nvPr>
            <p:ph type="sldNum" sz="quarter" idx="12"/>
          </p:nvPr>
        </p:nvSpPr>
        <p:spPr/>
        <p:txBody>
          <a:bodyPr/>
          <a:lstStyle/>
          <a:p>
            <a:fld id="{BD2C07DF-3CF3-41EE-A18E-119FE81334F7}" type="slidenum">
              <a:rPr lang="nl-NL" smtClean="0"/>
              <a:t>92</a:t>
            </a:fld>
            <a:endParaRPr lang="nl-NL"/>
          </a:p>
        </p:txBody>
      </p:sp>
    </p:spTree>
    <p:extLst>
      <p:ext uri="{BB962C8B-B14F-4D97-AF65-F5344CB8AC3E}">
        <p14:creationId xmlns:p14="http://schemas.microsoft.com/office/powerpoint/2010/main" val="19146539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Histogram</a:t>
            </a:r>
            <a:br>
              <a:rPr lang="nl-NL" dirty="0"/>
            </a:br>
            <a:r>
              <a:rPr lang="nl-NL" sz="1800" dirty="0" err="1"/>
              <a:t>Kaoru</a:t>
            </a:r>
            <a:r>
              <a:rPr lang="nl-NL" sz="1800" dirty="0"/>
              <a:t> </a:t>
            </a:r>
            <a:r>
              <a:rPr lang="nl-NL" sz="1800" dirty="0" err="1"/>
              <a:t>I</a:t>
            </a:r>
            <a:r>
              <a:rPr lang="nl-NL" sz="1800" b="0" dirty="0" err="1"/>
              <a:t>shikawa</a:t>
            </a:r>
            <a:endParaRPr lang="nl-NL" sz="1800" b="0" dirty="0"/>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57" name="Afbeelding 56">
            <a:extLst>
              <a:ext uri="{FF2B5EF4-FFF2-40B4-BE49-F238E27FC236}">
                <a16:creationId xmlns:a16="http://schemas.microsoft.com/office/drawing/2014/main" id="{A0F36625-8B75-4D98-9FFC-F6863E1E6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190" y="5640792"/>
            <a:ext cx="995619" cy="738216"/>
          </a:xfrm>
          <a:prstGeom prst="rect">
            <a:avLst/>
          </a:prstGeom>
        </p:spPr>
      </p:pic>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01" y="1629000"/>
            <a:ext cx="2519084" cy="3600000"/>
          </a:xfrm>
          <a:prstGeom prst="rect">
            <a:avLst/>
          </a:prstGeom>
          <a:ln>
            <a:noFill/>
          </a:ln>
          <a:effectLst/>
        </p:spPr>
      </p:pic>
      <p:pic>
        <p:nvPicPr>
          <p:cNvPr id="14" name="Afbeelding 13">
            <a:extLst>
              <a:ext uri="{FF2B5EF4-FFF2-40B4-BE49-F238E27FC236}">
                <a16:creationId xmlns:a16="http://schemas.microsoft.com/office/drawing/2014/main" id="{535FB6B6-CB30-4DB8-94D2-63C3E5AAB0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5" t="5466" r="66867" b="3340"/>
          <a:stretch/>
        </p:blipFill>
        <p:spPr>
          <a:xfrm>
            <a:off x="11000405" y="182601"/>
            <a:ext cx="951948" cy="1288800"/>
          </a:xfrm>
          <a:prstGeom prst="rect">
            <a:avLst/>
          </a:prstGeom>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5640792"/>
            <a:ext cx="950037" cy="969038"/>
          </a:xfrm>
          <a:prstGeom prst="rect">
            <a:avLst/>
          </a:prstGeom>
        </p:spPr>
      </p:pic>
      <p:sp>
        <p:nvSpPr>
          <p:cNvPr id="27" name="Rechthoek 26">
            <a:extLst>
              <a:ext uri="{FF2B5EF4-FFF2-40B4-BE49-F238E27FC236}">
                <a16:creationId xmlns:a16="http://schemas.microsoft.com/office/drawing/2014/main" id="{5420BBF4-4E22-42E6-9388-CB2663A2E1D6}"/>
              </a:ext>
            </a:extLst>
          </p:cNvPr>
          <p:cNvSpPr/>
          <p:nvPr/>
        </p:nvSpPr>
        <p:spPr>
          <a:xfrm>
            <a:off x="11130771" y="1454941"/>
            <a:ext cx="691215" cy="215444"/>
          </a:xfrm>
          <a:prstGeom prst="rect">
            <a:avLst/>
          </a:prstGeom>
        </p:spPr>
        <p:txBody>
          <a:bodyPr wrap="none">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1915 – 1989</a:t>
            </a:r>
          </a:p>
        </p:txBody>
      </p:sp>
      <p:sp>
        <p:nvSpPr>
          <p:cNvPr id="49" name="Tekstvak 48">
            <a:extLst>
              <a:ext uri="{FF2B5EF4-FFF2-40B4-BE49-F238E27FC236}">
                <a16:creationId xmlns:a16="http://schemas.microsoft.com/office/drawing/2014/main" id="{333E161B-BA52-4B47-9404-947BBCBFC652}"/>
              </a:ext>
            </a:extLst>
          </p:cNvPr>
          <p:cNvSpPr txBox="1"/>
          <p:nvPr/>
        </p:nvSpPr>
        <p:spPr>
          <a:xfrm rot="16200000">
            <a:off x="2281515" y="3656241"/>
            <a:ext cx="881332"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Aantallen</a:t>
            </a:r>
          </a:p>
        </p:txBody>
      </p:sp>
      <p:sp>
        <p:nvSpPr>
          <p:cNvPr id="50" name="Tekstvak 49">
            <a:extLst>
              <a:ext uri="{FF2B5EF4-FFF2-40B4-BE49-F238E27FC236}">
                <a16:creationId xmlns:a16="http://schemas.microsoft.com/office/drawing/2014/main" id="{07CEA8E2-DC87-48D3-8D65-A4C09017D8B9}"/>
              </a:ext>
            </a:extLst>
          </p:cNvPr>
          <p:cNvSpPr txBox="1"/>
          <p:nvPr/>
        </p:nvSpPr>
        <p:spPr>
          <a:xfrm>
            <a:off x="6655098" y="5902154"/>
            <a:ext cx="1079591"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Foutsoorten</a:t>
            </a:r>
          </a:p>
        </p:txBody>
      </p:sp>
      <p:sp>
        <p:nvSpPr>
          <p:cNvPr id="51" name="Rechthoek 50">
            <a:extLst>
              <a:ext uri="{FF2B5EF4-FFF2-40B4-BE49-F238E27FC236}">
                <a16:creationId xmlns:a16="http://schemas.microsoft.com/office/drawing/2014/main" id="{01AAEF2B-44FA-4415-BD21-2AA08A42B373}"/>
              </a:ext>
            </a:extLst>
          </p:cNvPr>
          <p:cNvSpPr/>
          <p:nvPr/>
        </p:nvSpPr>
        <p:spPr>
          <a:xfrm>
            <a:off x="11130771" y="1454941"/>
            <a:ext cx="691215" cy="215444"/>
          </a:xfrm>
          <a:prstGeom prst="rect">
            <a:avLst/>
          </a:prstGeom>
        </p:spPr>
        <p:txBody>
          <a:bodyPr wrap="none">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1915 – 1989</a:t>
            </a:r>
          </a:p>
        </p:txBody>
      </p:sp>
      <p:sp>
        <p:nvSpPr>
          <p:cNvPr id="52" name="Rechthoek 51">
            <a:extLst>
              <a:ext uri="{FF2B5EF4-FFF2-40B4-BE49-F238E27FC236}">
                <a16:creationId xmlns:a16="http://schemas.microsoft.com/office/drawing/2014/main" id="{2CA51C71-652D-49E8-8B77-90098C591AC3}"/>
              </a:ext>
            </a:extLst>
          </p:cNvPr>
          <p:cNvSpPr/>
          <p:nvPr/>
        </p:nvSpPr>
        <p:spPr>
          <a:xfrm>
            <a:off x="3041277" y="1618536"/>
            <a:ext cx="7790175" cy="3929062"/>
          </a:xfrm>
          <a:prstGeom prst="rect">
            <a:avLst/>
          </a:prstGeom>
          <a:noFill/>
          <a:ln w="25400" cap="flat" cmpd="sng" algn="ctr">
            <a:solidFill>
              <a:schemeClr val="bg1">
                <a:lumMod val="5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cxnSp>
        <p:nvCxnSpPr>
          <p:cNvPr id="53" name="Rechte verbindingslijn 52">
            <a:extLst>
              <a:ext uri="{FF2B5EF4-FFF2-40B4-BE49-F238E27FC236}">
                <a16:creationId xmlns:a16="http://schemas.microsoft.com/office/drawing/2014/main" id="{41317568-4A39-4C3F-B51B-1DF6B5602601}"/>
              </a:ext>
            </a:extLst>
          </p:cNvPr>
          <p:cNvCxnSpPr/>
          <p:nvPr/>
        </p:nvCxnSpPr>
        <p:spPr>
          <a:xfrm>
            <a:off x="3041277" y="5038862"/>
            <a:ext cx="7790175" cy="0"/>
          </a:xfrm>
          <a:prstGeom prst="line">
            <a:avLst/>
          </a:prstGeom>
          <a:noFill/>
          <a:ln w="9525" cap="flat" cmpd="sng" algn="ctr">
            <a:solidFill>
              <a:srgbClr val="EEECE1">
                <a:lumMod val="25000"/>
              </a:srgbClr>
            </a:solidFill>
            <a:prstDash val="solid"/>
          </a:ln>
          <a:effectLst/>
        </p:spPr>
      </p:cxnSp>
      <p:cxnSp>
        <p:nvCxnSpPr>
          <p:cNvPr id="54" name="Rechte verbindingslijn 53">
            <a:extLst>
              <a:ext uri="{FF2B5EF4-FFF2-40B4-BE49-F238E27FC236}">
                <a16:creationId xmlns:a16="http://schemas.microsoft.com/office/drawing/2014/main" id="{6609C4F8-6B07-4001-8144-E9104F9BEFB7}"/>
              </a:ext>
            </a:extLst>
          </p:cNvPr>
          <p:cNvCxnSpPr/>
          <p:nvPr/>
        </p:nvCxnSpPr>
        <p:spPr>
          <a:xfrm>
            <a:off x="3041277" y="4029788"/>
            <a:ext cx="7790175" cy="0"/>
          </a:xfrm>
          <a:prstGeom prst="line">
            <a:avLst/>
          </a:prstGeom>
          <a:noFill/>
          <a:ln w="9525" cap="flat" cmpd="sng" algn="ctr">
            <a:solidFill>
              <a:srgbClr val="EEECE1">
                <a:lumMod val="25000"/>
              </a:srgbClr>
            </a:solidFill>
            <a:prstDash val="solid"/>
          </a:ln>
          <a:effectLst/>
        </p:spPr>
      </p:cxnSp>
      <p:cxnSp>
        <p:nvCxnSpPr>
          <p:cNvPr id="55" name="Rechte verbindingslijn 54">
            <a:extLst>
              <a:ext uri="{FF2B5EF4-FFF2-40B4-BE49-F238E27FC236}">
                <a16:creationId xmlns:a16="http://schemas.microsoft.com/office/drawing/2014/main" id="{77F0E304-5850-4A97-BBD1-74ED4C145772}"/>
              </a:ext>
            </a:extLst>
          </p:cNvPr>
          <p:cNvCxnSpPr/>
          <p:nvPr/>
        </p:nvCxnSpPr>
        <p:spPr>
          <a:xfrm>
            <a:off x="3041277" y="3525252"/>
            <a:ext cx="7790175" cy="0"/>
          </a:xfrm>
          <a:prstGeom prst="line">
            <a:avLst/>
          </a:prstGeom>
          <a:noFill/>
          <a:ln w="9525" cap="flat" cmpd="sng" algn="ctr">
            <a:solidFill>
              <a:schemeClr val="bg1">
                <a:lumMod val="50000"/>
              </a:schemeClr>
            </a:solidFill>
            <a:prstDash val="solid"/>
          </a:ln>
          <a:effectLst/>
        </p:spPr>
      </p:cxnSp>
      <p:cxnSp>
        <p:nvCxnSpPr>
          <p:cNvPr id="56" name="Rechte verbindingslijn 55">
            <a:extLst>
              <a:ext uri="{FF2B5EF4-FFF2-40B4-BE49-F238E27FC236}">
                <a16:creationId xmlns:a16="http://schemas.microsoft.com/office/drawing/2014/main" id="{F75E33B5-D2C6-4477-B3D1-64106963974B}"/>
              </a:ext>
            </a:extLst>
          </p:cNvPr>
          <p:cNvCxnSpPr/>
          <p:nvPr/>
        </p:nvCxnSpPr>
        <p:spPr>
          <a:xfrm>
            <a:off x="3041277" y="3020716"/>
            <a:ext cx="7790175" cy="0"/>
          </a:xfrm>
          <a:prstGeom prst="line">
            <a:avLst/>
          </a:prstGeom>
          <a:noFill/>
          <a:ln w="9525" cap="flat" cmpd="sng" algn="ctr">
            <a:solidFill>
              <a:srgbClr val="EEECE1">
                <a:lumMod val="25000"/>
              </a:srgbClr>
            </a:solidFill>
            <a:prstDash val="solid"/>
          </a:ln>
          <a:effectLst/>
        </p:spPr>
      </p:cxnSp>
      <p:cxnSp>
        <p:nvCxnSpPr>
          <p:cNvPr id="58" name="Rechte verbindingslijn 57">
            <a:extLst>
              <a:ext uri="{FF2B5EF4-FFF2-40B4-BE49-F238E27FC236}">
                <a16:creationId xmlns:a16="http://schemas.microsoft.com/office/drawing/2014/main" id="{318DC2AC-A65D-4E81-A6E8-9D57083FBF11}"/>
              </a:ext>
            </a:extLst>
          </p:cNvPr>
          <p:cNvCxnSpPr/>
          <p:nvPr/>
        </p:nvCxnSpPr>
        <p:spPr>
          <a:xfrm>
            <a:off x="3041277" y="2011644"/>
            <a:ext cx="7790175" cy="0"/>
          </a:xfrm>
          <a:prstGeom prst="line">
            <a:avLst/>
          </a:prstGeom>
          <a:noFill/>
          <a:ln w="9525" cap="flat" cmpd="sng" algn="ctr">
            <a:solidFill>
              <a:srgbClr val="EEECE1">
                <a:lumMod val="25000"/>
              </a:srgbClr>
            </a:solidFill>
            <a:prstDash val="solid"/>
          </a:ln>
          <a:effectLst/>
        </p:spPr>
      </p:cxnSp>
      <p:cxnSp>
        <p:nvCxnSpPr>
          <p:cNvPr id="59" name="Rechte verbindingslijn 58">
            <a:extLst>
              <a:ext uri="{FF2B5EF4-FFF2-40B4-BE49-F238E27FC236}">
                <a16:creationId xmlns:a16="http://schemas.microsoft.com/office/drawing/2014/main" id="{329DE982-B46B-4E3B-9DD5-2DA16E490F2B}"/>
              </a:ext>
            </a:extLst>
          </p:cNvPr>
          <p:cNvCxnSpPr/>
          <p:nvPr/>
        </p:nvCxnSpPr>
        <p:spPr>
          <a:xfrm>
            <a:off x="3041277" y="2516180"/>
            <a:ext cx="7790175" cy="0"/>
          </a:xfrm>
          <a:prstGeom prst="line">
            <a:avLst/>
          </a:prstGeom>
          <a:noFill/>
          <a:ln w="9525" cap="flat" cmpd="sng" algn="ctr">
            <a:solidFill>
              <a:srgbClr val="EEECE1">
                <a:lumMod val="25000"/>
              </a:srgbClr>
            </a:solidFill>
            <a:prstDash val="solid"/>
          </a:ln>
          <a:effectLst/>
        </p:spPr>
      </p:cxnSp>
      <p:cxnSp>
        <p:nvCxnSpPr>
          <p:cNvPr id="61" name="Rechte verbindingslijn 60">
            <a:extLst>
              <a:ext uri="{FF2B5EF4-FFF2-40B4-BE49-F238E27FC236}">
                <a16:creationId xmlns:a16="http://schemas.microsoft.com/office/drawing/2014/main" id="{8D4FDB28-2440-44FD-8B94-CE980F21E254}"/>
              </a:ext>
            </a:extLst>
          </p:cNvPr>
          <p:cNvCxnSpPr/>
          <p:nvPr/>
        </p:nvCxnSpPr>
        <p:spPr>
          <a:xfrm>
            <a:off x="3041277" y="4498579"/>
            <a:ext cx="7790175" cy="0"/>
          </a:xfrm>
          <a:prstGeom prst="line">
            <a:avLst/>
          </a:prstGeom>
          <a:noFill/>
          <a:ln w="9525" cap="flat" cmpd="sng" algn="ctr">
            <a:solidFill>
              <a:srgbClr val="EEECE1">
                <a:lumMod val="25000"/>
              </a:srgbClr>
            </a:solidFill>
            <a:prstDash val="solid"/>
          </a:ln>
          <a:effectLst/>
        </p:spPr>
      </p:cxnSp>
      <p:sp>
        <p:nvSpPr>
          <p:cNvPr id="40" name="Rechthoek 39">
            <a:extLst>
              <a:ext uri="{FF2B5EF4-FFF2-40B4-BE49-F238E27FC236}">
                <a16:creationId xmlns:a16="http://schemas.microsoft.com/office/drawing/2014/main" id="{2CFD68E5-BB86-4701-9FDA-CEACF6ADA935}"/>
              </a:ext>
            </a:extLst>
          </p:cNvPr>
          <p:cNvSpPr/>
          <p:nvPr/>
        </p:nvSpPr>
        <p:spPr>
          <a:xfrm>
            <a:off x="6613126" y="2278101"/>
            <a:ext cx="542950" cy="3254979"/>
          </a:xfrm>
          <a:prstGeom prst="rect">
            <a:avLst/>
          </a:prstGeom>
          <a:solidFill>
            <a:srgbClr val="E95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hthoek 40">
            <a:extLst>
              <a:ext uri="{FF2B5EF4-FFF2-40B4-BE49-F238E27FC236}">
                <a16:creationId xmlns:a16="http://schemas.microsoft.com/office/drawing/2014/main" id="{4F6B8BE3-5692-4B59-BCA9-8EDF95B93827}"/>
              </a:ext>
            </a:extLst>
          </p:cNvPr>
          <p:cNvSpPr/>
          <p:nvPr/>
        </p:nvSpPr>
        <p:spPr>
          <a:xfrm>
            <a:off x="3283970" y="4798177"/>
            <a:ext cx="542950" cy="714955"/>
          </a:xfrm>
          <a:prstGeom prst="rect">
            <a:avLst/>
          </a:prstGeom>
          <a:solidFill>
            <a:srgbClr val="E95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hthoek 41">
            <a:extLst>
              <a:ext uri="{FF2B5EF4-FFF2-40B4-BE49-F238E27FC236}">
                <a16:creationId xmlns:a16="http://schemas.microsoft.com/office/drawing/2014/main" id="{36053C23-A849-4237-9C74-CE39BBDCD857}"/>
              </a:ext>
            </a:extLst>
          </p:cNvPr>
          <p:cNvSpPr/>
          <p:nvPr/>
        </p:nvSpPr>
        <p:spPr>
          <a:xfrm>
            <a:off x="4151116" y="4293641"/>
            <a:ext cx="542950" cy="1238462"/>
          </a:xfrm>
          <a:prstGeom prst="rect">
            <a:avLst/>
          </a:prstGeom>
          <a:solidFill>
            <a:srgbClr val="E95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hthoek 42">
            <a:extLst>
              <a:ext uri="{FF2B5EF4-FFF2-40B4-BE49-F238E27FC236}">
                <a16:creationId xmlns:a16="http://schemas.microsoft.com/office/drawing/2014/main" id="{F4B4B1E4-E9E0-4927-8DDB-81E2AA13DEE4}"/>
              </a:ext>
            </a:extLst>
          </p:cNvPr>
          <p:cNvSpPr/>
          <p:nvPr/>
        </p:nvSpPr>
        <p:spPr>
          <a:xfrm>
            <a:off x="5014224" y="3284569"/>
            <a:ext cx="542950" cy="2247860"/>
          </a:xfrm>
          <a:prstGeom prst="rect">
            <a:avLst/>
          </a:prstGeom>
          <a:solidFill>
            <a:srgbClr val="E95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hthoek 43">
            <a:extLst>
              <a:ext uri="{FF2B5EF4-FFF2-40B4-BE49-F238E27FC236}">
                <a16:creationId xmlns:a16="http://schemas.microsoft.com/office/drawing/2014/main" id="{E39050AE-BF62-4412-92B0-41AE07CC48C5}"/>
              </a:ext>
            </a:extLst>
          </p:cNvPr>
          <p:cNvSpPr/>
          <p:nvPr/>
        </p:nvSpPr>
        <p:spPr>
          <a:xfrm>
            <a:off x="5813675" y="2780033"/>
            <a:ext cx="542950" cy="2737016"/>
          </a:xfrm>
          <a:prstGeom prst="rect">
            <a:avLst/>
          </a:prstGeom>
          <a:solidFill>
            <a:srgbClr val="E95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hthoek 44">
            <a:extLst>
              <a:ext uri="{FF2B5EF4-FFF2-40B4-BE49-F238E27FC236}">
                <a16:creationId xmlns:a16="http://schemas.microsoft.com/office/drawing/2014/main" id="{042D391B-F856-4386-B990-DC2E8C25E87F}"/>
              </a:ext>
            </a:extLst>
          </p:cNvPr>
          <p:cNvSpPr/>
          <p:nvPr/>
        </p:nvSpPr>
        <p:spPr>
          <a:xfrm>
            <a:off x="7476234" y="2787833"/>
            <a:ext cx="542950" cy="2737016"/>
          </a:xfrm>
          <a:prstGeom prst="rect">
            <a:avLst/>
          </a:prstGeom>
          <a:solidFill>
            <a:srgbClr val="E95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hthoek 45">
            <a:extLst>
              <a:ext uri="{FF2B5EF4-FFF2-40B4-BE49-F238E27FC236}">
                <a16:creationId xmlns:a16="http://schemas.microsoft.com/office/drawing/2014/main" id="{50DE5C5F-3933-4F35-9802-BE7697764E8F}"/>
              </a:ext>
            </a:extLst>
          </p:cNvPr>
          <p:cNvSpPr/>
          <p:nvPr/>
        </p:nvSpPr>
        <p:spPr>
          <a:xfrm>
            <a:off x="8387989" y="3601377"/>
            <a:ext cx="542950" cy="1908341"/>
          </a:xfrm>
          <a:prstGeom prst="rect">
            <a:avLst/>
          </a:prstGeom>
          <a:solidFill>
            <a:srgbClr val="E95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hthoek 46">
            <a:extLst>
              <a:ext uri="{FF2B5EF4-FFF2-40B4-BE49-F238E27FC236}">
                <a16:creationId xmlns:a16="http://schemas.microsoft.com/office/drawing/2014/main" id="{C9D08AE5-95DA-4B3D-9F0A-938609A83D11}"/>
              </a:ext>
            </a:extLst>
          </p:cNvPr>
          <p:cNvSpPr/>
          <p:nvPr/>
        </p:nvSpPr>
        <p:spPr>
          <a:xfrm>
            <a:off x="9255135" y="4515899"/>
            <a:ext cx="542950" cy="1012918"/>
          </a:xfrm>
          <a:prstGeom prst="rect">
            <a:avLst/>
          </a:prstGeom>
          <a:solidFill>
            <a:srgbClr val="E95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hthoek 47">
            <a:extLst>
              <a:ext uri="{FF2B5EF4-FFF2-40B4-BE49-F238E27FC236}">
                <a16:creationId xmlns:a16="http://schemas.microsoft.com/office/drawing/2014/main" id="{0699C7F1-C7F0-4983-84AB-D1444816841C}"/>
              </a:ext>
            </a:extLst>
          </p:cNvPr>
          <p:cNvSpPr/>
          <p:nvPr/>
        </p:nvSpPr>
        <p:spPr>
          <a:xfrm>
            <a:off x="10075781" y="5023040"/>
            <a:ext cx="542950" cy="508738"/>
          </a:xfrm>
          <a:prstGeom prst="rect">
            <a:avLst/>
          </a:prstGeom>
          <a:solidFill>
            <a:srgbClr val="E9540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2" name="Rechte verbindingslijn met pijl 81">
            <a:extLst>
              <a:ext uri="{FF2B5EF4-FFF2-40B4-BE49-F238E27FC236}">
                <a16:creationId xmlns:a16="http://schemas.microsoft.com/office/drawing/2014/main" id="{495E0A45-7B7E-4153-A810-1DB38CE4BBA2}"/>
              </a:ext>
            </a:extLst>
          </p:cNvPr>
          <p:cNvCxnSpPr>
            <a:cxnSpLocks/>
          </p:cNvCxnSpPr>
          <p:nvPr/>
        </p:nvCxnSpPr>
        <p:spPr>
          <a:xfrm flipV="1">
            <a:off x="2853714" y="1643937"/>
            <a:ext cx="0" cy="3929062"/>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83" name="Rechte verbindingslijn met pijl 82">
            <a:extLst>
              <a:ext uri="{FF2B5EF4-FFF2-40B4-BE49-F238E27FC236}">
                <a16:creationId xmlns:a16="http://schemas.microsoft.com/office/drawing/2014/main" id="{1C317634-79B0-469D-A1B1-B8334DB2CD5F}"/>
              </a:ext>
            </a:extLst>
          </p:cNvPr>
          <p:cNvCxnSpPr/>
          <p:nvPr/>
        </p:nvCxnSpPr>
        <p:spPr>
          <a:xfrm>
            <a:off x="3041277" y="5828572"/>
            <a:ext cx="7790175" cy="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37" name="Tekstvak 36">
            <a:extLst>
              <a:ext uri="{FF2B5EF4-FFF2-40B4-BE49-F238E27FC236}">
                <a16:creationId xmlns:a16="http://schemas.microsoft.com/office/drawing/2014/main" id="{B50006C4-1DD1-4A77-A8D2-E3D00BDFC50C}"/>
              </a:ext>
            </a:extLst>
          </p:cNvPr>
          <p:cNvSpPr txBox="1"/>
          <p:nvPr/>
        </p:nvSpPr>
        <p:spPr>
          <a:xfrm>
            <a:off x="10274916" y="6562940"/>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177</a:t>
            </a:r>
          </a:p>
        </p:txBody>
      </p:sp>
      <p:pic>
        <p:nvPicPr>
          <p:cNvPr id="38" name="Afbeelding 37" descr="Afbeelding met vliegtuig, zitten, groot, startbaan&#10;&#10;Automatisch gegenereerde beschrijving">
            <a:extLst>
              <a:ext uri="{FF2B5EF4-FFF2-40B4-BE49-F238E27FC236}">
                <a16:creationId xmlns:a16="http://schemas.microsoft.com/office/drawing/2014/main" id="{94432FB3-FF9F-40B5-B35E-083766813E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sp>
        <p:nvSpPr>
          <p:cNvPr id="2" name="Tijdelijke aanduiding voor dianummer 1">
            <a:extLst>
              <a:ext uri="{FF2B5EF4-FFF2-40B4-BE49-F238E27FC236}">
                <a16:creationId xmlns:a16="http://schemas.microsoft.com/office/drawing/2014/main" id="{4279FD83-18A8-45C8-8955-F3529334514B}"/>
              </a:ext>
            </a:extLst>
          </p:cNvPr>
          <p:cNvSpPr>
            <a:spLocks noGrp="1"/>
          </p:cNvSpPr>
          <p:nvPr>
            <p:ph type="sldNum" sz="quarter" idx="12"/>
          </p:nvPr>
        </p:nvSpPr>
        <p:spPr/>
        <p:txBody>
          <a:bodyPr/>
          <a:lstStyle/>
          <a:p>
            <a:fld id="{BD2C07DF-3CF3-41EE-A18E-119FE81334F7}" type="slidenum">
              <a:rPr lang="nl-NL" smtClean="0"/>
              <a:t>93</a:t>
            </a:fld>
            <a:endParaRPr lang="nl-NL"/>
          </a:p>
        </p:txBody>
      </p:sp>
    </p:spTree>
    <p:extLst>
      <p:ext uri="{BB962C8B-B14F-4D97-AF65-F5344CB8AC3E}">
        <p14:creationId xmlns:p14="http://schemas.microsoft.com/office/powerpoint/2010/main" val="23638488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err="1"/>
              <a:t>Paretodiagram</a:t>
            </a:r>
            <a:r>
              <a:rPr lang="nl-NL" dirty="0"/>
              <a:t> /20-80 regel</a:t>
            </a:r>
            <a:br>
              <a:rPr lang="nl-NL" dirty="0"/>
            </a:br>
            <a:r>
              <a:rPr lang="nl-NL" sz="1800" dirty="0" err="1"/>
              <a:t>Kaoru</a:t>
            </a:r>
            <a:r>
              <a:rPr lang="nl-NL" sz="1800" dirty="0"/>
              <a:t> </a:t>
            </a:r>
            <a:r>
              <a:rPr lang="nl-NL" sz="1800" dirty="0" err="1"/>
              <a:t>I</a:t>
            </a:r>
            <a:r>
              <a:rPr lang="nl-NL" sz="1800" b="0" dirty="0" err="1"/>
              <a:t>shikawa</a:t>
            </a:r>
            <a:endParaRPr lang="nl-NL" sz="1800" b="0" dirty="0"/>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57" name="Afbeelding 56">
            <a:extLst>
              <a:ext uri="{FF2B5EF4-FFF2-40B4-BE49-F238E27FC236}">
                <a16:creationId xmlns:a16="http://schemas.microsoft.com/office/drawing/2014/main" id="{A0F36625-8B75-4D98-9FFC-F6863E1E6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190" y="5640792"/>
            <a:ext cx="995619" cy="738216"/>
          </a:xfrm>
          <a:prstGeom prst="rect">
            <a:avLst/>
          </a:prstGeom>
        </p:spPr>
      </p:pic>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01" y="1629000"/>
            <a:ext cx="2519084" cy="3600000"/>
          </a:xfrm>
          <a:prstGeom prst="rect">
            <a:avLst/>
          </a:prstGeom>
          <a:ln>
            <a:noFill/>
          </a:ln>
          <a:effectLst/>
        </p:spPr>
      </p:pic>
      <p:pic>
        <p:nvPicPr>
          <p:cNvPr id="14" name="Afbeelding 13">
            <a:extLst>
              <a:ext uri="{FF2B5EF4-FFF2-40B4-BE49-F238E27FC236}">
                <a16:creationId xmlns:a16="http://schemas.microsoft.com/office/drawing/2014/main" id="{535FB6B6-CB30-4DB8-94D2-63C3E5AAB0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5" t="5466" r="66867" b="3340"/>
          <a:stretch/>
        </p:blipFill>
        <p:spPr>
          <a:xfrm>
            <a:off x="11000405" y="182601"/>
            <a:ext cx="951948" cy="1288800"/>
          </a:xfrm>
          <a:prstGeom prst="rect">
            <a:avLst/>
          </a:prstGeom>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5640792"/>
            <a:ext cx="950037" cy="969038"/>
          </a:xfrm>
          <a:prstGeom prst="rect">
            <a:avLst/>
          </a:prstGeom>
        </p:spPr>
      </p:pic>
      <p:sp>
        <p:nvSpPr>
          <p:cNvPr id="32" name="Tekstvak 31">
            <a:extLst>
              <a:ext uri="{FF2B5EF4-FFF2-40B4-BE49-F238E27FC236}">
                <a16:creationId xmlns:a16="http://schemas.microsoft.com/office/drawing/2014/main" id="{63FF7AA3-1249-4C87-91EC-C8162C952D0D}"/>
              </a:ext>
            </a:extLst>
          </p:cNvPr>
          <p:cNvSpPr txBox="1"/>
          <p:nvPr/>
        </p:nvSpPr>
        <p:spPr>
          <a:xfrm>
            <a:off x="9426959" y="6574186"/>
            <a:ext cx="56457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83</a:t>
            </a:r>
          </a:p>
        </p:txBody>
      </p:sp>
      <p:pic>
        <p:nvPicPr>
          <p:cNvPr id="35" name="Afbeelding 34">
            <a:extLst>
              <a:ext uri="{FF2B5EF4-FFF2-40B4-BE49-F238E27FC236}">
                <a16:creationId xmlns:a16="http://schemas.microsoft.com/office/drawing/2014/main" id="{48DCD487-2F82-4588-9728-710E029505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190" y="5640792"/>
            <a:ext cx="995619" cy="738216"/>
          </a:xfrm>
          <a:prstGeom prst="rect">
            <a:avLst/>
          </a:prstGeom>
        </p:spPr>
      </p:pic>
      <p:sp>
        <p:nvSpPr>
          <p:cNvPr id="36" name="Rechthoek 35">
            <a:extLst>
              <a:ext uri="{FF2B5EF4-FFF2-40B4-BE49-F238E27FC236}">
                <a16:creationId xmlns:a16="http://schemas.microsoft.com/office/drawing/2014/main" id="{5477C284-6144-448D-96BE-1874B83431FD}"/>
              </a:ext>
            </a:extLst>
          </p:cNvPr>
          <p:cNvSpPr/>
          <p:nvPr/>
        </p:nvSpPr>
        <p:spPr>
          <a:xfrm>
            <a:off x="3041277" y="1618536"/>
            <a:ext cx="7790175" cy="3929062"/>
          </a:xfrm>
          <a:prstGeom prst="rect">
            <a:avLst/>
          </a:prstGeom>
          <a:noFill/>
          <a:ln w="25400" cap="flat" cmpd="sng" algn="ctr">
            <a:solidFill>
              <a:schemeClr val="bg1">
                <a:lumMod val="5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7" name="Rechte verbindingslijn 36">
            <a:extLst>
              <a:ext uri="{FF2B5EF4-FFF2-40B4-BE49-F238E27FC236}">
                <a16:creationId xmlns:a16="http://schemas.microsoft.com/office/drawing/2014/main" id="{F5F179D5-8BE0-4AF2-B905-639904B2920C}"/>
              </a:ext>
            </a:extLst>
          </p:cNvPr>
          <p:cNvCxnSpPr/>
          <p:nvPr/>
        </p:nvCxnSpPr>
        <p:spPr>
          <a:xfrm>
            <a:off x="3041277" y="5038862"/>
            <a:ext cx="7790175" cy="0"/>
          </a:xfrm>
          <a:prstGeom prst="line">
            <a:avLst/>
          </a:prstGeom>
          <a:noFill/>
          <a:ln w="9525" cap="flat" cmpd="sng" algn="ctr">
            <a:solidFill>
              <a:srgbClr val="EEECE1">
                <a:lumMod val="25000"/>
              </a:srgbClr>
            </a:solidFill>
            <a:prstDash val="solid"/>
          </a:ln>
          <a:effectLst/>
        </p:spPr>
      </p:cxnSp>
      <p:cxnSp>
        <p:nvCxnSpPr>
          <p:cNvPr id="38" name="Rechte verbindingslijn 37">
            <a:extLst>
              <a:ext uri="{FF2B5EF4-FFF2-40B4-BE49-F238E27FC236}">
                <a16:creationId xmlns:a16="http://schemas.microsoft.com/office/drawing/2014/main" id="{706F15B2-A4EB-4957-840C-9BD34FACFD26}"/>
              </a:ext>
            </a:extLst>
          </p:cNvPr>
          <p:cNvCxnSpPr/>
          <p:nvPr/>
        </p:nvCxnSpPr>
        <p:spPr>
          <a:xfrm>
            <a:off x="3041277" y="4029788"/>
            <a:ext cx="7790175" cy="0"/>
          </a:xfrm>
          <a:prstGeom prst="line">
            <a:avLst/>
          </a:prstGeom>
          <a:noFill/>
          <a:ln w="9525" cap="flat" cmpd="sng" algn="ctr">
            <a:solidFill>
              <a:srgbClr val="EEECE1">
                <a:lumMod val="25000"/>
              </a:srgbClr>
            </a:solidFill>
            <a:prstDash val="solid"/>
          </a:ln>
          <a:effectLst/>
        </p:spPr>
      </p:cxnSp>
      <p:cxnSp>
        <p:nvCxnSpPr>
          <p:cNvPr id="39" name="Rechte verbindingslijn 38">
            <a:extLst>
              <a:ext uri="{FF2B5EF4-FFF2-40B4-BE49-F238E27FC236}">
                <a16:creationId xmlns:a16="http://schemas.microsoft.com/office/drawing/2014/main" id="{D5C5B25D-0773-4404-A0FE-527789AF9D1A}"/>
              </a:ext>
            </a:extLst>
          </p:cNvPr>
          <p:cNvCxnSpPr/>
          <p:nvPr/>
        </p:nvCxnSpPr>
        <p:spPr>
          <a:xfrm>
            <a:off x="3041277" y="3525252"/>
            <a:ext cx="7790175" cy="0"/>
          </a:xfrm>
          <a:prstGeom prst="line">
            <a:avLst/>
          </a:prstGeom>
          <a:noFill/>
          <a:ln w="9525" cap="flat" cmpd="sng" algn="ctr">
            <a:solidFill>
              <a:schemeClr val="bg1">
                <a:lumMod val="50000"/>
              </a:schemeClr>
            </a:solidFill>
            <a:prstDash val="solid"/>
          </a:ln>
          <a:effectLst/>
        </p:spPr>
      </p:cxnSp>
      <p:cxnSp>
        <p:nvCxnSpPr>
          <p:cNvPr id="40" name="Rechte verbindingslijn 39">
            <a:extLst>
              <a:ext uri="{FF2B5EF4-FFF2-40B4-BE49-F238E27FC236}">
                <a16:creationId xmlns:a16="http://schemas.microsoft.com/office/drawing/2014/main" id="{A1871E52-C3BB-4E09-BCFA-5009D3E535FC}"/>
              </a:ext>
            </a:extLst>
          </p:cNvPr>
          <p:cNvCxnSpPr/>
          <p:nvPr/>
        </p:nvCxnSpPr>
        <p:spPr>
          <a:xfrm>
            <a:off x="3041277" y="3020716"/>
            <a:ext cx="7790175" cy="0"/>
          </a:xfrm>
          <a:prstGeom prst="line">
            <a:avLst/>
          </a:prstGeom>
          <a:noFill/>
          <a:ln w="9525" cap="flat" cmpd="sng" algn="ctr">
            <a:solidFill>
              <a:srgbClr val="EEECE1">
                <a:lumMod val="25000"/>
              </a:srgbClr>
            </a:solidFill>
            <a:prstDash val="solid"/>
          </a:ln>
          <a:effectLst/>
        </p:spPr>
      </p:cxnSp>
      <p:cxnSp>
        <p:nvCxnSpPr>
          <p:cNvPr id="41" name="Rechte verbindingslijn 40">
            <a:extLst>
              <a:ext uri="{FF2B5EF4-FFF2-40B4-BE49-F238E27FC236}">
                <a16:creationId xmlns:a16="http://schemas.microsoft.com/office/drawing/2014/main" id="{33B17E5B-5A83-456F-AE5B-28F4DAE27B01}"/>
              </a:ext>
            </a:extLst>
          </p:cNvPr>
          <p:cNvCxnSpPr/>
          <p:nvPr/>
        </p:nvCxnSpPr>
        <p:spPr>
          <a:xfrm>
            <a:off x="3041277" y="2011644"/>
            <a:ext cx="7790175" cy="0"/>
          </a:xfrm>
          <a:prstGeom prst="line">
            <a:avLst/>
          </a:prstGeom>
          <a:noFill/>
          <a:ln w="9525" cap="flat" cmpd="sng" algn="ctr">
            <a:solidFill>
              <a:srgbClr val="EEECE1">
                <a:lumMod val="25000"/>
              </a:srgbClr>
            </a:solidFill>
            <a:prstDash val="solid"/>
          </a:ln>
          <a:effectLst/>
        </p:spPr>
      </p:cxnSp>
      <p:cxnSp>
        <p:nvCxnSpPr>
          <p:cNvPr id="42" name="Rechte verbindingslijn met pijl 41">
            <a:extLst>
              <a:ext uri="{FF2B5EF4-FFF2-40B4-BE49-F238E27FC236}">
                <a16:creationId xmlns:a16="http://schemas.microsoft.com/office/drawing/2014/main" id="{9B1116E2-A79F-4A92-9B15-3B54D25172BD}"/>
              </a:ext>
            </a:extLst>
          </p:cNvPr>
          <p:cNvCxnSpPr/>
          <p:nvPr/>
        </p:nvCxnSpPr>
        <p:spPr>
          <a:xfrm>
            <a:off x="3041277" y="5828572"/>
            <a:ext cx="7790175" cy="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43" name="Rechte verbindingslijn met pijl 42">
            <a:extLst>
              <a:ext uri="{FF2B5EF4-FFF2-40B4-BE49-F238E27FC236}">
                <a16:creationId xmlns:a16="http://schemas.microsoft.com/office/drawing/2014/main" id="{9DFCD8D3-E4F9-48C4-853F-11485D354DD0}"/>
              </a:ext>
            </a:extLst>
          </p:cNvPr>
          <p:cNvCxnSpPr>
            <a:cxnSpLocks/>
          </p:cNvCxnSpPr>
          <p:nvPr/>
        </p:nvCxnSpPr>
        <p:spPr>
          <a:xfrm flipV="1">
            <a:off x="2853714" y="1643937"/>
            <a:ext cx="0" cy="3929062"/>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44" name="Tekstvak 43">
            <a:extLst>
              <a:ext uri="{FF2B5EF4-FFF2-40B4-BE49-F238E27FC236}">
                <a16:creationId xmlns:a16="http://schemas.microsoft.com/office/drawing/2014/main" id="{B2887EF7-EABE-4640-A3F8-550A2B2BC10D}"/>
              </a:ext>
            </a:extLst>
          </p:cNvPr>
          <p:cNvSpPr txBox="1"/>
          <p:nvPr/>
        </p:nvSpPr>
        <p:spPr>
          <a:xfrm>
            <a:off x="6655099" y="5892532"/>
            <a:ext cx="771365"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Clusters</a:t>
            </a:r>
          </a:p>
        </p:txBody>
      </p:sp>
      <p:cxnSp>
        <p:nvCxnSpPr>
          <p:cNvPr id="45" name="Rechte verbindingslijn 44">
            <a:extLst>
              <a:ext uri="{FF2B5EF4-FFF2-40B4-BE49-F238E27FC236}">
                <a16:creationId xmlns:a16="http://schemas.microsoft.com/office/drawing/2014/main" id="{9DF59822-36C4-4145-92D0-FC4E6F5B6B0B}"/>
              </a:ext>
            </a:extLst>
          </p:cNvPr>
          <p:cNvCxnSpPr/>
          <p:nvPr/>
        </p:nvCxnSpPr>
        <p:spPr>
          <a:xfrm>
            <a:off x="3041277" y="2516180"/>
            <a:ext cx="7790175" cy="0"/>
          </a:xfrm>
          <a:prstGeom prst="line">
            <a:avLst/>
          </a:prstGeom>
          <a:noFill/>
          <a:ln w="9525" cap="flat" cmpd="sng" algn="ctr">
            <a:solidFill>
              <a:srgbClr val="EEECE1">
                <a:lumMod val="25000"/>
              </a:srgbClr>
            </a:solidFill>
            <a:prstDash val="solid"/>
          </a:ln>
          <a:effectLst/>
        </p:spPr>
      </p:cxnSp>
      <p:cxnSp>
        <p:nvCxnSpPr>
          <p:cNvPr id="46" name="Rechte verbindingslijn 45">
            <a:extLst>
              <a:ext uri="{FF2B5EF4-FFF2-40B4-BE49-F238E27FC236}">
                <a16:creationId xmlns:a16="http://schemas.microsoft.com/office/drawing/2014/main" id="{FBF8B866-B158-4B60-8D25-EF8E290A8F67}"/>
              </a:ext>
            </a:extLst>
          </p:cNvPr>
          <p:cNvCxnSpPr/>
          <p:nvPr/>
        </p:nvCxnSpPr>
        <p:spPr>
          <a:xfrm>
            <a:off x="3041277" y="4498579"/>
            <a:ext cx="7790175" cy="0"/>
          </a:xfrm>
          <a:prstGeom prst="line">
            <a:avLst/>
          </a:prstGeom>
          <a:noFill/>
          <a:ln w="9525" cap="flat" cmpd="sng" algn="ctr">
            <a:solidFill>
              <a:srgbClr val="EEECE1">
                <a:lumMod val="25000"/>
              </a:srgbClr>
            </a:solidFill>
            <a:prstDash val="solid"/>
          </a:ln>
          <a:effectLst/>
        </p:spPr>
      </p:cxnSp>
      <p:cxnSp>
        <p:nvCxnSpPr>
          <p:cNvPr id="47" name="Rechte verbindingslijn met pijl 46">
            <a:extLst>
              <a:ext uri="{FF2B5EF4-FFF2-40B4-BE49-F238E27FC236}">
                <a16:creationId xmlns:a16="http://schemas.microsoft.com/office/drawing/2014/main" id="{58122BAE-B95A-482C-BB92-4762BE6D198A}"/>
              </a:ext>
            </a:extLst>
          </p:cNvPr>
          <p:cNvCxnSpPr>
            <a:cxnSpLocks/>
          </p:cNvCxnSpPr>
          <p:nvPr/>
        </p:nvCxnSpPr>
        <p:spPr>
          <a:xfrm flipV="1">
            <a:off x="11000405" y="1560721"/>
            <a:ext cx="0" cy="3929062"/>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48" name="Rechthoek 47">
            <a:extLst>
              <a:ext uri="{FF2B5EF4-FFF2-40B4-BE49-F238E27FC236}">
                <a16:creationId xmlns:a16="http://schemas.microsoft.com/office/drawing/2014/main" id="{CCA29377-62DE-4BE4-B65E-B5CDEA7F1E56}"/>
              </a:ext>
            </a:extLst>
          </p:cNvPr>
          <p:cNvSpPr/>
          <p:nvPr/>
        </p:nvSpPr>
        <p:spPr>
          <a:xfrm>
            <a:off x="3279707" y="2265695"/>
            <a:ext cx="542950" cy="325497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hthoek 48">
            <a:extLst>
              <a:ext uri="{FF2B5EF4-FFF2-40B4-BE49-F238E27FC236}">
                <a16:creationId xmlns:a16="http://schemas.microsoft.com/office/drawing/2014/main" id="{3183AAB9-5E14-4AE1-B1EE-5F3A4BDC1A0A}"/>
              </a:ext>
            </a:extLst>
          </p:cNvPr>
          <p:cNvSpPr/>
          <p:nvPr/>
        </p:nvSpPr>
        <p:spPr>
          <a:xfrm>
            <a:off x="4146853" y="3611056"/>
            <a:ext cx="542950" cy="1915216"/>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hthoek 49">
            <a:extLst>
              <a:ext uri="{FF2B5EF4-FFF2-40B4-BE49-F238E27FC236}">
                <a16:creationId xmlns:a16="http://schemas.microsoft.com/office/drawing/2014/main" id="{7961E65E-204F-453E-A816-233ACD7716CB}"/>
              </a:ext>
            </a:extLst>
          </p:cNvPr>
          <p:cNvSpPr/>
          <p:nvPr/>
        </p:nvSpPr>
        <p:spPr>
          <a:xfrm>
            <a:off x="5013999" y="4504795"/>
            <a:ext cx="542950" cy="101718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hthoek 50">
            <a:extLst>
              <a:ext uri="{FF2B5EF4-FFF2-40B4-BE49-F238E27FC236}">
                <a16:creationId xmlns:a16="http://schemas.microsoft.com/office/drawing/2014/main" id="{DB2F1C49-3622-40CF-9264-BA4C02D8B5C7}"/>
              </a:ext>
            </a:extLst>
          </p:cNvPr>
          <p:cNvSpPr/>
          <p:nvPr/>
        </p:nvSpPr>
        <p:spPr>
          <a:xfrm>
            <a:off x="5908637" y="4866465"/>
            <a:ext cx="542950" cy="655511"/>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hthoek 51">
            <a:extLst>
              <a:ext uri="{FF2B5EF4-FFF2-40B4-BE49-F238E27FC236}">
                <a16:creationId xmlns:a16="http://schemas.microsoft.com/office/drawing/2014/main" id="{DC9CDD6A-97BE-4A06-9F92-2950A6CAE39E}"/>
              </a:ext>
            </a:extLst>
          </p:cNvPr>
          <p:cNvSpPr/>
          <p:nvPr/>
        </p:nvSpPr>
        <p:spPr>
          <a:xfrm>
            <a:off x="6838144" y="5157411"/>
            <a:ext cx="542950" cy="36456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hthoek 52">
            <a:extLst>
              <a:ext uri="{FF2B5EF4-FFF2-40B4-BE49-F238E27FC236}">
                <a16:creationId xmlns:a16="http://schemas.microsoft.com/office/drawing/2014/main" id="{76BE1867-6ACF-44A8-B377-5E545E1559D0}"/>
              </a:ext>
            </a:extLst>
          </p:cNvPr>
          <p:cNvSpPr/>
          <p:nvPr/>
        </p:nvSpPr>
        <p:spPr>
          <a:xfrm>
            <a:off x="7852224" y="5312392"/>
            <a:ext cx="542950" cy="21388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hthoek 53">
            <a:extLst>
              <a:ext uri="{FF2B5EF4-FFF2-40B4-BE49-F238E27FC236}">
                <a16:creationId xmlns:a16="http://schemas.microsoft.com/office/drawing/2014/main" id="{0580DC60-3899-48F6-8BE9-CC810B8AF78C}"/>
              </a:ext>
            </a:extLst>
          </p:cNvPr>
          <p:cNvSpPr/>
          <p:nvPr/>
        </p:nvSpPr>
        <p:spPr>
          <a:xfrm>
            <a:off x="8866304" y="5346467"/>
            <a:ext cx="542950" cy="17550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Vrije vorm: vorm 54">
            <a:extLst>
              <a:ext uri="{FF2B5EF4-FFF2-40B4-BE49-F238E27FC236}">
                <a16:creationId xmlns:a16="http://schemas.microsoft.com/office/drawing/2014/main" id="{6F425775-759A-43F4-85F2-34CCA400C960}"/>
              </a:ext>
            </a:extLst>
          </p:cNvPr>
          <p:cNvSpPr/>
          <p:nvPr/>
        </p:nvSpPr>
        <p:spPr>
          <a:xfrm>
            <a:off x="3552493" y="1811538"/>
            <a:ext cx="6577445" cy="1537855"/>
          </a:xfrm>
          <a:custGeom>
            <a:avLst/>
            <a:gdLst>
              <a:gd name="connsiteX0" fmla="*/ 0 w 6577445"/>
              <a:gd name="connsiteY0" fmla="*/ 1537855 h 1537855"/>
              <a:gd name="connsiteX1" fmla="*/ 1340427 w 6577445"/>
              <a:gd name="connsiteY1" fmla="*/ 1018310 h 1537855"/>
              <a:gd name="connsiteX2" fmla="*/ 3002973 w 6577445"/>
              <a:gd name="connsiteY2" fmla="*/ 581891 h 1537855"/>
              <a:gd name="connsiteX3" fmla="*/ 4125191 w 6577445"/>
              <a:gd name="connsiteY3" fmla="*/ 353291 h 1537855"/>
              <a:gd name="connsiteX4" fmla="*/ 5860473 w 6577445"/>
              <a:gd name="connsiteY4" fmla="*/ 83128 h 1537855"/>
              <a:gd name="connsiteX5" fmla="*/ 6577445 w 6577445"/>
              <a:gd name="connsiteY5" fmla="*/ 0 h 153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7445" h="1537855">
                <a:moveTo>
                  <a:pt x="0" y="1537855"/>
                </a:moveTo>
                <a:cubicBezTo>
                  <a:pt x="419965" y="1357746"/>
                  <a:pt x="839931" y="1177637"/>
                  <a:pt x="1340427" y="1018310"/>
                </a:cubicBezTo>
                <a:cubicBezTo>
                  <a:pt x="1840923" y="858983"/>
                  <a:pt x="2538846" y="692727"/>
                  <a:pt x="3002973" y="581891"/>
                </a:cubicBezTo>
                <a:cubicBezTo>
                  <a:pt x="3467100" y="471055"/>
                  <a:pt x="3648941" y="436418"/>
                  <a:pt x="4125191" y="353291"/>
                </a:cubicBezTo>
                <a:cubicBezTo>
                  <a:pt x="4601441" y="270164"/>
                  <a:pt x="5451764" y="142010"/>
                  <a:pt x="5860473" y="83128"/>
                </a:cubicBezTo>
                <a:cubicBezTo>
                  <a:pt x="6269182" y="24246"/>
                  <a:pt x="6423313" y="12123"/>
                  <a:pt x="6577445" y="0"/>
                </a:cubicBezTo>
              </a:path>
            </a:pathLst>
          </a:custGeom>
          <a:ln w="28575">
            <a:solidFill>
              <a:schemeClr val="accent2">
                <a:lumMod val="75000"/>
              </a:schemeClr>
            </a:solidFill>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Tekstvak 55">
            <a:extLst>
              <a:ext uri="{FF2B5EF4-FFF2-40B4-BE49-F238E27FC236}">
                <a16:creationId xmlns:a16="http://schemas.microsoft.com/office/drawing/2014/main" id="{A0CD0871-AF06-4841-9CC6-0585BFCDF8C7}"/>
              </a:ext>
            </a:extLst>
          </p:cNvPr>
          <p:cNvSpPr txBox="1"/>
          <p:nvPr/>
        </p:nvSpPr>
        <p:spPr>
          <a:xfrm rot="16200000">
            <a:off x="2281515" y="3656241"/>
            <a:ext cx="881332"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Aantallen</a:t>
            </a:r>
          </a:p>
        </p:txBody>
      </p:sp>
      <p:sp>
        <p:nvSpPr>
          <p:cNvPr id="58" name="Tekstvak 57">
            <a:extLst>
              <a:ext uri="{FF2B5EF4-FFF2-40B4-BE49-F238E27FC236}">
                <a16:creationId xmlns:a16="http://schemas.microsoft.com/office/drawing/2014/main" id="{48237A7A-2C9F-4612-8B32-B2ECA593FBAC}"/>
              </a:ext>
            </a:extLst>
          </p:cNvPr>
          <p:cNvSpPr txBox="1"/>
          <p:nvPr/>
        </p:nvSpPr>
        <p:spPr>
          <a:xfrm rot="5400000">
            <a:off x="10958740" y="3809288"/>
            <a:ext cx="1070806"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Percentages</a:t>
            </a:r>
          </a:p>
        </p:txBody>
      </p:sp>
      <p:pic>
        <p:nvPicPr>
          <p:cNvPr id="31" name="Afbeelding 30">
            <a:extLst>
              <a:ext uri="{FF2B5EF4-FFF2-40B4-BE49-F238E27FC236}">
                <a16:creationId xmlns:a16="http://schemas.microsoft.com/office/drawing/2014/main" id="{184146CA-14D8-4A31-B1EC-390D647D86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944" y="5413601"/>
            <a:ext cx="747860" cy="1144800"/>
          </a:xfrm>
          <a:prstGeom prst="rect">
            <a:avLst/>
          </a:prstGeom>
          <a:ln>
            <a:noFill/>
          </a:ln>
          <a:effectLst/>
        </p:spPr>
      </p:pic>
      <p:pic>
        <p:nvPicPr>
          <p:cNvPr id="34" name="Afbeelding 33">
            <a:extLst>
              <a:ext uri="{FF2B5EF4-FFF2-40B4-BE49-F238E27FC236}">
                <a16:creationId xmlns:a16="http://schemas.microsoft.com/office/drawing/2014/main" id="{7870A9DE-1CC3-4E26-A718-43BBA85800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3653" y="5413601"/>
            <a:ext cx="739187" cy="1144800"/>
          </a:xfrm>
          <a:prstGeom prst="rect">
            <a:avLst/>
          </a:prstGeom>
          <a:ln>
            <a:noFill/>
          </a:ln>
          <a:effectLst/>
        </p:spPr>
      </p:pic>
      <p:sp>
        <p:nvSpPr>
          <p:cNvPr id="59" name="Tekstvak 58">
            <a:extLst>
              <a:ext uri="{FF2B5EF4-FFF2-40B4-BE49-F238E27FC236}">
                <a16:creationId xmlns:a16="http://schemas.microsoft.com/office/drawing/2014/main" id="{A639925C-127A-444A-8212-2C94105A53CE}"/>
              </a:ext>
            </a:extLst>
          </p:cNvPr>
          <p:cNvSpPr txBox="1"/>
          <p:nvPr/>
        </p:nvSpPr>
        <p:spPr>
          <a:xfrm>
            <a:off x="10956112" y="1708700"/>
            <a:ext cx="473206"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100%</a:t>
            </a:r>
          </a:p>
        </p:txBody>
      </p:sp>
      <p:sp>
        <p:nvSpPr>
          <p:cNvPr id="61" name="Tekstvak 60">
            <a:extLst>
              <a:ext uri="{FF2B5EF4-FFF2-40B4-BE49-F238E27FC236}">
                <a16:creationId xmlns:a16="http://schemas.microsoft.com/office/drawing/2014/main" id="{5E4E983D-5FCB-4389-B6C9-7A02B73F6E47}"/>
              </a:ext>
            </a:extLst>
          </p:cNvPr>
          <p:cNvSpPr txBox="1"/>
          <p:nvPr/>
        </p:nvSpPr>
        <p:spPr>
          <a:xfrm>
            <a:off x="10963413" y="3631682"/>
            <a:ext cx="407484"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50%</a:t>
            </a:r>
          </a:p>
        </p:txBody>
      </p:sp>
      <p:sp>
        <p:nvSpPr>
          <p:cNvPr id="62" name="Tekstvak 61">
            <a:extLst>
              <a:ext uri="{FF2B5EF4-FFF2-40B4-BE49-F238E27FC236}">
                <a16:creationId xmlns:a16="http://schemas.microsoft.com/office/drawing/2014/main" id="{AF14D28B-9C35-424F-AE57-ED75EFED0029}"/>
              </a:ext>
            </a:extLst>
          </p:cNvPr>
          <p:cNvSpPr txBox="1"/>
          <p:nvPr/>
        </p:nvSpPr>
        <p:spPr>
          <a:xfrm>
            <a:off x="11024535" y="5366740"/>
            <a:ext cx="341760"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63" name="Tekstvak 62">
            <a:extLst>
              <a:ext uri="{FF2B5EF4-FFF2-40B4-BE49-F238E27FC236}">
                <a16:creationId xmlns:a16="http://schemas.microsoft.com/office/drawing/2014/main" id="{4A67E6D8-A275-4EA0-AC2F-7199904AEDB6}"/>
              </a:ext>
            </a:extLst>
          </p:cNvPr>
          <p:cNvSpPr txBox="1"/>
          <p:nvPr/>
        </p:nvSpPr>
        <p:spPr>
          <a:xfrm>
            <a:off x="10274916" y="6562940"/>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179</a:t>
            </a:r>
          </a:p>
        </p:txBody>
      </p:sp>
      <p:pic>
        <p:nvPicPr>
          <p:cNvPr id="64" name="Afbeelding 63" descr="Afbeelding met vliegtuig, zitten, groot, startbaan&#10;&#10;Automatisch gegenereerde beschrijving">
            <a:extLst>
              <a:ext uri="{FF2B5EF4-FFF2-40B4-BE49-F238E27FC236}">
                <a16:creationId xmlns:a16="http://schemas.microsoft.com/office/drawing/2014/main" id="{4BAF6DF8-FFA0-40A3-9605-A7E85C0679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sp>
        <p:nvSpPr>
          <p:cNvPr id="2" name="Tijdelijke aanduiding voor dianummer 1">
            <a:extLst>
              <a:ext uri="{FF2B5EF4-FFF2-40B4-BE49-F238E27FC236}">
                <a16:creationId xmlns:a16="http://schemas.microsoft.com/office/drawing/2014/main" id="{AE12F559-8B95-4696-A8C2-EA9CC816A326}"/>
              </a:ext>
            </a:extLst>
          </p:cNvPr>
          <p:cNvSpPr>
            <a:spLocks noGrp="1"/>
          </p:cNvSpPr>
          <p:nvPr>
            <p:ph type="sldNum" sz="quarter" idx="12"/>
          </p:nvPr>
        </p:nvSpPr>
        <p:spPr/>
        <p:txBody>
          <a:bodyPr/>
          <a:lstStyle/>
          <a:p>
            <a:fld id="{BD2C07DF-3CF3-41EE-A18E-119FE81334F7}" type="slidenum">
              <a:rPr lang="nl-NL" smtClean="0"/>
              <a:t>94</a:t>
            </a:fld>
            <a:endParaRPr lang="nl-NL"/>
          </a:p>
        </p:txBody>
      </p:sp>
    </p:spTree>
    <p:extLst>
      <p:ext uri="{BB962C8B-B14F-4D97-AF65-F5344CB8AC3E}">
        <p14:creationId xmlns:p14="http://schemas.microsoft.com/office/powerpoint/2010/main" val="27585781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Spreidingsdiagram</a:t>
            </a:r>
            <a:br>
              <a:rPr lang="nl-NL" dirty="0"/>
            </a:br>
            <a:r>
              <a:rPr lang="nl-NL" sz="1800" dirty="0" err="1"/>
              <a:t>Kaoru</a:t>
            </a:r>
            <a:r>
              <a:rPr lang="nl-NL" sz="1800" dirty="0"/>
              <a:t> </a:t>
            </a:r>
            <a:r>
              <a:rPr lang="nl-NL" sz="1800" dirty="0" err="1"/>
              <a:t>I</a:t>
            </a:r>
            <a:r>
              <a:rPr lang="nl-NL" sz="1800" b="0" dirty="0" err="1"/>
              <a:t>shikawa</a:t>
            </a:r>
            <a:endParaRPr lang="nl-NL" sz="1800" b="0" dirty="0"/>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57" name="Afbeelding 56">
            <a:extLst>
              <a:ext uri="{FF2B5EF4-FFF2-40B4-BE49-F238E27FC236}">
                <a16:creationId xmlns:a16="http://schemas.microsoft.com/office/drawing/2014/main" id="{A0F36625-8B75-4D98-9FFC-F6863E1E6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190" y="5640792"/>
            <a:ext cx="995619" cy="738216"/>
          </a:xfrm>
          <a:prstGeom prst="rect">
            <a:avLst/>
          </a:prstGeom>
        </p:spPr>
      </p:pic>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01" y="1629000"/>
            <a:ext cx="2519084" cy="3600000"/>
          </a:xfrm>
          <a:prstGeom prst="rect">
            <a:avLst/>
          </a:prstGeom>
          <a:ln>
            <a:noFill/>
          </a:ln>
          <a:effectLst/>
        </p:spPr>
      </p:pic>
      <p:pic>
        <p:nvPicPr>
          <p:cNvPr id="14" name="Afbeelding 13">
            <a:extLst>
              <a:ext uri="{FF2B5EF4-FFF2-40B4-BE49-F238E27FC236}">
                <a16:creationId xmlns:a16="http://schemas.microsoft.com/office/drawing/2014/main" id="{535FB6B6-CB30-4DB8-94D2-63C3E5AAB0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5" t="5466" r="66867" b="3340"/>
          <a:stretch/>
        </p:blipFill>
        <p:spPr>
          <a:xfrm>
            <a:off x="11000405" y="182601"/>
            <a:ext cx="951948" cy="1288800"/>
          </a:xfrm>
          <a:prstGeom prst="rect">
            <a:avLst/>
          </a:prstGeom>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5640792"/>
            <a:ext cx="950037" cy="969038"/>
          </a:xfrm>
          <a:prstGeom prst="rect">
            <a:avLst/>
          </a:prstGeom>
        </p:spPr>
      </p:pic>
      <p:pic>
        <p:nvPicPr>
          <p:cNvPr id="28" name="Afbeelding 27">
            <a:extLst>
              <a:ext uri="{FF2B5EF4-FFF2-40B4-BE49-F238E27FC236}">
                <a16:creationId xmlns:a16="http://schemas.microsoft.com/office/drawing/2014/main" id="{B17FD567-A05F-4C9B-8A54-0BB47B083C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190" y="5640792"/>
            <a:ext cx="995619" cy="738216"/>
          </a:xfrm>
          <a:prstGeom prst="rect">
            <a:avLst/>
          </a:prstGeom>
        </p:spPr>
      </p:pic>
      <p:sp>
        <p:nvSpPr>
          <p:cNvPr id="29" name="Rechthoek 28">
            <a:extLst>
              <a:ext uri="{FF2B5EF4-FFF2-40B4-BE49-F238E27FC236}">
                <a16:creationId xmlns:a16="http://schemas.microsoft.com/office/drawing/2014/main" id="{6CF93D1D-ED38-4BE6-A6B2-BA2957D915D8}"/>
              </a:ext>
            </a:extLst>
          </p:cNvPr>
          <p:cNvSpPr/>
          <p:nvPr/>
        </p:nvSpPr>
        <p:spPr>
          <a:xfrm>
            <a:off x="3041277" y="1618536"/>
            <a:ext cx="7790175" cy="3929062"/>
          </a:xfrm>
          <a:prstGeom prst="rect">
            <a:avLst/>
          </a:prstGeom>
          <a:noFill/>
          <a:ln w="25400" cap="flat" cmpd="sng" algn="ctr">
            <a:solidFill>
              <a:schemeClr val="bg1">
                <a:lumMod val="5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0" name="Rechte verbindingslijn 29">
            <a:extLst>
              <a:ext uri="{FF2B5EF4-FFF2-40B4-BE49-F238E27FC236}">
                <a16:creationId xmlns:a16="http://schemas.microsoft.com/office/drawing/2014/main" id="{781F0FC6-EBB1-498A-AF31-E1D76227AC3C}"/>
              </a:ext>
            </a:extLst>
          </p:cNvPr>
          <p:cNvCxnSpPr/>
          <p:nvPr/>
        </p:nvCxnSpPr>
        <p:spPr>
          <a:xfrm>
            <a:off x="3041277" y="5038862"/>
            <a:ext cx="7790175" cy="0"/>
          </a:xfrm>
          <a:prstGeom prst="line">
            <a:avLst/>
          </a:prstGeom>
          <a:noFill/>
          <a:ln w="9525" cap="flat" cmpd="sng" algn="ctr">
            <a:solidFill>
              <a:srgbClr val="EEECE1">
                <a:lumMod val="25000"/>
              </a:srgbClr>
            </a:solidFill>
            <a:prstDash val="solid"/>
          </a:ln>
          <a:effectLst/>
        </p:spPr>
      </p:cxnSp>
      <p:cxnSp>
        <p:nvCxnSpPr>
          <p:cNvPr id="31" name="Rechte verbindingslijn 30">
            <a:extLst>
              <a:ext uri="{FF2B5EF4-FFF2-40B4-BE49-F238E27FC236}">
                <a16:creationId xmlns:a16="http://schemas.microsoft.com/office/drawing/2014/main" id="{16CBD613-AEC8-48F0-9201-919B98601595}"/>
              </a:ext>
            </a:extLst>
          </p:cNvPr>
          <p:cNvCxnSpPr/>
          <p:nvPr/>
        </p:nvCxnSpPr>
        <p:spPr>
          <a:xfrm>
            <a:off x="3041277" y="4029788"/>
            <a:ext cx="7790175" cy="0"/>
          </a:xfrm>
          <a:prstGeom prst="line">
            <a:avLst/>
          </a:prstGeom>
          <a:noFill/>
          <a:ln w="9525" cap="flat" cmpd="sng" algn="ctr">
            <a:solidFill>
              <a:srgbClr val="EEECE1">
                <a:lumMod val="25000"/>
              </a:srgbClr>
            </a:solidFill>
            <a:prstDash val="solid"/>
          </a:ln>
          <a:effectLst/>
        </p:spPr>
      </p:cxnSp>
      <p:cxnSp>
        <p:nvCxnSpPr>
          <p:cNvPr id="32" name="Rechte verbindingslijn 31">
            <a:extLst>
              <a:ext uri="{FF2B5EF4-FFF2-40B4-BE49-F238E27FC236}">
                <a16:creationId xmlns:a16="http://schemas.microsoft.com/office/drawing/2014/main" id="{009AA6EC-014F-415C-A625-7E147A5484A6}"/>
              </a:ext>
            </a:extLst>
          </p:cNvPr>
          <p:cNvCxnSpPr/>
          <p:nvPr/>
        </p:nvCxnSpPr>
        <p:spPr>
          <a:xfrm>
            <a:off x="3041277" y="3525252"/>
            <a:ext cx="7790175" cy="0"/>
          </a:xfrm>
          <a:prstGeom prst="line">
            <a:avLst/>
          </a:prstGeom>
          <a:noFill/>
          <a:ln w="9525" cap="flat" cmpd="sng" algn="ctr">
            <a:solidFill>
              <a:schemeClr val="bg1">
                <a:lumMod val="50000"/>
              </a:schemeClr>
            </a:solidFill>
            <a:prstDash val="solid"/>
          </a:ln>
          <a:effectLst/>
        </p:spPr>
      </p:cxnSp>
      <p:cxnSp>
        <p:nvCxnSpPr>
          <p:cNvPr id="33" name="Rechte verbindingslijn 32">
            <a:extLst>
              <a:ext uri="{FF2B5EF4-FFF2-40B4-BE49-F238E27FC236}">
                <a16:creationId xmlns:a16="http://schemas.microsoft.com/office/drawing/2014/main" id="{40FBF235-A065-4AAF-B13B-F634DE62F309}"/>
              </a:ext>
            </a:extLst>
          </p:cNvPr>
          <p:cNvCxnSpPr/>
          <p:nvPr/>
        </p:nvCxnSpPr>
        <p:spPr>
          <a:xfrm>
            <a:off x="3041277" y="3020716"/>
            <a:ext cx="7790175" cy="0"/>
          </a:xfrm>
          <a:prstGeom prst="line">
            <a:avLst/>
          </a:prstGeom>
          <a:noFill/>
          <a:ln w="9525" cap="flat" cmpd="sng" algn="ctr">
            <a:solidFill>
              <a:srgbClr val="EEECE1">
                <a:lumMod val="25000"/>
              </a:srgbClr>
            </a:solidFill>
            <a:prstDash val="solid"/>
          </a:ln>
          <a:effectLst/>
        </p:spPr>
      </p:cxnSp>
      <p:cxnSp>
        <p:nvCxnSpPr>
          <p:cNvPr id="34" name="Rechte verbindingslijn 33">
            <a:extLst>
              <a:ext uri="{FF2B5EF4-FFF2-40B4-BE49-F238E27FC236}">
                <a16:creationId xmlns:a16="http://schemas.microsoft.com/office/drawing/2014/main" id="{83E49D51-CB98-4E25-A12F-D1ED109C9F17}"/>
              </a:ext>
            </a:extLst>
          </p:cNvPr>
          <p:cNvCxnSpPr/>
          <p:nvPr/>
        </p:nvCxnSpPr>
        <p:spPr>
          <a:xfrm>
            <a:off x="3041277" y="2011644"/>
            <a:ext cx="7790175" cy="0"/>
          </a:xfrm>
          <a:prstGeom prst="line">
            <a:avLst/>
          </a:prstGeom>
          <a:noFill/>
          <a:ln w="9525" cap="flat" cmpd="sng" algn="ctr">
            <a:solidFill>
              <a:srgbClr val="EEECE1">
                <a:lumMod val="25000"/>
              </a:srgbClr>
            </a:solidFill>
            <a:prstDash val="solid"/>
          </a:ln>
          <a:effectLst/>
        </p:spPr>
      </p:cxnSp>
      <p:cxnSp>
        <p:nvCxnSpPr>
          <p:cNvPr id="35" name="Rechte verbindingslijn met pijl 34">
            <a:extLst>
              <a:ext uri="{FF2B5EF4-FFF2-40B4-BE49-F238E27FC236}">
                <a16:creationId xmlns:a16="http://schemas.microsoft.com/office/drawing/2014/main" id="{2A554E8E-A26B-4520-9D6A-4178968C03DC}"/>
              </a:ext>
            </a:extLst>
          </p:cNvPr>
          <p:cNvCxnSpPr/>
          <p:nvPr/>
        </p:nvCxnSpPr>
        <p:spPr>
          <a:xfrm>
            <a:off x="3041277" y="5828572"/>
            <a:ext cx="7790175" cy="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36" name="Rechte verbindingslijn met pijl 35">
            <a:extLst>
              <a:ext uri="{FF2B5EF4-FFF2-40B4-BE49-F238E27FC236}">
                <a16:creationId xmlns:a16="http://schemas.microsoft.com/office/drawing/2014/main" id="{FE63CF00-D65F-4D0C-B2B4-9EDCF9406227}"/>
              </a:ext>
            </a:extLst>
          </p:cNvPr>
          <p:cNvCxnSpPr>
            <a:cxnSpLocks/>
          </p:cNvCxnSpPr>
          <p:nvPr/>
        </p:nvCxnSpPr>
        <p:spPr>
          <a:xfrm flipV="1">
            <a:off x="2853714" y="1643937"/>
            <a:ext cx="0" cy="3929062"/>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37" name="Tekstvak 36">
            <a:extLst>
              <a:ext uri="{FF2B5EF4-FFF2-40B4-BE49-F238E27FC236}">
                <a16:creationId xmlns:a16="http://schemas.microsoft.com/office/drawing/2014/main" id="{C27F3FBF-CC56-4557-923B-6017DFEBC779}"/>
              </a:ext>
            </a:extLst>
          </p:cNvPr>
          <p:cNvSpPr txBox="1"/>
          <p:nvPr/>
        </p:nvSpPr>
        <p:spPr>
          <a:xfrm>
            <a:off x="6655099" y="5892532"/>
            <a:ext cx="1112805"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Doorlooptijd</a:t>
            </a:r>
          </a:p>
        </p:txBody>
      </p:sp>
      <p:cxnSp>
        <p:nvCxnSpPr>
          <p:cNvPr id="38" name="Rechte verbindingslijn 37">
            <a:extLst>
              <a:ext uri="{FF2B5EF4-FFF2-40B4-BE49-F238E27FC236}">
                <a16:creationId xmlns:a16="http://schemas.microsoft.com/office/drawing/2014/main" id="{7AA32205-39B1-4715-AC6A-379BD9AA1C47}"/>
              </a:ext>
            </a:extLst>
          </p:cNvPr>
          <p:cNvCxnSpPr/>
          <p:nvPr/>
        </p:nvCxnSpPr>
        <p:spPr>
          <a:xfrm>
            <a:off x="3041277" y="2516180"/>
            <a:ext cx="7790175" cy="0"/>
          </a:xfrm>
          <a:prstGeom prst="line">
            <a:avLst/>
          </a:prstGeom>
          <a:noFill/>
          <a:ln w="9525" cap="flat" cmpd="sng" algn="ctr">
            <a:solidFill>
              <a:srgbClr val="EEECE1">
                <a:lumMod val="25000"/>
              </a:srgbClr>
            </a:solidFill>
            <a:prstDash val="solid"/>
          </a:ln>
          <a:effectLst/>
        </p:spPr>
      </p:cxnSp>
      <p:cxnSp>
        <p:nvCxnSpPr>
          <p:cNvPr id="39" name="Rechte verbindingslijn 38">
            <a:extLst>
              <a:ext uri="{FF2B5EF4-FFF2-40B4-BE49-F238E27FC236}">
                <a16:creationId xmlns:a16="http://schemas.microsoft.com/office/drawing/2014/main" id="{ABA755A6-744F-4E57-9E46-346927509E4B}"/>
              </a:ext>
            </a:extLst>
          </p:cNvPr>
          <p:cNvCxnSpPr/>
          <p:nvPr/>
        </p:nvCxnSpPr>
        <p:spPr>
          <a:xfrm>
            <a:off x="3041277" y="4498579"/>
            <a:ext cx="7790175" cy="0"/>
          </a:xfrm>
          <a:prstGeom prst="line">
            <a:avLst/>
          </a:prstGeom>
          <a:noFill/>
          <a:ln w="9525" cap="flat" cmpd="sng" algn="ctr">
            <a:solidFill>
              <a:srgbClr val="EEECE1">
                <a:lumMod val="25000"/>
              </a:srgbClr>
            </a:solidFill>
            <a:prstDash val="solid"/>
          </a:ln>
          <a:effectLst/>
        </p:spPr>
      </p:cxnSp>
      <p:cxnSp>
        <p:nvCxnSpPr>
          <p:cNvPr id="40" name="Rechte verbindingslijn met pijl 39">
            <a:extLst>
              <a:ext uri="{FF2B5EF4-FFF2-40B4-BE49-F238E27FC236}">
                <a16:creationId xmlns:a16="http://schemas.microsoft.com/office/drawing/2014/main" id="{40DDD46C-F8C0-48F5-8793-3B915B8CF615}"/>
              </a:ext>
            </a:extLst>
          </p:cNvPr>
          <p:cNvCxnSpPr>
            <a:cxnSpLocks/>
          </p:cNvCxnSpPr>
          <p:nvPr/>
        </p:nvCxnSpPr>
        <p:spPr>
          <a:xfrm flipV="1">
            <a:off x="11000405" y="1560721"/>
            <a:ext cx="0" cy="3929062"/>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43" name="Tekstvak 42">
            <a:extLst>
              <a:ext uri="{FF2B5EF4-FFF2-40B4-BE49-F238E27FC236}">
                <a16:creationId xmlns:a16="http://schemas.microsoft.com/office/drawing/2014/main" id="{21C8D2E6-0076-4F59-8EAB-86F76670B067}"/>
              </a:ext>
            </a:extLst>
          </p:cNvPr>
          <p:cNvSpPr txBox="1"/>
          <p:nvPr/>
        </p:nvSpPr>
        <p:spPr>
          <a:xfrm>
            <a:off x="9436118" y="6572405"/>
            <a:ext cx="56457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a:ea typeface="+mn-ea"/>
                <a:cs typeface="+mn-cs"/>
              </a:rPr>
              <a:t>Pag. 87</a:t>
            </a:r>
          </a:p>
        </p:txBody>
      </p:sp>
      <p:pic>
        <p:nvPicPr>
          <p:cNvPr id="42" name="Afbeelding 41">
            <a:extLst>
              <a:ext uri="{FF2B5EF4-FFF2-40B4-BE49-F238E27FC236}">
                <a16:creationId xmlns:a16="http://schemas.microsoft.com/office/drawing/2014/main" id="{1F8FB4F0-F4B4-4267-AFE9-DD6D051CB7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58103" y="5401127"/>
            <a:ext cx="747860" cy="1144800"/>
          </a:xfrm>
          <a:prstGeom prst="rect">
            <a:avLst/>
          </a:prstGeom>
          <a:ln>
            <a:noFill/>
          </a:ln>
          <a:effectLst/>
        </p:spPr>
      </p:pic>
      <p:sp>
        <p:nvSpPr>
          <p:cNvPr id="45" name="Tekstvak 44">
            <a:extLst>
              <a:ext uri="{FF2B5EF4-FFF2-40B4-BE49-F238E27FC236}">
                <a16:creationId xmlns:a16="http://schemas.microsoft.com/office/drawing/2014/main" id="{EB3101E8-5E90-4BA7-9FEC-2A4DE8A7E536}"/>
              </a:ext>
            </a:extLst>
          </p:cNvPr>
          <p:cNvSpPr txBox="1"/>
          <p:nvPr/>
        </p:nvSpPr>
        <p:spPr>
          <a:xfrm rot="16200000">
            <a:off x="2448581" y="3656241"/>
            <a:ext cx="547201"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FTE’s</a:t>
            </a:r>
            <a:endPar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6" name="Tekstvak 45">
            <a:extLst>
              <a:ext uri="{FF2B5EF4-FFF2-40B4-BE49-F238E27FC236}">
                <a16:creationId xmlns:a16="http://schemas.microsoft.com/office/drawing/2014/main" id="{D7B74FDE-3817-4F70-A496-3912F354AE88}"/>
              </a:ext>
            </a:extLst>
          </p:cNvPr>
          <p:cNvSpPr txBox="1"/>
          <p:nvPr/>
        </p:nvSpPr>
        <p:spPr>
          <a:xfrm rot="5400000">
            <a:off x="10878496" y="3809288"/>
            <a:ext cx="1231299"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Ervaringsjaren</a:t>
            </a:r>
          </a:p>
        </p:txBody>
      </p:sp>
      <p:sp>
        <p:nvSpPr>
          <p:cNvPr id="47" name="Ruit 46">
            <a:extLst>
              <a:ext uri="{FF2B5EF4-FFF2-40B4-BE49-F238E27FC236}">
                <a16:creationId xmlns:a16="http://schemas.microsoft.com/office/drawing/2014/main" id="{18F2B42D-2830-4550-97BD-DAF70FC70FD4}"/>
              </a:ext>
            </a:extLst>
          </p:cNvPr>
          <p:cNvSpPr/>
          <p:nvPr/>
        </p:nvSpPr>
        <p:spPr>
          <a:xfrm>
            <a:off x="4624601" y="2234472"/>
            <a:ext cx="216000" cy="216000"/>
          </a:xfrm>
          <a:prstGeom prst="diamond">
            <a:avLst/>
          </a:prstGeom>
          <a:solidFill>
            <a:srgbClr val="00B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uit 47">
            <a:extLst>
              <a:ext uri="{FF2B5EF4-FFF2-40B4-BE49-F238E27FC236}">
                <a16:creationId xmlns:a16="http://schemas.microsoft.com/office/drawing/2014/main" id="{C4E32255-DB5E-4839-B023-6A56B3FAF78F}"/>
              </a:ext>
            </a:extLst>
          </p:cNvPr>
          <p:cNvSpPr/>
          <p:nvPr/>
        </p:nvSpPr>
        <p:spPr>
          <a:xfrm>
            <a:off x="5400455" y="2620247"/>
            <a:ext cx="216000" cy="216000"/>
          </a:xfrm>
          <a:prstGeom prst="diamond">
            <a:avLst/>
          </a:prstGeom>
          <a:solidFill>
            <a:srgbClr val="00B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uit 48">
            <a:extLst>
              <a:ext uri="{FF2B5EF4-FFF2-40B4-BE49-F238E27FC236}">
                <a16:creationId xmlns:a16="http://schemas.microsoft.com/office/drawing/2014/main" id="{99D0F505-AEA7-49BF-8403-667734B0F7A1}"/>
              </a:ext>
            </a:extLst>
          </p:cNvPr>
          <p:cNvSpPr/>
          <p:nvPr/>
        </p:nvSpPr>
        <p:spPr>
          <a:xfrm>
            <a:off x="4146059" y="2131545"/>
            <a:ext cx="216000" cy="216000"/>
          </a:xfrm>
          <a:prstGeom prst="diamond">
            <a:avLst/>
          </a:prstGeom>
          <a:solidFill>
            <a:srgbClr val="00B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uit 49">
            <a:extLst>
              <a:ext uri="{FF2B5EF4-FFF2-40B4-BE49-F238E27FC236}">
                <a16:creationId xmlns:a16="http://schemas.microsoft.com/office/drawing/2014/main" id="{2C5C650B-77BC-4C3D-BB8E-3F1D3BDCA305}"/>
              </a:ext>
            </a:extLst>
          </p:cNvPr>
          <p:cNvSpPr/>
          <p:nvPr/>
        </p:nvSpPr>
        <p:spPr>
          <a:xfrm>
            <a:off x="9435591" y="3592645"/>
            <a:ext cx="216000" cy="216000"/>
          </a:xfrm>
          <a:prstGeom prst="diamond">
            <a:avLst/>
          </a:prstGeom>
          <a:solidFill>
            <a:srgbClr val="00B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uit 50">
            <a:extLst>
              <a:ext uri="{FF2B5EF4-FFF2-40B4-BE49-F238E27FC236}">
                <a16:creationId xmlns:a16="http://schemas.microsoft.com/office/drawing/2014/main" id="{9C0E3CF0-0ACD-41DB-A618-97DCC15BB0C3}"/>
              </a:ext>
            </a:extLst>
          </p:cNvPr>
          <p:cNvSpPr/>
          <p:nvPr/>
        </p:nvSpPr>
        <p:spPr>
          <a:xfrm>
            <a:off x="8486555" y="2853257"/>
            <a:ext cx="216000" cy="216000"/>
          </a:xfrm>
          <a:prstGeom prst="diamond">
            <a:avLst/>
          </a:prstGeom>
          <a:solidFill>
            <a:srgbClr val="00B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uit 51">
            <a:extLst>
              <a:ext uri="{FF2B5EF4-FFF2-40B4-BE49-F238E27FC236}">
                <a16:creationId xmlns:a16="http://schemas.microsoft.com/office/drawing/2014/main" id="{DC0C5C91-6EAE-4EF0-AF2C-40F91896566D}"/>
              </a:ext>
            </a:extLst>
          </p:cNvPr>
          <p:cNvSpPr/>
          <p:nvPr/>
        </p:nvSpPr>
        <p:spPr>
          <a:xfrm>
            <a:off x="7933542" y="2500126"/>
            <a:ext cx="216000" cy="216000"/>
          </a:xfrm>
          <a:prstGeom prst="diamond">
            <a:avLst/>
          </a:prstGeom>
          <a:solidFill>
            <a:srgbClr val="00B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uit 52">
            <a:extLst>
              <a:ext uri="{FF2B5EF4-FFF2-40B4-BE49-F238E27FC236}">
                <a16:creationId xmlns:a16="http://schemas.microsoft.com/office/drawing/2014/main" id="{769F153C-D161-45C1-B153-CADC17740DB3}"/>
              </a:ext>
            </a:extLst>
          </p:cNvPr>
          <p:cNvSpPr/>
          <p:nvPr/>
        </p:nvSpPr>
        <p:spPr>
          <a:xfrm>
            <a:off x="7077427" y="3004662"/>
            <a:ext cx="216000" cy="216000"/>
          </a:xfrm>
          <a:prstGeom prst="diamond">
            <a:avLst/>
          </a:prstGeom>
          <a:solidFill>
            <a:srgbClr val="00B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uit 53">
            <a:extLst>
              <a:ext uri="{FF2B5EF4-FFF2-40B4-BE49-F238E27FC236}">
                <a16:creationId xmlns:a16="http://schemas.microsoft.com/office/drawing/2014/main" id="{05DA1A52-C9EC-418B-969C-B4DFBD6538AA}"/>
              </a:ext>
            </a:extLst>
          </p:cNvPr>
          <p:cNvSpPr/>
          <p:nvPr/>
        </p:nvSpPr>
        <p:spPr>
          <a:xfrm>
            <a:off x="6356419" y="2243927"/>
            <a:ext cx="216000" cy="216000"/>
          </a:xfrm>
          <a:prstGeom prst="diamond">
            <a:avLst/>
          </a:prstGeom>
          <a:solidFill>
            <a:srgbClr val="00B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hthoek 54">
            <a:extLst>
              <a:ext uri="{FF2B5EF4-FFF2-40B4-BE49-F238E27FC236}">
                <a16:creationId xmlns:a16="http://schemas.microsoft.com/office/drawing/2014/main" id="{11AF1AB7-CF27-4198-852E-C40867710AFF}"/>
              </a:ext>
            </a:extLst>
          </p:cNvPr>
          <p:cNvSpPr/>
          <p:nvPr/>
        </p:nvSpPr>
        <p:spPr>
          <a:xfrm>
            <a:off x="9454165" y="3947814"/>
            <a:ext cx="197426" cy="2228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hthoek 55">
            <a:extLst>
              <a:ext uri="{FF2B5EF4-FFF2-40B4-BE49-F238E27FC236}">
                <a16:creationId xmlns:a16="http://schemas.microsoft.com/office/drawing/2014/main" id="{0F5422EF-4ED1-437D-8B31-44EEC522DFDD}"/>
              </a:ext>
            </a:extLst>
          </p:cNvPr>
          <p:cNvSpPr/>
          <p:nvPr/>
        </p:nvSpPr>
        <p:spPr>
          <a:xfrm>
            <a:off x="8505129" y="3237790"/>
            <a:ext cx="197426" cy="2228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hthoek 57">
            <a:extLst>
              <a:ext uri="{FF2B5EF4-FFF2-40B4-BE49-F238E27FC236}">
                <a16:creationId xmlns:a16="http://schemas.microsoft.com/office/drawing/2014/main" id="{9D770D90-CA57-470D-9B16-DCFB8AABBFCF}"/>
              </a:ext>
            </a:extLst>
          </p:cNvPr>
          <p:cNvSpPr/>
          <p:nvPr/>
        </p:nvSpPr>
        <p:spPr>
          <a:xfrm>
            <a:off x="7961403" y="2745565"/>
            <a:ext cx="197426" cy="2228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hthoek 58">
            <a:extLst>
              <a:ext uri="{FF2B5EF4-FFF2-40B4-BE49-F238E27FC236}">
                <a16:creationId xmlns:a16="http://schemas.microsoft.com/office/drawing/2014/main" id="{0915EB3F-D97D-4A39-B34C-CB9911F0F755}"/>
              </a:ext>
            </a:extLst>
          </p:cNvPr>
          <p:cNvSpPr/>
          <p:nvPr/>
        </p:nvSpPr>
        <p:spPr>
          <a:xfrm>
            <a:off x="6356419" y="1948989"/>
            <a:ext cx="197426" cy="2228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hthoek 60">
            <a:extLst>
              <a:ext uri="{FF2B5EF4-FFF2-40B4-BE49-F238E27FC236}">
                <a16:creationId xmlns:a16="http://schemas.microsoft.com/office/drawing/2014/main" id="{B42076E9-76FA-46FF-83BB-6AF052DCD5D9}"/>
              </a:ext>
            </a:extLst>
          </p:cNvPr>
          <p:cNvSpPr/>
          <p:nvPr/>
        </p:nvSpPr>
        <p:spPr>
          <a:xfrm>
            <a:off x="5400455" y="2876495"/>
            <a:ext cx="197426" cy="2228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hthoek 61">
            <a:extLst>
              <a:ext uri="{FF2B5EF4-FFF2-40B4-BE49-F238E27FC236}">
                <a16:creationId xmlns:a16="http://schemas.microsoft.com/office/drawing/2014/main" id="{4A25DC32-46F6-41F4-9D9D-679C6313DA5F}"/>
              </a:ext>
            </a:extLst>
          </p:cNvPr>
          <p:cNvSpPr/>
          <p:nvPr/>
        </p:nvSpPr>
        <p:spPr>
          <a:xfrm>
            <a:off x="4643175" y="2458477"/>
            <a:ext cx="197426" cy="2228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hthoek 62">
            <a:extLst>
              <a:ext uri="{FF2B5EF4-FFF2-40B4-BE49-F238E27FC236}">
                <a16:creationId xmlns:a16="http://schemas.microsoft.com/office/drawing/2014/main" id="{D538E648-2873-40D0-8F44-59AF20B2B351}"/>
              </a:ext>
            </a:extLst>
          </p:cNvPr>
          <p:cNvSpPr/>
          <p:nvPr/>
        </p:nvSpPr>
        <p:spPr>
          <a:xfrm>
            <a:off x="4156006" y="2564305"/>
            <a:ext cx="197426" cy="2228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Rechthoek 63">
            <a:extLst>
              <a:ext uri="{FF2B5EF4-FFF2-40B4-BE49-F238E27FC236}">
                <a16:creationId xmlns:a16="http://schemas.microsoft.com/office/drawing/2014/main" id="{190AF550-B40E-41C2-83C2-6DBA3F172F99}"/>
              </a:ext>
            </a:extLst>
          </p:cNvPr>
          <p:cNvSpPr/>
          <p:nvPr/>
        </p:nvSpPr>
        <p:spPr>
          <a:xfrm>
            <a:off x="7033560" y="2437574"/>
            <a:ext cx="197426" cy="2228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Tekstvak 64">
            <a:extLst>
              <a:ext uri="{FF2B5EF4-FFF2-40B4-BE49-F238E27FC236}">
                <a16:creationId xmlns:a16="http://schemas.microsoft.com/office/drawing/2014/main" id="{59FE3805-1F6D-4E36-9351-A240F5068F24}"/>
              </a:ext>
            </a:extLst>
          </p:cNvPr>
          <p:cNvSpPr txBox="1"/>
          <p:nvPr/>
        </p:nvSpPr>
        <p:spPr>
          <a:xfrm>
            <a:off x="10274916" y="6562940"/>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180</a:t>
            </a:r>
          </a:p>
        </p:txBody>
      </p:sp>
      <p:pic>
        <p:nvPicPr>
          <p:cNvPr id="66" name="Afbeelding 65" descr="Afbeelding met vliegtuig, zitten, groot, startbaan&#10;&#10;Automatisch gegenereerde beschrijving">
            <a:extLst>
              <a:ext uri="{FF2B5EF4-FFF2-40B4-BE49-F238E27FC236}">
                <a16:creationId xmlns:a16="http://schemas.microsoft.com/office/drawing/2014/main" id="{22AFACC1-21E3-4572-AD21-BD1A920524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sp>
        <p:nvSpPr>
          <p:cNvPr id="2" name="Tijdelijke aanduiding voor dianummer 1">
            <a:extLst>
              <a:ext uri="{FF2B5EF4-FFF2-40B4-BE49-F238E27FC236}">
                <a16:creationId xmlns:a16="http://schemas.microsoft.com/office/drawing/2014/main" id="{0D3EE85E-D61E-4C1F-BA1A-DE11AE1386F3}"/>
              </a:ext>
            </a:extLst>
          </p:cNvPr>
          <p:cNvSpPr>
            <a:spLocks noGrp="1"/>
          </p:cNvSpPr>
          <p:nvPr>
            <p:ph type="sldNum" sz="quarter" idx="12"/>
          </p:nvPr>
        </p:nvSpPr>
        <p:spPr/>
        <p:txBody>
          <a:bodyPr/>
          <a:lstStyle/>
          <a:p>
            <a:fld id="{BD2C07DF-3CF3-41EE-A18E-119FE81334F7}" type="slidenum">
              <a:rPr lang="nl-NL" smtClean="0"/>
              <a:t>95</a:t>
            </a:fld>
            <a:endParaRPr lang="nl-NL"/>
          </a:p>
        </p:txBody>
      </p:sp>
    </p:spTree>
    <p:extLst>
      <p:ext uri="{BB962C8B-B14F-4D97-AF65-F5344CB8AC3E}">
        <p14:creationId xmlns:p14="http://schemas.microsoft.com/office/powerpoint/2010/main" val="18422984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Stratificatiediagram</a:t>
            </a:r>
            <a:br>
              <a:rPr lang="nl-NL" dirty="0"/>
            </a:br>
            <a:r>
              <a:rPr lang="nl-NL" sz="1800" dirty="0" err="1"/>
              <a:t>Kaoru</a:t>
            </a:r>
            <a:r>
              <a:rPr lang="nl-NL" sz="1800" dirty="0"/>
              <a:t> </a:t>
            </a:r>
            <a:r>
              <a:rPr lang="nl-NL" sz="1800" dirty="0" err="1"/>
              <a:t>I</a:t>
            </a:r>
            <a:r>
              <a:rPr lang="nl-NL" sz="1800" b="0" dirty="0" err="1"/>
              <a:t>shikawa</a:t>
            </a:r>
            <a:endParaRPr lang="nl-NL" sz="1800" b="0" dirty="0"/>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57" name="Afbeelding 56">
            <a:extLst>
              <a:ext uri="{FF2B5EF4-FFF2-40B4-BE49-F238E27FC236}">
                <a16:creationId xmlns:a16="http://schemas.microsoft.com/office/drawing/2014/main" id="{A0F36625-8B75-4D98-9FFC-F6863E1E60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8190" y="5640792"/>
            <a:ext cx="995619" cy="738216"/>
          </a:xfrm>
          <a:prstGeom prst="rect">
            <a:avLst/>
          </a:prstGeom>
        </p:spPr>
      </p:pic>
      <p:sp>
        <p:nvSpPr>
          <p:cNvPr id="60" name="Tekstvak 59">
            <a:extLst>
              <a:ext uri="{FF2B5EF4-FFF2-40B4-BE49-F238E27FC236}">
                <a16:creationId xmlns:a16="http://schemas.microsoft.com/office/drawing/2014/main" id="{F5285752-2F49-4B0A-9CD1-C23B4878F66A}"/>
              </a:ext>
            </a:extLst>
          </p:cNvPr>
          <p:cNvSpPr txBox="1"/>
          <p:nvPr/>
        </p:nvSpPr>
        <p:spPr>
          <a:xfrm>
            <a:off x="10563574" y="6538951"/>
            <a:ext cx="851515" cy="25558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61" b="0" i="0" u="none" strike="noStrike" kern="1200" cap="none" spc="0" normalizeH="0" baseline="0" noProof="0" dirty="0">
                <a:ln>
                  <a:noFill/>
                </a:ln>
                <a:solidFill>
                  <a:prstClr val="black"/>
                </a:solidFill>
                <a:effectLst/>
                <a:uLnTx/>
                <a:uFillTx/>
                <a:latin typeface="Calibri" panose="020F0502020204030204"/>
                <a:ea typeface="+mn-ea"/>
                <a:cs typeface="+mn-cs"/>
              </a:rPr>
              <a:t>Pag.417 e.v.</a:t>
            </a:r>
          </a:p>
        </p:txBody>
      </p:sp>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01" y="1629000"/>
            <a:ext cx="2519084" cy="3600000"/>
          </a:xfrm>
          <a:prstGeom prst="rect">
            <a:avLst/>
          </a:prstGeom>
          <a:ln>
            <a:noFill/>
          </a:ln>
          <a:effectLst/>
        </p:spPr>
      </p:pic>
      <p:pic>
        <p:nvPicPr>
          <p:cNvPr id="14" name="Afbeelding 13">
            <a:extLst>
              <a:ext uri="{FF2B5EF4-FFF2-40B4-BE49-F238E27FC236}">
                <a16:creationId xmlns:a16="http://schemas.microsoft.com/office/drawing/2014/main" id="{535FB6B6-CB30-4DB8-94D2-63C3E5AAB0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5" t="5466" r="66867" b="3340"/>
          <a:stretch/>
        </p:blipFill>
        <p:spPr>
          <a:xfrm>
            <a:off x="11000405" y="182601"/>
            <a:ext cx="951948" cy="1288800"/>
          </a:xfrm>
          <a:prstGeom prst="rect">
            <a:avLst/>
          </a:prstGeom>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Afbeelding 10" descr="Afbeelding met tekst, persoon&#10;&#10;Automatisch gegenereerde beschrijving">
            <a:extLst>
              <a:ext uri="{FF2B5EF4-FFF2-40B4-BE49-F238E27FC236}">
                <a16:creationId xmlns:a16="http://schemas.microsoft.com/office/drawing/2014/main" id="{B58C647F-F6E1-421E-BA54-3835293AD464}"/>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22218" y="5393456"/>
            <a:ext cx="831581" cy="1145495"/>
          </a:xfrm>
          <a:prstGeom prst="rect">
            <a:avLst/>
          </a:prstGeom>
          <a:ln>
            <a:noFill/>
          </a:ln>
          <a:effec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8200" y="5640792"/>
            <a:ext cx="950037" cy="969038"/>
          </a:xfrm>
          <a:prstGeom prst="rect">
            <a:avLst/>
          </a:prstGeom>
        </p:spPr>
      </p:pic>
      <p:sp>
        <p:nvSpPr>
          <p:cNvPr id="27" name="Rechthoek 26">
            <a:extLst>
              <a:ext uri="{FF2B5EF4-FFF2-40B4-BE49-F238E27FC236}">
                <a16:creationId xmlns:a16="http://schemas.microsoft.com/office/drawing/2014/main" id="{81DBACB7-804E-4BD0-88C5-D5951B8DEB68}"/>
              </a:ext>
            </a:extLst>
          </p:cNvPr>
          <p:cNvSpPr/>
          <p:nvPr/>
        </p:nvSpPr>
        <p:spPr>
          <a:xfrm>
            <a:off x="11130771" y="1454941"/>
            <a:ext cx="691215" cy="215444"/>
          </a:xfrm>
          <a:prstGeom prst="rect">
            <a:avLst/>
          </a:prstGeom>
        </p:spPr>
        <p:txBody>
          <a:bodyPr wrap="none">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1915 – 1989</a:t>
            </a:r>
          </a:p>
        </p:txBody>
      </p:sp>
      <p:sp>
        <p:nvSpPr>
          <p:cNvPr id="28" name="Rechthoek 27">
            <a:extLst>
              <a:ext uri="{FF2B5EF4-FFF2-40B4-BE49-F238E27FC236}">
                <a16:creationId xmlns:a16="http://schemas.microsoft.com/office/drawing/2014/main" id="{650F32AA-2EC3-4B29-8A6A-046177987E3F}"/>
              </a:ext>
            </a:extLst>
          </p:cNvPr>
          <p:cNvSpPr/>
          <p:nvPr/>
        </p:nvSpPr>
        <p:spPr>
          <a:xfrm>
            <a:off x="3041277" y="1618536"/>
            <a:ext cx="7790175" cy="3929062"/>
          </a:xfrm>
          <a:prstGeom prst="rect">
            <a:avLst/>
          </a:prstGeom>
          <a:noFill/>
          <a:ln w="25400" cap="flat" cmpd="sng" algn="ctr">
            <a:solidFill>
              <a:schemeClr val="bg1">
                <a:lumMod val="5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cxnSp>
        <p:nvCxnSpPr>
          <p:cNvPr id="29" name="Rechte verbindingslijn 28">
            <a:extLst>
              <a:ext uri="{FF2B5EF4-FFF2-40B4-BE49-F238E27FC236}">
                <a16:creationId xmlns:a16="http://schemas.microsoft.com/office/drawing/2014/main" id="{64CED14A-614E-4AA2-B3FD-965EFF53B23B}"/>
              </a:ext>
            </a:extLst>
          </p:cNvPr>
          <p:cNvCxnSpPr/>
          <p:nvPr/>
        </p:nvCxnSpPr>
        <p:spPr>
          <a:xfrm>
            <a:off x="3041277" y="5038862"/>
            <a:ext cx="7790175" cy="0"/>
          </a:xfrm>
          <a:prstGeom prst="line">
            <a:avLst/>
          </a:prstGeom>
          <a:noFill/>
          <a:ln w="9525" cap="flat" cmpd="sng" algn="ctr">
            <a:solidFill>
              <a:srgbClr val="EEECE1">
                <a:lumMod val="25000"/>
              </a:srgbClr>
            </a:solidFill>
            <a:prstDash val="solid"/>
          </a:ln>
          <a:effectLst/>
        </p:spPr>
      </p:cxnSp>
      <p:cxnSp>
        <p:nvCxnSpPr>
          <p:cNvPr id="30" name="Rechte verbindingslijn 29">
            <a:extLst>
              <a:ext uri="{FF2B5EF4-FFF2-40B4-BE49-F238E27FC236}">
                <a16:creationId xmlns:a16="http://schemas.microsoft.com/office/drawing/2014/main" id="{CE042A2F-6C8C-47B2-BF0C-D8247214EC79}"/>
              </a:ext>
            </a:extLst>
          </p:cNvPr>
          <p:cNvCxnSpPr/>
          <p:nvPr/>
        </p:nvCxnSpPr>
        <p:spPr>
          <a:xfrm>
            <a:off x="3041277" y="4029788"/>
            <a:ext cx="7790175" cy="0"/>
          </a:xfrm>
          <a:prstGeom prst="line">
            <a:avLst/>
          </a:prstGeom>
          <a:noFill/>
          <a:ln w="9525" cap="flat" cmpd="sng" algn="ctr">
            <a:solidFill>
              <a:srgbClr val="EEECE1">
                <a:lumMod val="25000"/>
              </a:srgbClr>
            </a:solidFill>
            <a:prstDash val="solid"/>
          </a:ln>
          <a:effectLst/>
        </p:spPr>
      </p:cxnSp>
      <p:cxnSp>
        <p:nvCxnSpPr>
          <p:cNvPr id="31" name="Rechte verbindingslijn 30">
            <a:extLst>
              <a:ext uri="{FF2B5EF4-FFF2-40B4-BE49-F238E27FC236}">
                <a16:creationId xmlns:a16="http://schemas.microsoft.com/office/drawing/2014/main" id="{55407DF1-762A-4EDB-A262-07CD154AF257}"/>
              </a:ext>
            </a:extLst>
          </p:cNvPr>
          <p:cNvCxnSpPr/>
          <p:nvPr/>
        </p:nvCxnSpPr>
        <p:spPr>
          <a:xfrm>
            <a:off x="3041277" y="3020716"/>
            <a:ext cx="7790175" cy="0"/>
          </a:xfrm>
          <a:prstGeom prst="line">
            <a:avLst/>
          </a:prstGeom>
          <a:noFill/>
          <a:ln w="9525" cap="flat" cmpd="sng" algn="ctr">
            <a:solidFill>
              <a:srgbClr val="EEECE1">
                <a:lumMod val="25000"/>
              </a:srgbClr>
            </a:solidFill>
            <a:prstDash val="solid"/>
          </a:ln>
          <a:effectLst/>
        </p:spPr>
      </p:cxnSp>
      <p:cxnSp>
        <p:nvCxnSpPr>
          <p:cNvPr id="32" name="Rechte verbindingslijn 31">
            <a:extLst>
              <a:ext uri="{FF2B5EF4-FFF2-40B4-BE49-F238E27FC236}">
                <a16:creationId xmlns:a16="http://schemas.microsoft.com/office/drawing/2014/main" id="{ECD4722F-7CD9-4714-934A-30789A1DB795}"/>
              </a:ext>
            </a:extLst>
          </p:cNvPr>
          <p:cNvCxnSpPr/>
          <p:nvPr/>
        </p:nvCxnSpPr>
        <p:spPr>
          <a:xfrm>
            <a:off x="3041277" y="2011644"/>
            <a:ext cx="7790175" cy="0"/>
          </a:xfrm>
          <a:prstGeom prst="line">
            <a:avLst/>
          </a:prstGeom>
          <a:noFill/>
          <a:ln w="9525" cap="flat" cmpd="sng" algn="ctr">
            <a:solidFill>
              <a:srgbClr val="EEECE1">
                <a:lumMod val="25000"/>
              </a:srgbClr>
            </a:solidFill>
            <a:prstDash val="solid"/>
          </a:ln>
          <a:effectLst/>
        </p:spPr>
      </p:cxnSp>
      <p:cxnSp>
        <p:nvCxnSpPr>
          <p:cNvPr id="33" name="Rechte verbindingslijn met pijl 32">
            <a:extLst>
              <a:ext uri="{FF2B5EF4-FFF2-40B4-BE49-F238E27FC236}">
                <a16:creationId xmlns:a16="http://schemas.microsoft.com/office/drawing/2014/main" id="{73829086-1694-4BF5-856F-3C3A2E7BFD57}"/>
              </a:ext>
            </a:extLst>
          </p:cNvPr>
          <p:cNvCxnSpPr/>
          <p:nvPr/>
        </p:nvCxnSpPr>
        <p:spPr>
          <a:xfrm>
            <a:off x="3041277" y="5828572"/>
            <a:ext cx="7790175" cy="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34" name="Rechte verbindingslijn met pijl 33">
            <a:extLst>
              <a:ext uri="{FF2B5EF4-FFF2-40B4-BE49-F238E27FC236}">
                <a16:creationId xmlns:a16="http://schemas.microsoft.com/office/drawing/2014/main" id="{A311321B-8778-4F2B-A3BC-60898407E0DD}"/>
              </a:ext>
            </a:extLst>
          </p:cNvPr>
          <p:cNvCxnSpPr>
            <a:cxnSpLocks/>
          </p:cNvCxnSpPr>
          <p:nvPr/>
        </p:nvCxnSpPr>
        <p:spPr>
          <a:xfrm flipV="1">
            <a:off x="2853714" y="1643937"/>
            <a:ext cx="0" cy="3929062"/>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35" name="Tekstvak 34">
            <a:extLst>
              <a:ext uri="{FF2B5EF4-FFF2-40B4-BE49-F238E27FC236}">
                <a16:creationId xmlns:a16="http://schemas.microsoft.com/office/drawing/2014/main" id="{6303004B-6511-400B-945C-6055BD30039E}"/>
              </a:ext>
            </a:extLst>
          </p:cNvPr>
          <p:cNvSpPr txBox="1"/>
          <p:nvPr/>
        </p:nvSpPr>
        <p:spPr>
          <a:xfrm>
            <a:off x="6655099" y="5892532"/>
            <a:ext cx="1576072"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Zuiverheid product</a:t>
            </a:r>
          </a:p>
        </p:txBody>
      </p:sp>
      <p:cxnSp>
        <p:nvCxnSpPr>
          <p:cNvPr id="36" name="Rechte verbindingslijn 35">
            <a:extLst>
              <a:ext uri="{FF2B5EF4-FFF2-40B4-BE49-F238E27FC236}">
                <a16:creationId xmlns:a16="http://schemas.microsoft.com/office/drawing/2014/main" id="{F44A7DDC-A4CD-4C59-88F1-29C9AFDBE3B7}"/>
              </a:ext>
            </a:extLst>
          </p:cNvPr>
          <p:cNvCxnSpPr/>
          <p:nvPr/>
        </p:nvCxnSpPr>
        <p:spPr>
          <a:xfrm>
            <a:off x="3041277" y="2516180"/>
            <a:ext cx="7790175" cy="0"/>
          </a:xfrm>
          <a:prstGeom prst="line">
            <a:avLst/>
          </a:prstGeom>
          <a:noFill/>
          <a:ln w="9525" cap="flat" cmpd="sng" algn="ctr">
            <a:solidFill>
              <a:srgbClr val="EEECE1">
                <a:lumMod val="25000"/>
              </a:srgbClr>
            </a:solidFill>
            <a:prstDash val="solid"/>
          </a:ln>
          <a:effectLst/>
        </p:spPr>
      </p:cxnSp>
      <p:cxnSp>
        <p:nvCxnSpPr>
          <p:cNvPr id="37" name="Rechte verbindingslijn 36">
            <a:extLst>
              <a:ext uri="{FF2B5EF4-FFF2-40B4-BE49-F238E27FC236}">
                <a16:creationId xmlns:a16="http://schemas.microsoft.com/office/drawing/2014/main" id="{F2537F58-6F65-4E50-89A0-0F7989EB6F94}"/>
              </a:ext>
            </a:extLst>
          </p:cNvPr>
          <p:cNvCxnSpPr/>
          <p:nvPr/>
        </p:nvCxnSpPr>
        <p:spPr>
          <a:xfrm>
            <a:off x="3041277" y="4498579"/>
            <a:ext cx="7790175" cy="0"/>
          </a:xfrm>
          <a:prstGeom prst="line">
            <a:avLst/>
          </a:prstGeom>
          <a:noFill/>
          <a:ln w="9525" cap="flat" cmpd="sng" algn="ctr">
            <a:solidFill>
              <a:srgbClr val="EEECE1">
                <a:lumMod val="25000"/>
              </a:srgbClr>
            </a:solidFill>
            <a:prstDash val="solid"/>
          </a:ln>
          <a:effectLst/>
        </p:spPr>
      </p:cxnSp>
      <p:sp>
        <p:nvSpPr>
          <p:cNvPr id="38" name="Tekstvak 37">
            <a:extLst>
              <a:ext uri="{FF2B5EF4-FFF2-40B4-BE49-F238E27FC236}">
                <a16:creationId xmlns:a16="http://schemas.microsoft.com/office/drawing/2014/main" id="{81335C94-8598-4DAD-B618-B1CE36A2EB41}"/>
              </a:ext>
            </a:extLst>
          </p:cNvPr>
          <p:cNvSpPr txBox="1"/>
          <p:nvPr/>
        </p:nvSpPr>
        <p:spPr>
          <a:xfrm rot="16200000">
            <a:off x="1675425" y="3656241"/>
            <a:ext cx="2093522"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Scores per productieploeg</a:t>
            </a:r>
          </a:p>
        </p:txBody>
      </p:sp>
      <p:cxnSp>
        <p:nvCxnSpPr>
          <p:cNvPr id="39" name="Rechte verbindingslijn 38">
            <a:extLst>
              <a:ext uri="{FF2B5EF4-FFF2-40B4-BE49-F238E27FC236}">
                <a16:creationId xmlns:a16="http://schemas.microsoft.com/office/drawing/2014/main" id="{9B879691-B528-48A3-908E-3C4B887B7A91}"/>
              </a:ext>
            </a:extLst>
          </p:cNvPr>
          <p:cNvCxnSpPr/>
          <p:nvPr/>
        </p:nvCxnSpPr>
        <p:spPr>
          <a:xfrm>
            <a:off x="3041277" y="3525252"/>
            <a:ext cx="7790175" cy="0"/>
          </a:xfrm>
          <a:prstGeom prst="line">
            <a:avLst/>
          </a:prstGeom>
          <a:noFill/>
          <a:ln w="9525" cap="flat" cmpd="sng" algn="ctr">
            <a:solidFill>
              <a:schemeClr val="bg1">
                <a:lumMod val="50000"/>
              </a:schemeClr>
            </a:solidFill>
            <a:prstDash val="solid"/>
          </a:ln>
          <a:effectLst/>
        </p:spPr>
      </p:cxnSp>
      <p:sp>
        <p:nvSpPr>
          <p:cNvPr id="40" name="Ruit 39">
            <a:extLst>
              <a:ext uri="{FF2B5EF4-FFF2-40B4-BE49-F238E27FC236}">
                <a16:creationId xmlns:a16="http://schemas.microsoft.com/office/drawing/2014/main" id="{5EFCECFB-6415-4255-93E1-1EA763084EC0}"/>
              </a:ext>
            </a:extLst>
          </p:cNvPr>
          <p:cNvSpPr/>
          <p:nvPr/>
        </p:nvSpPr>
        <p:spPr>
          <a:xfrm>
            <a:off x="4726817" y="2259939"/>
            <a:ext cx="216000" cy="216000"/>
          </a:xfrm>
          <a:prstGeom prst="diamond">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uit 40">
            <a:extLst>
              <a:ext uri="{FF2B5EF4-FFF2-40B4-BE49-F238E27FC236}">
                <a16:creationId xmlns:a16="http://schemas.microsoft.com/office/drawing/2014/main" id="{12C952F6-3FEA-49DA-B06A-8AB5B028A0AF}"/>
              </a:ext>
            </a:extLst>
          </p:cNvPr>
          <p:cNvSpPr/>
          <p:nvPr/>
        </p:nvSpPr>
        <p:spPr>
          <a:xfrm>
            <a:off x="5502671" y="2645714"/>
            <a:ext cx="216000" cy="216000"/>
          </a:xfrm>
          <a:prstGeom prst="diamond">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uit 41">
            <a:extLst>
              <a:ext uri="{FF2B5EF4-FFF2-40B4-BE49-F238E27FC236}">
                <a16:creationId xmlns:a16="http://schemas.microsoft.com/office/drawing/2014/main" id="{FBF46FEE-7667-4845-AD2F-ADB2459FED03}"/>
              </a:ext>
            </a:extLst>
          </p:cNvPr>
          <p:cNvSpPr/>
          <p:nvPr/>
        </p:nvSpPr>
        <p:spPr>
          <a:xfrm>
            <a:off x="4248275" y="2157012"/>
            <a:ext cx="216000" cy="216000"/>
          </a:xfrm>
          <a:prstGeom prst="diamond">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uit 42">
            <a:extLst>
              <a:ext uri="{FF2B5EF4-FFF2-40B4-BE49-F238E27FC236}">
                <a16:creationId xmlns:a16="http://schemas.microsoft.com/office/drawing/2014/main" id="{0B0C75DA-B0C5-4DE9-8E51-6BCE932F92FA}"/>
              </a:ext>
            </a:extLst>
          </p:cNvPr>
          <p:cNvSpPr/>
          <p:nvPr/>
        </p:nvSpPr>
        <p:spPr>
          <a:xfrm>
            <a:off x="7370771" y="2277107"/>
            <a:ext cx="216000" cy="216000"/>
          </a:xfrm>
          <a:prstGeom prst="diamond">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uit 43">
            <a:extLst>
              <a:ext uri="{FF2B5EF4-FFF2-40B4-BE49-F238E27FC236}">
                <a16:creationId xmlns:a16="http://schemas.microsoft.com/office/drawing/2014/main" id="{1A5F4C97-EE75-4981-840C-9F5780E38141}"/>
              </a:ext>
            </a:extLst>
          </p:cNvPr>
          <p:cNvSpPr/>
          <p:nvPr/>
        </p:nvSpPr>
        <p:spPr>
          <a:xfrm>
            <a:off x="8588771" y="2878724"/>
            <a:ext cx="216000" cy="216000"/>
          </a:xfrm>
          <a:prstGeom prst="diamond">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uit 44">
            <a:extLst>
              <a:ext uri="{FF2B5EF4-FFF2-40B4-BE49-F238E27FC236}">
                <a16:creationId xmlns:a16="http://schemas.microsoft.com/office/drawing/2014/main" id="{AAB49F68-2A01-4BDD-BDA3-37472E425100}"/>
              </a:ext>
            </a:extLst>
          </p:cNvPr>
          <p:cNvSpPr/>
          <p:nvPr/>
        </p:nvSpPr>
        <p:spPr>
          <a:xfrm>
            <a:off x="8035758" y="2525593"/>
            <a:ext cx="216000" cy="216000"/>
          </a:xfrm>
          <a:prstGeom prst="diamond">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uit 45">
            <a:extLst>
              <a:ext uri="{FF2B5EF4-FFF2-40B4-BE49-F238E27FC236}">
                <a16:creationId xmlns:a16="http://schemas.microsoft.com/office/drawing/2014/main" id="{758A8549-9F74-4BFF-B1AE-313DB7A3EC33}"/>
              </a:ext>
            </a:extLst>
          </p:cNvPr>
          <p:cNvSpPr/>
          <p:nvPr/>
        </p:nvSpPr>
        <p:spPr>
          <a:xfrm>
            <a:off x="7179643" y="3030129"/>
            <a:ext cx="216000" cy="216000"/>
          </a:xfrm>
          <a:prstGeom prst="diamond">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uit 46">
            <a:extLst>
              <a:ext uri="{FF2B5EF4-FFF2-40B4-BE49-F238E27FC236}">
                <a16:creationId xmlns:a16="http://schemas.microsoft.com/office/drawing/2014/main" id="{43C463FF-1EAC-401D-B93E-9CED0F3C51CB}"/>
              </a:ext>
            </a:extLst>
          </p:cNvPr>
          <p:cNvSpPr/>
          <p:nvPr/>
        </p:nvSpPr>
        <p:spPr>
          <a:xfrm>
            <a:off x="6458635" y="2269394"/>
            <a:ext cx="216000" cy="216000"/>
          </a:xfrm>
          <a:prstGeom prst="diamond">
            <a:avLst/>
          </a:prstGeom>
          <a:solidFill>
            <a:srgbClr val="92D050"/>
          </a:solidFill>
          <a:ln>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hthoek 47">
            <a:extLst>
              <a:ext uri="{FF2B5EF4-FFF2-40B4-BE49-F238E27FC236}">
                <a16:creationId xmlns:a16="http://schemas.microsoft.com/office/drawing/2014/main" id="{7877A9F1-0BC8-425C-82DB-EB8795EF2265}"/>
              </a:ext>
            </a:extLst>
          </p:cNvPr>
          <p:cNvSpPr/>
          <p:nvPr/>
        </p:nvSpPr>
        <p:spPr>
          <a:xfrm>
            <a:off x="9564565" y="4838896"/>
            <a:ext cx="197426" cy="22282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hthoek 48">
            <a:extLst>
              <a:ext uri="{FF2B5EF4-FFF2-40B4-BE49-F238E27FC236}">
                <a16:creationId xmlns:a16="http://schemas.microsoft.com/office/drawing/2014/main" id="{DFB5E1EC-58BD-442E-99B9-3344AAE985DE}"/>
              </a:ext>
            </a:extLst>
          </p:cNvPr>
          <p:cNvSpPr/>
          <p:nvPr/>
        </p:nvSpPr>
        <p:spPr>
          <a:xfrm>
            <a:off x="8359698" y="4332766"/>
            <a:ext cx="197426" cy="22282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hthoek 49">
            <a:extLst>
              <a:ext uri="{FF2B5EF4-FFF2-40B4-BE49-F238E27FC236}">
                <a16:creationId xmlns:a16="http://schemas.microsoft.com/office/drawing/2014/main" id="{12C46EE8-B2AB-40A0-9EE3-A29EC38F94FD}"/>
              </a:ext>
            </a:extLst>
          </p:cNvPr>
          <p:cNvSpPr/>
          <p:nvPr/>
        </p:nvSpPr>
        <p:spPr>
          <a:xfrm>
            <a:off x="6477209" y="4059741"/>
            <a:ext cx="197426" cy="22282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hthoek 50">
            <a:extLst>
              <a:ext uri="{FF2B5EF4-FFF2-40B4-BE49-F238E27FC236}">
                <a16:creationId xmlns:a16="http://schemas.microsoft.com/office/drawing/2014/main" id="{D7A12C97-C0A4-469E-B901-0282115B8CB5}"/>
              </a:ext>
            </a:extLst>
          </p:cNvPr>
          <p:cNvSpPr/>
          <p:nvPr/>
        </p:nvSpPr>
        <p:spPr>
          <a:xfrm>
            <a:off x="7179643" y="3975418"/>
            <a:ext cx="197426" cy="22282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hthoek 51">
            <a:extLst>
              <a:ext uri="{FF2B5EF4-FFF2-40B4-BE49-F238E27FC236}">
                <a16:creationId xmlns:a16="http://schemas.microsoft.com/office/drawing/2014/main" id="{2D68448E-4C04-474E-B72C-7F513DFBEDD0}"/>
              </a:ext>
            </a:extLst>
          </p:cNvPr>
          <p:cNvSpPr/>
          <p:nvPr/>
        </p:nvSpPr>
        <p:spPr>
          <a:xfrm>
            <a:off x="5066253" y="4472633"/>
            <a:ext cx="197426" cy="22282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Rechthoek 52">
            <a:extLst>
              <a:ext uri="{FF2B5EF4-FFF2-40B4-BE49-F238E27FC236}">
                <a16:creationId xmlns:a16="http://schemas.microsoft.com/office/drawing/2014/main" id="{256C38D6-D2D1-490F-80B4-6E6CEA7A4E03}"/>
              </a:ext>
            </a:extLst>
          </p:cNvPr>
          <p:cNvSpPr/>
          <p:nvPr/>
        </p:nvSpPr>
        <p:spPr>
          <a:xfrm>
            <a:off x="5718671" y="3691573"/>
            <a:ext cx="197426" cy="22282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Rechthoek 53">
            <a:extLst>
              <a:ext uri="{FF2B5EF4-FFF2-40B4-BE49-F238E27FC236}">
                <a16:creationId xmlns:a16="http://schemas.microsoft.com/office/drawing/2014/main" id="{6DEA69DD-DF6A-4339-8912-7D6EF771D424}"/>
              </a:ext>
            </a:extLst>
          </p:cNvPr>
          <p:cNvSpPr/>
          <p:nvPr/>
        </p:nvSpPr>
        <p:spPr>
          <a:xfrm>
            <a:off x="4224115" y="3494072"/>
            <a:ext cx="197426" cy="222828"/>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Ovaal 54">
            <a:extLst>
              <a:ext uri="{FF2B5EF4-FFF2-40B4-BE49-F238E27FC236}">
                <a16:creationId xmlns:a16="http://schemas.microsoft.com/office/drawing/2014/main" id="{84D73F29-7BA7-4690-9818-23DD675E9A0A}"/>
              </a:ext>
            </a:extLst>
          </p:cNvPr>
          <p:cNvSpPr/>
          <p:nvPr/>
        </p:nvSpPr>
        <p:spPr>
          <a:xfrm>
            <a:off x="6667776" y="3526464"/>
            <a:ext cx="197426" cy="22282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9BBB59">
                  <a:lumMod val="75000"/>
                </a:srgbClr>
              </a:solidFill>
              <a:effectLst/>
              <a:uLnTx/>
              <a:uFillTx/>
              <a:latin typeface="Calibri"/>
              <a:ea typeface="+mn-ea"/>
              <a:cs typeface="+mn-cs"/>
            </a:endParaRPr>
          </a:p>
        </p:txBody>
      </p:sp>
      <p:sp>
        <p:nvSpPr>
          <p:cNvPr id="56" name="Ovaal 55">
            <a:extLst>
              <a:ext uri="{FF2B5EF4-FFF2-40B4-BE49-F238E27FC236}">
                <a16:creationId xmlns:a16="http://schemas.microsoft.com/office/drawing/2014/main" id="{CEEE2504-A673-4399-A234-6BA52F340C07}"/>
              </a:ext>
            </a:extLst>
          </p:cNvPr>
          <p:cNvSpPr/>
          <p:nvPr/>
        </p:nvSpPr>
        <p:spPr>
          <a:xfrm>
            <a:off x="7686145" y="3526464"/>
            <a:ext cx="197426" cy="22282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9BBB59">
                  <a:lumMod val="75000"/>
                </a:srgbClr>
              </a:solidFill>
              <a:effectLst/>
              <a:uLnTx/>
              <a:uFillTx/>
              <a:latin typeface="Calibri"/>
              <a:ea typeface="+mn-ea"/>
              <a:cs typeface="+mn-cs"/>
            </a:endParaRPr>
          </a:p>
        </p:txBody>
      </p:sp>
      <p:sp>
        <p:nvSpPr>
          <p:cNvPr id="58" name="Ovaal 57">
            <a:extLst>
              <a:ext uri="{FF2B5EF4-FFF2-40B4-BE49-F238E27FC236}">
                <a16:creationId xmlns:a16="http://schemas.microsoft.com/office/drawing/2014/main" id="{E45AAB8C-C7D1-417E-9275-1F8BCE3CCAA2}"/>
              </a:ext>
            </a:extLst>
          </p:cNvPr>
          <p:cNvSpPr/>
          <p:nvPr/>
        </p:nvSpPr>
        <p:spPr>
          <a:xfrm>
            <a:off x="4652127" y="2815328"/>
            <a:ext cx="197426" cy="22282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9BBB59">
                  <a:lumMod val="75000"/>
                </a:srgbClr>
              </a:solidFill>
              <a:effectLst/>
              <a:uLnTx/>
              <a:uFillTx/>
              <a:latin typeface="Calibri"/>
              <a:ea typeface="+mn-ea"/>
              <a:cs typeface="+mn-cs"/>
            </a:endParaRPr>
          </a:p>
        </p:txBody>
      </p:sp>
      <p:sp>
        <p:nvSpPr>
          <p:cNvPr id="59" name="Ovaal 58">
            <a:extLst>
              <a:ext uri="{FF2B5EF4-FFF2-40B4-BE49-F238E27FC236}">
                <a16:creationId xmlns:a16="http://schemas.microsoft.com/office/drawing/2014/main" id="{16B747B1-0255-4671-86B6-229862853F0E}"/>
              </a:ext>
            </a:extLst>
          </p:cNvPr>
          <p:cNvSpPr/>
          <p:nvPr/>
        </p:nvSpPr>
        <p:spPr>
          <a:xfrm>
            <a:off x="5985727" y="3210542"/>
            <a:ext cx="197426" cy="22282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9BBB59">
                  <a:lumMod val="75000"/>
                </a:srgbClr>
              </a:solidFill>
              <a:effectLst/>
              <a:uLnTx/>
              <a:uFillTx/>
              <a:latin typeface="Calibri"/>
              <a:ea typeface="+mn-ea"/>
              <a:cs typeface="+mn-cs"/>
            </a:endParaRPr>
          </a:p>
        </p:txBody>
      </p:sp>
      <p:sp>
        <p:nvSpPr>
          <p:cNvPr id="61" name="Ovaal 60">
            <a:extLst>
              <a:ext uri="{FF2B5EF4-FFF2-40B4-BE49-F238E27FC236}">
                <a16:creationId xmlns:a16="http://schemas.microsoft.com/office/drawing/2014/main" id="{E12CB5FF-91B6-4323-84EC-631928D22399}"/>
              </a:ext>
            </a:extLst>
          </p:cNvPr>
          <p:cNvSpPr/>
          <p:nvPr/>
        </p:nvSpPr>
        <p:spPr>
          <a:xfrm>
            <a:off x="3458211" y="3075623"/>
            <a:ext cx="197426" cy="22282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9BBB59">
                  <a:lumMod val="75000"/>
                </a:srgbClr>
              </a:solidFill>
              <a:effectLst/>
              <a:uLnTx/>
              <a:uFillTx/>
              <a:latin typeface="Calibri"/>
              <a:ea typeface="+mn-ea"/>
              <a:cs typeface="+mn-cs"/>
            </a:endParaRPr>
          </a:p>
        </p:txBody>
      </p:sp>
      <p:sp>
        <p:nvSpPr>
          <p:cNvPr id="62" name="Vrije vorm: vorm 61">
            <a:extLst>
              <a:ext uri="{FF2B5EF4-FFF2-40B4-BE49-F238E27FC236}">
                <a16:creationId xmlns:a16="http://schemas.microsoft.com/office/drawing/2014/main" id="{1B905C24-9C53-47B2-B9D4-B7A9CFAA9261}"/>
              </a:ext>
            </a:extLst>
          </p:cNvPr>
          <p:cNvSpPr/>
          <p:nvPr/>
        </p:nvSpPr>
        <p:spPr>
          <a:xfrm>
            <a:off x="3901684" y="1895076"/>
            <a:ext cx="5368696" cy="1581201"/>
          </a:xfrm>
          <a:custGeom>
            <a:avLst/>
            <a:gdLst>
              <a:gd name="connsiteX0" fmla="*/ 139330 w 5368696"/>
              <a:gd name="connsiteY0" fmla="*/ 176672 h 1581201"/>
              <a:gd name="connsiteX1" fmla="*/ 544575 w 5368696"/>
              <a:gd name="connsiteY1" fmla="*/ 26 h 1581201"/>
              <a:gd name="connsiteX2" fmla="*/ 1074512 w 5368696"/>
              <a:gd name="connsiteY2" fmla="*/ 166281 h 1581201"/>
              <a:gd name="connsiteX3" fmla="*/ 1375848 w 5368696"/>
              <a:gd name="connsiteY3" fmla="*/ 498790 h 1581201"/>
              <a:gd name="connsiteX4" fmla="*/ 1864221 w 5368696"/>
              <a:gd name="connsiteY4" fmla="*/ 602699 h 1581201"/>
              <a:gd name="connsiteX5" fmla="*/ 2726666 w 5368696"/>
              <a:gd name="connsiteY5" fmla="*/ 207844 h 1581201"/>
              <a:gd name="connsiteX6" fmla="*/ 3495594 w 5368696"/>
              <a:gd name="connsiteY6" fmla="*/ 145499 h 1581201"/>
              <a:gd name="connsiteX7" fmla="*/ 4555466 w 5368696"/>
              <a:gd name="connsiteY7" fmla="*/ 415663 h 1581201"/>
              <a:gd name="connsiteX8" fmla="*/ 5262048 w 5368696"/>
              <a:gd name="connsiteY8" fmla="*/ 976772 h 1581201"/>
              <a:gd name="connsiteX9" fmla="*/ 5303612 w 5368696"/>
              <a:gd name="connsiteY9" fmla="*/ 1527490 h 1581201"/>
              <a:gd name="connsiteX10" fmla="*/ 4659375 w 5368696"/>
              <a:gd name="connsiteY10" fmla="*/ 1537881 h 1581201"/>
              <a:gd name="connsiteX11" fmla="*/ 4119048 w 5368696"/>
              <a:gd name="connsiteY11" fmla="*/ 1330063 h 1581201"/>
              <a:gd name="connsiteX12" fmla="*/ 3391684 w 5368696"/>
              <a:gd name="connsiteY12" fmla="*/ 1517099 h 1581201"/>
              <a:gd name="connsiteX13" fmla="*/ 2622757 w 5368696"/>
              <a:gd name="connsiteY13" fmla="*/ 1039117 h 1581201"/>
              <a:gd name="connsiteX14" fmla="*/ 1739530 w 5368696"/>
              <a:gd name="connsiteY14" fmla="*/ 1143026 h 1581201"/>
              <a:gd name="connsiteX15" fmla="*/ 1199203 w 5368696"/>
              <a:gd name="connsiteY15" fmla="*/ 800126 h 1581201"/>
              <a:gd name="connsiteX16" fmla="*/ 586139 w 5368696"/>
              <a:gd name="connsiteY16" fmla="*/ 748172 h 1581201"/>
              <a:gd name="connsiteX17" fmla="*/ 25030 w 5368696"/>
              <a:gd name="connsiteY17" fmla="*/ 509181 h 1581201"/>
              <a:gd name="connsiteX18" fmla="*/ 139330 w 5368696"/>
              <a:gd name="connsiteY18" fmla="*/ 176672 h 158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68696" h="1581201">
                <a:moveTo>
                  <a:pt x="139330" y="176672"/>
                </a:moveTo>
                <a:cubicBezTo>
                  <a:pt x="225921" y="91813"/>
                  <a:pt x="388711" y="1758"/>
                  <a:pt x="544575" y="26"/>
                </a:cubicBezTo>
                <a:cubicBezTo>
                  <a:pt x="700439" y="-1706"/>
                  <a:pt x="935967" y="83154"/>
                  <a:pt x="1074512" y="166281"/>
                </a:cubicBezTo>
                <a:cubicBezTo>
                  <a:pt x="1213057" y="249408"/>
                  <a:pt x="1244230" y="426054"/>
                  <a:pt x="1375848" y="498790"/>
                </a:cubicBezTo>
                <a:cubicBezTo>
                  <a:pt x="1507466" y="571526"/>
                  <a:pt x="1639085" y="651190"/>
                  <a:pt x="1864221" y="602699"/>
                </a:cubicBezTo>
                <a:cubicBezTo>
                  <a:pt x="2089357" y="554208"/>
                  <a:pt x="2454771" y="284044"/>
                  <a:pt x="2726666" y="207844"/>
                </a:cubicBezTo>
                <a:cubicBezTo>
                  <a:pt x="2998561" y="131644"/>
                  <a:pt x="3190794" y="110862"/>
                  <a:pt x="3495594" y="145499"/>
                </a:cubicBezTo>
                <a:cubicBezTo>
                  <a:pt x="3800394" y="180136"/>
                  <a:pt x="4261057" y="277118"/>
                  <a:pt x="4555466" y="415663"/>
                </a:cubicBezTo>
                <a:cubicBezTo>
                  <a:pt x="4849875" y="554209"/>
                  <a:pt x="5137357" y="791468"/>
                  <a:pt x="5262048" y="976772"/>
                </a:cubicBezTo>
                <a:cubicBezTo>
                  <a:pt x="5386739" y="1162076"/>
                  <a:pt x="5404057" y="1433972"/>
                  <a:pt x="5303612" y="1527490"/>
                </a:cubicBezTo>
                <a:cubicBezTo>
                  <a:pt x="5203167" y="1621008"/>
                  <a:pt x="4856802" y="1570786"/>
                  <a:pt x="4659375" y="1537881"/>
                </a:cubicBezTo>
                <a:cubicBezTo>
                  <a:pt x="4461948" y="1504977"/>
                  <a:pt x="4330330" y="1333527"/>
                  <a:pt x="4119048" y="1330063"/>
                </a:cubicBezTo>
                <a:cubicBezTo>
                  <a:pt x="3907766" y="1326599"/>
                  <a:pt x="3641066" y="1565590"/>
                  <a:pt x="3391684" y="1517099"/>
                </a:cubicBezTo>
                <a:cubicBezTo>
                  <a:pt x="3142302" y="1468608"/>
                  <a:pt x="2898116" y="1101462"/>
                  <a:pt x="2622757" y="1039117"/>
                </a:cubicBezTo>
                <a:cubicBezTo>
                  <a:pt x="2347398" y="976772"/>
                  <a:pt x="1976789" y="1182858"/>
                  <a:pt x="1739530" y="1143026"/>
                </a:cubicBezTo>
                <a:cubicBezTo>
                  <a:pt x="1502271" y="1103194"/>
                  <a:pt x="1391435" y="865935"/>
                  <a:pt x="1199203" y="800126"/>
                </a:cubicBezTo>
                <a:cubicBezTo>
                  <a:pt x="1006971" y="734317"/>
                  <a:pt x="781835" y="796663"/>
                  <a:pt x="586139" y="748172"/>
                </a:cubicBezTo>
                <a:cubicBezTo>
                  <a:pt x="390444" y="699681"/>
                  <a:pt x="97766" y="600967"/>
                  <a:pt x="25030" y="509181"/>
                </a:cubicBezTo>
                <a:cubicBezTo>
                  <a:pt x="-47706" y="417395"/>
                  <a:pt x="52739" y="261531"/>
                  <a:pt x="139330" y="176672"/>
                </a:cubicBezTo>
                <a:close/>
              </a:path>
            </a:pathLst>
          </a:custGeom>
          <a:no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Vrije vorm: vorm 62">
            <a:extLst>
              <a:ext uri="{FF2B5EF4-FFF2-40B4-BE49-F238E27FC236}">
                <a16:creationId xmlns:a16="http://schemas.microsoft.com/office/drawing/2014/main" id="{4C53CD8B-E3C3-4D28-9C77-D3BAA860B09F}"/>
              </a:ext>
            </a:extLst>
          </p:cNvPr>
          <p:cNvSpPr/>
          <p:nvPr/>
        </p:nvSpPr>
        <p:spPr>
          <a:xfrm>
            <a:off x="3873002" y="3233250"/>
            <a:ext cx="6389860" cy="2234474"/>
          </a:xfrm>
          <a:custGeom>
            <a:avLst/>
            <a:gdLst>
              <a:gd name="connsiteX0" fmla="*/ 95276 w 6389860"/>
              <a:gd name="connsiteY0" fmla="*/ 760816 h 2234474"/>
              <a:gd name="connsiteX1" fmla="*/ 22539 w 6389860"/>
              <a:gd name="connsiteY1" fmla="*/ 345179 h 2234474"/>
              <a:gd name="connsiteX2" fmla="*/ 427785 w 6389860"/>
              <a:gd name="connsiteY2" fmla="*/ 43843 h 2234474"/>
              <a:gd name="connsiteX3" fmla="*/ 874594 w 6389860"/>
              <a:gd name="connsiteY3" fmla="*/ 33452 h 2234474"/>
              <a:gd name="connsiteX4" fmla="*/ 1300621 w 6389860"/>
              <a:gd name="connsiteY4" fmla="*/ 345179 h 2234474"/>
              <a:gd name="connsiteX5" fmla="*/ 1820166 w 6389860"/>
              <a:gd name="connsiteY5" fmla="*/ 282834 h 2234474"/>
              <a:gd name="connsiteX6" fmla="*/ 2318930 w 6389860"/>
              <a:gd name="connsiteY6" fmla="*/ 386743 h 2234474"/>
              <a:gd name="connsiteX7" fmla="*/ 2578703 w 6389860"/>
              <a:gd name="connsiteY7" fmla="*/ 667298 h 2234474"/>
              <a:gd name="connsiteX8" fmla="*/ 3160594 w 6389860"/>
              <a:gd name="connsiteY8" fmla="*/ 688079 h 2234474"/>
              <a:gd name="connsiteX9" fmla="*/ 3680139 w 6389860"/>
              <a:gd name="connsiteY9" fmla="*/ 542607 h 2234474"/>
              <a:gd name="connsiteX10" fmla="*/ 4168512 w 6389860"/>
              <a:gd name="connsiteY10" fmla="*/ 812770 h 2234474"/>
              <a:gd name="connsiteX11" fmla="*/ 5114085 w 6389860"/>
              <a:gd name="connsiteY11" fmla="*/ 1062152 h 2234474"/>
              <a:gd name="connsiteX12" fmla="*/ 5186821 w 6389860"/>
              <a:gd name="connsiteY12" fmla="*/ 1093325 h 2234474"/>
              <a:gd name="connsiteX13" fmla="*/ 6215521 w 6389860"/>
              <a:gd name="connsiteY13" fmla="*/ 1342707 h 2234474"/>
              <a:gd name="connsiteX14" fmla="*/ 6360994 w 6389860"/>
              <a:gd name="connsiteY14" fmla="*/ 2038898 h 2234474"/>
              <a:gd name="connsiteX15" fmla="*/ 5903794 w 6389860"/>
              <a:gd name="connsiteY15" fmla="*/ 2205152 h 2234474"/>
              <a:gd name="connsiteX16" fmla="*/ 5030957 w 6389860"/>
              <a:gd name="connsiteY16" fmla="*/ 1540134 h 2234474"/>
              <a:gd name="connsiteX17" fmla="*/ 4002257 w 6389860"/>
              <a:gd name="connsiteY17" fmla="*/ 1560916 h 2234474"/>
              <a:gd name="connsiteX18" fmla="*/ 3700921 w 6389860"/>
              <a:gd name="connsiteY18" fmla="*/ 1176452 h 2234474"/>
              <a:gd name="connsiteX19" fmla="*/ 2693003 w 6389860"/>
              <a:gd name="connsiteY19" fmla="*/ 1519352 h 2234474"/>
              <a:gd name="connsiteX20" fmla="*/ 2059157 w 6389860"/>
              <a:gd name="connsiteY20" fmla="*/ 1103716 h 2234474"/>
              <a:gd name="connsiteX21" fmla="*/ 1477266 w 6389860"/>
              <a:gd name="connsiteY21" fmla="*/ 1779125 h 2234474"/>
              <a:gd name="connsiteX22" fmla="*/ 458957 w 6389860"/>
              <a:gd name="connsiteY22" fmla="*/ 1571307 h 2234474"/>
              <a:gd name="connsiteX23" fmla="*/ 95276 w 6389860"/>
              <a:gd name="connsiteY23" fmla="*/ 760816 h 223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89860" h="2234474">
                <a:moveTo>
                  <a:pt x="95276" y="760816"/>
                </a:moveTo>
                <a:cubicBezTo>
                  <a:pt x="22540" y="556461"/>
                  <a:pt x="-32879" y="464674"/>
                  <a:pt x="22539" y="345179"/>
                </a:cubicBezTo>
                <a:cubicBezTo>
                  <a:pt x="77957" y="225684"/>
                  <a:pt x="285776" y="95797"/>
                  <a:pt x="427785" y="43843"/>
                </a:cubicBezTo>
                <a:cubicBezTo>
                  <a:pt x="569794" y="-8111"/>
                  <a:pt x="729121" y="-16771"/>
                  <a:pt x="874594" y="33452"/>
                </a:cubicBezTo>
                <a:cubicBezTo>
                  <a:pt x="1020067" y="83675"/>
                  <a:pt x="1143026" y="303615"/>
                  <a:pt x="1300621" y="345179"/>
                </a:cubicBezTo>
                <a:cubicBezTo>
                  <a:pt x="1458216" y="386743"/>
                  <a:pt x="1650448" y="275907"/>
                  <a:pt x="1820166" y="282834"/>
                </a:cubicBezTo>
                <a:cubicBezTo>
                  <a:pt x="1989884" y="289761"/>
                  <a:pt x="2192507" y="322666"/>
                  <a:pt x="2318930" y="386743"/>
                </a:cubicBezTo>
                <a:cubicBezTo>
                  <a:pt x="2445353" y="450820"/>
                  <a:pt x="2438426" y="617075"/>
                  <a:pt x="2578703" y="667298"/>
                </a:cubicBezTo>
                <a:cubicBezTo>
                  <a:pt x="2718980" y="717521"/>
                  <a:pt x="2977021" y="708861"/>
                  <a:pt x="3160594" y="688079"/>
                </a:cubicBezTo>
                <a:cubicBezTo>
                  <a:pt x="3344167" y="667297"/>
                  <a:pt x="3512153" y="521825"/>
                  <a:pt x="3680139" y="542607"/>
                </a:cubicBezTo>
                <a:cubicBezTo>
                  <a:pt x="3848125" y="563389"/>
                  <a:pt x="3929521" y="726179"/>
                  <a:pt x="4168512" y="812770"/>
                </a:cubicBezTo>
                <a:cubicBezTo>
                  <a:pt x="4407503" y="899361"/>
                  <a:pt x="4944367" y="1015393"/>
                  <a:pt x="5114085" y="1062152"/>
                </a:cubicBezTo>
                <a:cubicBezTo>
                  <a:pt x="5283803" y="1108911"/>
                  <a:pt x="5003248" y="1046566"/>
                  <a:pt x="5186821" y="1093325"/>
                </a:cubicBezTo>
                <a:cubicBezTo>
                  <a:pt x="5370394" y="1140084"/>
                  <a:pt x="6019826" y="1185112"/>
                  <a:pt x="6215521" y="1342707"/>
                </a:cubicBezTo>
                <a:cubicBezTo>
                  <a:pt x="6411216" y="1500302"/>
                  <a:pt x="6412949" y="1895157"/>
                  <a:pt x="6360994" y="2038898"/>
                </a:cubicBezTo>
                <a:cubicBezTo>
                  <a:pt x="6309039" y="2182639"/>
                  <a:pt x="6125467" y="2288279"/>
                  <a:pt x="5903794" y="2205152"/>
                </a:cubicBezTo>
                <a:cubicBezTo>
                  <a:pt x="5682121" y="2122025"/>
                  <a:pt x="5347880" y="1647507"/>
                  <a:pt x="5030957" y="1540134"/>
                </a:cubicBezTo>
                <a:cubicBezTo>
                  <a:pt x="4714034" y="1432761"/>
                  <a:pt x="4223930" y="1621530"/>
                  <a:pt x="4002257" y="1560916"/>
                </a:cubicBezTo>
                <a:cubicBezTo>
                  <a:pt x="3780584" y="1500302"/>
                  <a:pt x="3919130" y="1183379"/>
                  <a:pt x="3700921" y="1176452"/>
                </a:cubicBezTo>
                <a:cubicBezTo>
                  <a:pt x="3482712" y="1169525"/>
                  <a:pt x="2966630" y="1531475"/>
                  <a:pt x="2693003" y="1519352"/>
                </a:cubicBezTo>
                <a:cubicBezTo>
                  <a:pt x="2419376" y="1507229"/>
                  <a:pt x="2261780" y="1060421"/>
                  <a:pt x="2059157" y="1103716"/>
                </a:cubicBezTo>
                <a:cubicBezTo>
                  <a:pt x="1856534" y="1147011"/>
                  <a:pt x="1743966" y="1701193"/>
                  <a:pt x="1477266" y="1779125"/>
                </a:cubicBezTo>
                <a:cubicBezTo>
                  <a:pt x="1210566" y="1857057"/>
                  <a:pt x="687557" y="1739293"/>
                  <a:pt x="458957" y="1571307"/>
                </a:cubicBezTo>
                <a:cubicBezTo>
                  <a:pt x="230357" y="1403321"/>
                  <a:pt x="168012" y="965171"/>
                  <a:pt x="95276" y="760816"/>
                </a:cubicBezTo>
                <a:close/>
              </a:path>
            </a:pathLst>
          </a:custGeom>
          <a:noFill/>
          <a:ln w="285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jdelijke aanduiding voor dianummer 1">
            <a:extLst>
              <a:ext uri="{FF2B5EF4-FFF2-40B4-BE49-F238E27FC236}">
                <a16:creationId xmlns:a16="http://schemas.microsoft.com/office/drawing/2014/main" id="{B716D453-74FD-41C4-86E8-3FA06045AC13}"/>
              </a:ext>
            </a:extLst>
          </p:cNvPr>
          <p:cNvSpPr>
            <a:spLocks noGrp="1"/>
          </p:cNvSpPr>
          <p:nvPr>
            <p:ph type="sldNum" sz="quarter" idx="12"/>
          </p:nvPr>
        </p:nvSpPr>
        <p:spPr/>
        <p:txBody>
          <a:bodyPr/>
          <a:lstStyle/>
          <a:p>
            <a:fld id="{BD2C07DF-3CF3-41EE-A18E-119FE81334F7}" type="slidenum">
              <a:rPr lang="nl-NL" smtClean="0"/>
              <a:t>96</a:t>
            </a:fld>
            <a:endParaRPr lang="nl-NL"/>
          </a:p>
        </p:txBody>
      </p:sp>
    </p:spTree>
    <p:extLst>
      <p:ext uri="{BB962C8B-B14F-4D97-AF65-F5344CB8AC3E}">
        <p14:creationId xmlns:p14="http://schemas.microsoft.com/office/powerpoint/2010/main" val="14147912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Stroomdiagram</a:t>
            </a:r>
            <a:br>
              <a:rPr lang="nl-NL" dirty="0"/>
            </a:br>
            <a:r>
              <a:rPr lang="nl-NL" sz="1800" dirty="0" err="1"/>
              <a:t>Kaoru</a:t>
            </a:r>
            <a:r>
              <a:rPr lang="nl-NL" sz="1800" dirty="0"/>
              <a:t> </a:t>
            </a:r>
            <a:r>
              <a:rPr lang="nl-NL" sz="1800" dirty="0" err="1"/>
              <a:t>I</a:t>
            </a:r>
            <a:r>
              <a:rPr lang="nl-NL" sz="1800" b="0" dirty="0" err="1"/>
              <a:t>shikawa</a:t>
            </a:r>
            <a:endParaRPr lang="nl-NL" sz="1800" b="0" dirty="0"/>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13" name="Afbeelding 12">
            <a:extLst>
              <a:ext uri="{FF2B5EF4-FFF2-40B4-BE49-F238E27FC236}">
                <a16:creationId xmlns:a16="http://schemas.microsoft.com/office/drawing/2014/main" id="{61E35E92-26AC-4AA1-A64B-67636A603F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01" y="1629000"/>
            <a:ext cx="2519084" cy="3600000"/>
          </a:xfrm>
          <a:prstGeom prst="rect">
            <a:avLst/>
          </a:prstGeom>
          <a:ln>
            <a:noFill/>
          </a:ln>
          <a:effectLst/>
        </p:spPr>
      </p:pic>
      <p:pic>
        <p:nvPicPr>
          <p:cNvPr id="14" name="Afbeelding 13">
            <a:extLst>
              <a:ext uri="{FF2B5EF4-FFF2-40B4-BE49-F238E27FC236}">
                <a16:creationId xmlns:a16="http://schemas.microsoft.com/office/drawing/2014/main" id="{535FB6B6-CB30-4DB8-94D2-63C3E5AAB0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35" t="5466" r="66867" b="3340"/>
          <a:stretch/>
        </p:blipFill>
        <p:spPr>
          <a:xfrm>
            <a:off x="11000405" y="182601"/>
            <a:ext cx="951948" cy="1288800"/>
          </a:xfrm>
          <a:prstGeom prst="rect">
            <a:avLst/>
          </a:prstGeom>
        </p:spPr>
      </p:pic>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Afbeelding 23">
            <a:extLst>
              <a:ext uri="{FF2B5EF4-FFF2-40B4-BE49-F238E27FC236}">
                <a16:creationId xmlns:a16="http://schemas.microsoft.com/office/drawing/2014/main" id="{C0108E3B-D648-4459-948B-FBCB0DDF6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5640792"/>
            <a:ext cx="950037" cy="969038"/>
          </a:xfrm>
          <a:prstGeom prst="rect">
            <a:avLst/>
          </a:prstGeom>
        </p:spPr>
      </p:pic>
      <p:sp>
        <p:nvSpPr>
          <p:cNvPr id="27" name="Rechthoek 26">
            <a:extLst>
              <a:ext uri="{FF2B5EF4-FFF2-40B4-BE49-F238E27FC236}">
                <a16:creationId xmlns:a16="http://schemas.microsoft.com/office/drawing/2014/main" id="{FD3A877D-9A7A-4C69-9281-A9EF0D4D6092}"/>
              </a:ext>
            </a:extLst>
          </p:cNvPr>
          <p:cNvSpPr/>
          <p:nvPr/>
        </p:nvSpPr>
        <p:spPr>
          <a:xfrm>
            <a:off x="11130771" y="1454941"/>
            <a:ext cx="691215" cy="215444"/>
          </a:xfrm>
          <a:prstGeom prst="rect">
            <a:avLst/>
          </a:prstGeom>
        </p:spPr>
        <p:txBody>
          <a:bodyPr wrap="none">
            <a:spAutoFit/>
          </a:bodyPr>
          <a:lstStyle/>
          <a:p>
            <a:pPr marL="0" marR="0" lvl="0" indent="0" algn="l" defTabSz="969813" rtl="0" eaLnBrk="1" fontAlgn="auto" latinLnBrk="0" hangingPunct="1">
              <a:lnSpc>
                <a:spcPct val="100000"/>
              </a:lnSpc>
              <a:spcBef>
                <a:spcPts val="0"/>
              </a:spcBef>
              <a:spcAft>
                <a:spcPts val="0"/>
              </a:spcAft>
              <a:buClrTx/>
              <a:buSzTx/>
              <a:buFontTx/>
              <a:buNone/>
              <a:tabLst/>
              <a:defRPr/>
            </a:pPr>
            <a:r>
              <a:rPr kumimoji="0" lang="nl-NL" sz="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1915 – 1989</a:t>
            </a:r>
          </a:p>
        </p:txBody>
      </p:sp>
      <p:sp>
        <p:nvSpPr>
          <p:cNvPr id="28" name="Rechthoek 27">
            <a:extLst>
              <a:ext uri="{FF2B5EF4-FFF2-40B4-BE49-F238E27FC236}">
                <a16:creationId xmlns:a16="http://schemas.microsoft.com/office/drawing/2014/main" id="{107E0A5B-B6CA-490F-8720-3CF7BD62CA99}"/>
              </a:ext>
            </a:extLst>
          </p:cNvPr>
          <p:cNvSpPr/>
          <p:nvPr/>
        </p:nvSpPr>
        <p:spPr>
          <a:xfrm>
            <a:off x="4982973" y="1551962"/>
            <a:ext cx="1018310" cy="862445"/>
          </a:xfrm>
          <a:prstGeom prst="rect">
            <a:avLst/>
          </a:prstGeom>
          <a:solidFill>
            <a:srgbClr val="0070C0"/>
          </a:solidFill>
          <a:ln>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hthoek 28">
            <a:extLst>
              <a:ext uri="{FF2B5EF4-FFF2-40B4-BE49-F238E27FC236}">
                <a16:creationId xmlns:a16="http://schemas.microsoft.com/office/drawing/2014/main" id="{E6634B86-FE8E-4564-920A-FE9548987801}"/>
              </a:ext>
            </a:extLst>
          </p:cNvPr>
          <p:cNvSpPr/>
          <p:nvPr/>
        </p:nvSpPr>
        <p:spPr>
          <a:xfrm>
            <a:off x="4982973" y="3034399"/>
            <a:ext cx="1018310" cy="862445"/>
          </a:xfrm>
          <a:prstGeom prst="rect">
            <a:avLst/>
          </a:prstGeom>
          <a:solidFill>
            <a:srgbClr val="0070C0"/>
          </a:solidFill>
          <a:ln>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hthoek 29">
            <a:extLst>
              <a:ext uri="{FF2B5EF4-FFF2-40B4-BE49-F238E27FC236}">
                <a16:creationId xmlns:a16="http://schemas.microsoft.com/office/drawing/2014/main" id="{C0D3C6F8-5C62-4C67-AF78-D3922B51FDA1}"/>
              </a:ext>
            </a:extLst>
          </p:cNvPr>
          <p:cNvSpPr/>
          <p:nvPr/>
        </p:nvSpPr>
        <p:spPr>
          <a:xfrm>
            <a:off x="3286632" y="4457952"/>
            <a:ext cx="1018310" cy="862445"/>
          </a:xfrm>
          <a:prstGeom prst="rect">
            <a:avLst/>
          </a:prstGeom>
          <a:solidFill>
            <a:srgbClr val="0070C0"/>
          </a:solidFill>
          <a:ln>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hthoek 30">
            <a:extLst>
              <a:ext uri="{FF2B5EF4-FFF2-40B4-BE49-F238E27FC236}">
                <a16:creationId xmlns:a16="http://schemas.microsoft.com/office/drawing/2014/main" id="{F7A8C59E-E02D-49AC-86A6-6196F60CBE3B}"/>
              </a:ext>
            </a:extLst>
          </p:cNvPr>
          <p:cNvSpPr/>
          <p:nvPr/>
        </p:nvSpPr>
        <p:spPr>
          <a:xfrm>
            <a:off x="8031814" y="3727125"/>
            <a:ext cx="1018310" cy="862445"/>
          </a:xfrm>
          <a:prstGeom prst="rect">
            <a:avLst/>
          </a:prstGeom>
          <a:solidFill>
            <a:srgbClr val="0070C0"/>
          </a:solidFill>
          <a:ln>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2" name="Rechte verbindingslijn 31">
            <a:extLst>
              <a:ext uri="{FF2B5EF4-FFF2-40B4-BE49-F238E27FC236}">
                <a16:creationId xmlns:a16="http://schemas.microsoft.com/office/drawing/2014/main" id="{FD04FB0F-502E-4E94-B114-7B2AC46EB23A}"/>
              </a:ext>
            </a:extLst>
          </p:cNvPr>
          <p:cNvCxnSpPr/>
          <p:nvPr/>
        </p:nvCxnSpPr>
        <p:spPr>
          <a:xfrm flipV="1">
            <a:off x="6001283" y="1983183"/>
            <a:ext cx="3616036" cy="2"/>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sp>
        <p:nvSpPr>
          <p:cNvPr id="33" name="Rechthoek 32">
            <a:extLst>
              <a:ext uri="{FF2B5EF4-FFF2-40B4-BE49-F238E27FC236}">
                <a16:creationId xmlns:a16="http://schemas.microsoft.com/office/drawing/2014/main" id="{314A4A70-1FC1-47B3-9A2C-87180466414F}"/>
              </a:ext>
            </a:extLst>
          </p:cNvPr>
          <p:cNvSpPr/>
          <p:nvPr/>
        </p:nvSpPr>
        <p:spPr>
          <a:xfrm>
            <a:off x="6891437" y="1551961"/>
            <a:ext cx="1018310" cy="862445"/>
          </a:xfrm>
          <a:prstGeom prst="rect">
            <a:avLst/>
          </a:prstGeom>
          <a:solidFill>
            <a:srgbClr val="0070C0"/>
          </a:solidFill>
          <a:ln>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4" name="Rechte verbindingslijn 33">
            <a:extLst>
              <a:ext uri="{FF2B5EF4-FFF2-40B4-BE49-F238E27FC236}">
                <a16:creationId xmlns:a16="http://schemas.microsoft.com/office/drawing/2014/main" id="{5FE0D17B-F9E7-412E-BC69-51A4A9D57BDF}"/>
              </a:ext>
            </a:extLst>
          </p:cNvPr>
          <p:cNvCxnSpPr>
            <a:cxnSpLocks/>
          </p:cNvCxnSpPr>
          <p:nvPr/>
        </p:nvCxnSpPr>
        <p:spPr>
          <a:xfrm>
            <a:off x="4304942" y="4943727"/>
            <a:ext cx="2586495" cy="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35" name="Rechte verbindingslijn 34">
            <a:extLst>
              <a:ext uri="{FF2B5EF4-FFF2-40B4-BE49-F238E27FC236}">
                <a16:creationId xmlns:a16="http://schemas.microsoft.com/office/drawing/2014/main" id="{9B0B2F34-8607-4C91-B0BC-C389A2859E34}"/>
              </a:ext>
            </a:extLst>
          </p:cNvPr>
          <p:cNvCxnSpPr>
            <a:cxnSpLocks/>
          </p:cNvCxnSpPr>
          <p:nvPr/>
        </p:nvCxnSpPr>
        <p:spPr>
          <a:xfrm>
            <a:off x="6001283" y="3465621"/>
            <a:ext cx="890154" cy="0"/>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36" name="Rechte verbindingslijn 35">
            <a:extLst>
              <a:ext uri="{FF2B5EF4-FFF2-40B4-BE49-F238E27FC236}">
                <a16:creationId xmlns:a16="http://schemas.microsoft.com/office/drawing/2014/main" id="{589F872A-8B51-4D00-965D-F3C92C2A0549}"/>
              </a:ext>
            </a:extLst>
          </p:cNvPr>
          <p:cNvCxnSpPr>
            <a:cxnSpLocks/>
          </p:cNvCxnSpPr>
          <p:nvPr/>
        </p:nvCxnSpPr>
        <p:spPr>
          <a:xfrm flipV="1">
            <a:off x="6891437" y="4156616"/>
            <a:ext cx="1140377" cy="1731"/>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37" name="Rechte verbindingslijn 36">
            <a:extLst>
              <a:ext uri="{FF2B5EF4-FFF2-40B4-BE49-F238E27FC236}">
                <a16:creationId xmlns:a16="http://schemas.microsoft.com/office/drawing/2014/main" id="{A7B83FC4-CB5F-4713-B0DE-0F004D8D23E0}"/>
              </a:ext>
            </a:extLst>
          </p:cNvPr>
          <p:cNvCxnSpPr>
            <a:cxnSpLocks/>
          </p:cNvCxnSpPr>
          <p:nvPr/>
        </p:nvCxnSpPr>
        <p:spPr>
          <a:xfrm>
            <a:off x="6891437" y="3465621"/>
            <a:ext cx="0" cy="1478105"/>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38" name="Rechte verbindingslijn 37">
            <a:extLst>
              <a:ext uri="{FF2B5EF4-FFF2-40B4-BE49-F238E27FC236}">
                <a16:creationId xmlns:a16="http://schemas.microsoft.com/office/drawing/2014/main" id="{B048035D-CF16-4D00-A530-C4786D2D636B}"/>
              </a:ext>
            </a:extLst>
          </p:cNvPr>
          <p:cNvCxnSpPr>
            <a:cxnSpLocks/>
          </p:cNvCxnSpPr>
          <p:nvPr/>
        </p:nvCxnSpPr>
        <p:spPr>
          <a:xfrm flipV="1">
            <a:off x="9047130" y="4156617"/>
            <a:ext cx="570189" cy="1"/>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39" name="Rechte verbindingslijn 38">
            <a:extLst>
              <a:ext uri="{FF2B5EF4-FFF2-40B4-BE49-F238E27FC236}">
                <a16:creationId xmlns:a16="http://schemas.microsoft.com/office/drawing/2014/main" id="{F1304E0F-155E-4BD3-8834-F11A4211A4D8}"/>
              </a:ext>
            </a:extLst>
          </p:cNvPr>
          <p:cNvCxnSpPr>
            <a:cxnSpLocks/>
          </p:cNvCxnSpPr>
          <p:nvPr/>
        </p:nvCxnSpPr>
        <p:spPr>
          <a:xfrm>
            <a:off x="9620783" y="1993574"/>
            <a:ext cx="0" cy="2173433"/>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40" name="Rechte verbindingslijn 39">
            <a:extLst>
              <a:ext uri="{FF2B5EF4-FFF2-40B4-BE49-F238E27FC236}">
                <a16:creationId xmlns:a16="http://schemas.microsoft.com/office/drawing/2014/main" id="{791A6F6F-5BE1-4FAE-AC86-0FB5C945949E}"/>
              </a:ext>
            </a:extLst>
          </p:cNvPr>
          <p:cNvCxnSpPr>
            <a:cxnSpLocks/>
          </p:cNvCxnSpPr>
          <p:nvPr/>
        </p:nvCxnSpPr>
        <p:spPr>
          <a:xfrm flipV="1">
            <a:off x="9617319" y="3067304"/>
            <a:ext cx="1140377" cy="1731"/>
          </a:xfrm>
          <a:prstGeom prst="line">
            <a:avLst/>
          </a:prstGeom>
          <a:ln w="34925">
            <a:solidFill>
              <a:srgbClr val="FFFFFF"/>
            </a:solidFill>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sp>
        <p:nvSpPr>
          <p:cNvPr id="41" name="Rechthoek 40">
            <a:extLst>
              <a:ext uri="{FF2B5EF4-FFF2-40B4-BE49-F238E27FC236}">
                <a16:creationId xmlns:a16="http://schemas.microsoft.com/office/drawing/2014/main" id="{EE83B55A-8C12-4D7E-935E-634092A0D856}"/>
              </a:ext>
            </a:extLst>
          </p:cNvPr>
          <p:cNvSpPr/>
          <p:nvPr/>
        </p:nvSpPr>
        <p:spPr>
          <a:xfrm>
            <a:off x="10577586" y="2603176"/>
            <a:ext cx="1018310" cy="862445"/>
          </a:xfrm>
          <a:prstGeom prst="rect">
            <a:avLst/>
          </a:prstGeom>
          <a:solidFill>
            <a:srgbClr val="0070C0"/>
          </a:solidFill>
          <a:ln>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hthoek: afgeronde hoeken 41">
            <a:extLst>
              <a:ext uri="{FF2B5EF4-FFF2-40B4-BE49-F238E27FC236}">
                <a16:creationId xmlns:a16="http://schemas.microsoft.com/office/drawing/2014/main" id="{6D2A6786-8359-45E0-B612-348AD7E99FCC}"/>
              </a:ext>
            </a:extLst>
          </p:cNvPr>
          <p:cNvSpPr/>
          <p:nvPr/>
        </p:nvSpPr>
        <p:spPr>
          <a:xfrm>
            <a:off x="10452907" y="2474396"/>
            <a:ext cx="1267667" cy="1143000"/>
          </a:xfrm>
          <a:prstGeom prst="roundRect">
            <a:avLst/>
          </a:prstGeom>
          <a:noFill/>
          <a:ln w="28575">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hthoek: afgeronde hoeken 42">
            <a:extLst>
              <a:ext uri="{FF2B5EF4-FFF2-40B4-BE49-F238E27FC236}">
                <a16:creationId xmlns:a16="http://schemas.microsoft.com/office/drawing/2014/main" id="{2F388292-D508-4086-978E-20690A29BB5B}"/>
              </a:ext>
            </a:extLst>
          </p:cNvPr>
          <p:cNvSpPr/>
          <p:nvPr/>
        </p:nvSpPr>
        <p:spPr>
          <a:xfrm>
            <a:off x="7913395" y="3585116"/>
            <a:ext cx="1267667" cy="1143000"/>
          </a:xfrm>
          <a:prstGeom prst="roundRect">
            <a:avLst/>
          </a:prstGeom>
          <a:noFill/>
          <a:ln w="28575">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hthoek: afgeronde hoeken 43">
            <a:extLst>
              <a:ext uri="{FF2B5EF4-FFF2-40B4-BE49-F238E27FC236}">
                <a16:creationId xmlns:a16="http://schemas.microsoft.com/office/drawing/2014/main" id="{64FF3629-78B3-4B83-9E8A-0FDD2750E808}"/>
              </a:ext>
            </a:extLst>
          </p:cNvPr>
          <p:cNvSpPr/>
          <p:nvPr/>
        </p:nvSpPr>
        <p:spPr>
          <a:xfrm>
            <a:off x="4858294" y="2910573"/>
            <a:ext cx="1267667" cy="1143000"/>
          </a:xfrm>
          <a:prstGeom prst="roundRect">
            <a:avLst/>
          </a:prstGeom>
          <a:noFill/>
          <a:ln w="28575">
            <a:solidFill>
              <a:srgbClr val="C00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hthoek 44">
            <a:extLst>
              <a:ext uri="{FF2B5EF4-FFF2-40B4-BE49-F238E27FC236}">
                <a16:creationId xmlns:a16="http://schemas.microsoft.com/office/drawing/2014/main" id="{90BB1F2B-8B06-4262-B7BF-8FE59F2631CE}"/>
              </a:ext>
            </a:extLst>
          </p:cNvPr>
          <p:cNvSpPr/>
          <p:nvPr/>
        </p:nvSpPr>
        <p:spPr>
          <a:xfrm>
            <a:off x="5186648" y="3003956"/>
            <a:ext cx="566181"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9525">
                  <a:solidFill>
                    <a:srgbClr val="FFC000"/>
                  </a:solidFill>
                  <a:prstDash val="solid"/>
                </a:ln>
                <a:solidFill>
                  <a:srgbClr val="00B0F0"/>
                </a:solidFill>
                <a:effectLst>
                  <a:outerShdw blurRad="12700" dist="38100" dir="2700000" algn="tl" rotWithShape="0">
                    <a:prstClr val="white">
                      <a:lumMod val="50000"/>
                    </a:prstClr>
                  </a:outerShdw>
                </a:effectLst>
                <a:uLnTx/>
                <a:uFillTx/>
                <a:latin typeface="Calibri"/>
                <a:ea typeface="+mn-ea"/>
                <a:cs typeface="+mn-cs"/>
              </a:rPr>
              <a:t>X</a:t>
            </a:r>
          </a:p>
        </p:txBody>
      </p:sp>
      <p:sp>
        <p:nvSpPr>
          <p:cNvPr id="46" name="Rechthoek 45">
            <a:extLst>
              <a:ext uri="{FF2B5EF4-FFF2-40B4-BE49-F238E27FC236}">
                <a16:creationId xmlns:a16="http://schemas.microsoft.com/office/drawing/2014/main" id="{1C022FFD-844B-4D6F-AE4C-ECD0D27199D5}"/>
              </a:ext>
            </a:extLst>
          </p:cNvPr>
          <p:cNvSpPr/>
          <p:nvPr/>
        </p:nvSpPr>
        <p:spPr>
          <a:xfrm>
            <a:off x="8259702" y="3654416"/>
            <a:ext cx="566181"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9525">
                  <a:solidFill>
                    <a:srgbClr val="FFC000"/>
                  </a:solidFill>
                  <a:prstDash val="solid"/>
                </a:ln>
                <a:solidFill>
                  <a:srgbClr val="00B0F0"/>
                </a:solidFill>
                <a:effectLst>
                  <a:outerShdw blurRad="12700" dist="38100" dir="2700000" algn="tl" rotWithShape="0">
                    <a:prstClr val="white">
                      <a:lumMod val="50000"/>
                    </a:prstClr>
                  </a:outerShdw>
                </a:effectLst>
                <a:uLnTx/>
                <a:uFillTx/>
                <a:latin typeface="Calibri"/>
                <a:ea typeface="+mn-ea"/>
                <a:cs typeface="+mn-cs"/>
              </a:rPr>
              <a:t>X</a:t>
            </a:r>
          </a:p>
        </p:txBody>
      </p:sp>
      <p:sp>
        <p:nvSpPr>
          <p:cNvPr id="47" name="Rechthoek 46">
            <a:extLst>
              <a:ext uri="{FF2B5EF4-FFF2-40B4-BE49-F238E27FC236}">
                <a16:creationId xmlns:a16="http://schemas.microsoft.com/office/drawing/2014/main" id="{E1A601AD-ED14-488C-9639-52EEFD423D09}"/>
              </a:ext>
            </a:extLst>
          </p:cNvPr>
          <p:cNvSpPr/>
          <p:nvPr/>
        </p:nvSpPr>
        <p:spPr>
          <a:xfrm>
            <a:off x="10808964" y="2558743"/>
            <a:ext cx="566181" cy="923330"/>
          </a:xfrm>
          <a:prstGeom prst="rect">
            <a:avLst/>
          </a:prstGeom>
          <a:noFill/>
          <a:effectLst>
            <a:outerShdw blurRad="50800" dist="38100" dir="2700000" algn="tl" rotWithShape="0">
              <a:prstClr val="black">
                <a:alpha val="40000"/>
              </a:prstClr>
            </a:outerShdw>
          </a:effectLst>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dirty="0">
                <a:ln w="9525">
                  <a:solidFill>
                    <a:srgbClr val="FFC000"/>
                  </a:solidFill>
                  <a:prstDash val="solid"/>
                </a:ln>
                <a:solidFill>
                  <a:srgbClr val="00B0F0"/>
                </a:solidFill>
                <a:effectLst>
                  <a:outerShdw blurRad="12700" dist="38100" dir="2700000" algn="tl" rotWithShape="0">
                    <a:prstClr val="white">
                      <a:lumMod val="50000"/>
                    </a:prstClr>
                  </a:outerShdw>
                </a:effectLst>
                <a:uLnTx/>
                <a:uFillTx/>
                <a:latin typeface="Calibri"/>
                <a:ea typeface="+mn-ea"/>
                <a:cs typeface="+mn-cs"/>
              </a:rPr>
              <a:t>X</a:t>
            </a:r>
          </a:p>
        </p:txBody>
      </p:sp>
      <p:sp>
        <p:nvSpPr>
          <p:cNvPr id="48" name="Tekstvak 47">
            <a:extLst>
              <a:ext uri="{FF2B5EF4-FFF2-40B4-BE49-F238E27FC236}">
                <a16:creationId xmlns:a16="http://schemas.microsoft.com/office/drawing/2014/main" id="{39A6291C-287C-41C1-B2AB-DB89282E50B0}"/>
              </a:ext>
            </a:extLst>
          </p:cNvPr>
          <p:cNvSpPr txBox="1"/>
          <p:nvPr/>
        </p:nvSpPr>
        <p:spPr>
          <a:xfrm>
            <a:off x="3251399" y="5677152"/>
            <a:ext cx="71482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Aangeven uit welke stappen een </a:t>
            </a:r>
            <a:r>
              <a:rPr kumimoji="0" lang="nl-NL"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deelproces</a:t>
            </a: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bestaat, met als doel bijvoorbeeld opsporen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 welke processtap een fout is ontstaan en wat de gevolgen daar van zijn in volgende stappen/ </a:t>
            </a:r>
          </a:p>
        </p:txBody>
      </p:sp>
      <p:sp>
        <p:nvSpPr>
          <p:cNvPr id="50" name="Tekstvak 49">
            <a:extLst>
              <a:ext uri="{FF2B5EF4-FFF2-40B4-BE49-F238E27FC236}">
                <a16:creationId xmlns:a16="http://schemas.microsoft.com/office/drawing/2014/main" id="{2E9A9164-873F-4C6F-A3D4-E0749A87DC06}"/>
              </a:ext>
            </a:extLst>
          </p:cNvPr>
          <p:cNvSpPr txBox="1"/>
          <p:nvPr/>
        </p:nvSpPr>
        <p:spPr>
          <a:xfrm>
            <a:off x="10274916" y="6562940"/>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177</a:t>
            </a:r>
          </a:p>
        </p:txBody>
      </p:sp>
      <p:pic>
        <p:nvPicPr>
          <p:cNvPr id="51" name="Afbeelding 50" descr="Afbeelding met vliegtuig, zitten, groot, startbaan&#10;&#10;Automatisch gegenereerde beschrijving">
            <a:extLst>
              <a:ext uri="{FF2B5EF4-FFF2-40B4-BE49-F238E27FC236}">
                <a16:creationId xmlns:a16="http://schemas.microsoft.com/office/drawing/2014/main" id="{FB620FE3-8F7A-4CED-A734-9741E0877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sp>
        <p:nvSpPr>
          <p:cNvPr id="2" name="Tijdelijke aanduiding voor dianummer 1">
            <a:extLst>
              <a:ext uri="{FF2B5EF4-FFF2-40B4-BE49-F238E27FC236}">
                <a16:creationId xmlns:a16="http://schemas.microsoft.com/office/drawing/2014/main" id="{822F85B7-D444-4AF5-B3F8-2F3E39FC8461}"/>
              </a:ext>
            </a:extLst>
          </p:cNvPr>
          <p:cNvSpPr>
            <a:spLocks noGrp="1"/>
          </p:cNvSpPr>
          <p:nvPr>
            <p:ph type="sldNum" sz="quarter" idx="12"/>
          </p:nvPr>
        </p:nvSpPr>
        <p:spPr/>
        <p:txBody>
          <a:bodyPr/>
          <a:lstStyle/>
          <a:p>
            <a:fld id="{BD2C07DF-3CF3-41EE-A18E-119FE81334F7}" type="slidenum">
              <a:rPr lang="nl-NL" smtClean="0"/>
              <a:t>97</a:t>
            </a:fld>
            <a:endParaRPr lang="nl-NL"/>
          </a:p>
        </p:txBody>
      </p:sp>
    </p:spTree>
    <p:extLst>
      <p:ext uri="{BB962C8B-B14F-4D97-AF65-F5344CB8AC3E}">
        <p14:creationId xmlns:p14="http://schemas.microsoft.com/office/powerpoint/2010/main" val="23307373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nl-NL" dirty="0"/>
              <a:t>Run Chart / Run </a:t>
            </a:r>
            <a:r>
              <a:rPr lang="nl-NL" dirty="0" err="1"/>
              <a:t>Sequence</a:t>
            </a:r>
            <a:r>
              <a:rPr lang="nl-NL" dirty="0"/>
              <a:t> Plot</a:t>
            </a:r>
            <a:br>
              <a:rPr lang="nl-NL" dirty="0"/>
            </a:br>
            <a:endParaRPr lang="nl-NL" sz="1800" b="0" dirty="0"/>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EC3C50F9-5E7F-4DE4-B038-737418503B45}"/>
              </a:ext>
            </a:extLst>
          </p:cNvPr>
          <p:cNvSpPr/>
          <p:nvPr/>
        </p:nvSpPr>
        <p:spPr>
          <a:xfrm>
            <a:off x="3041277" y="1618536"/>
            <a:ext cx="7790175" cy="3929062"/>
          </a:xfrm>
          <a:prstGeom prst="rect">
            <a:avLst/>
          </a:prstGeom>
          <a:noFill/>
          <a:ln w="25400" cap="flat" cmpd="sng" algn="ctr">
            <a:solidFill>
              <a:schemeClr val="bg1">
                <a:lumMod val="5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8" name="Rechte verbindingslijn 17">
            <a:extLst>
              <a:ext uri="{FF2B5EF4-FFF2-40B4-BE49-F238E27FC236}">
                <a16:creationId xmlns:a16="http://schemas.microsoft.com/office/drawing/2014/main" id="{5A38DEDC-946C-4F8F-879B-809AB2A13272}"/>
              </a:ext>
            </a:extLst>
          </p:cNvPr>
          <p:cNvCxnSpPr/>
          <p:nvPr/>
        </p:nvCxnSpPr>
        <p:spPr>
          <a:xfrm>
            <a:off x="3041277" y="5038862"/>
            <a:ext cx="7790175" cy="0"/>
          </a:xfrm>
          <a:prstGeom prst="line">
            <a:avLst/>
          </a:prstGeom>
          <a:noFill/>
          <a:ln w="9525" cap="flat" cmpd="sng" algn="ctr">
            <a:solidFill>
              <a:srgbClr val="EEECE1">
                <a:lumMod val="25000"/>
              </a:srgbClr>
            </a:solidFill>
            <a:prstDash val="solid"/>
          </a:ln>
          <a:effectLst/>
        </p:spPr>
      </p:cxnSp>
      <p:cxnSp>
        <p:nvCxnSpPr>
          <p:cNvPr id="19" name="Rechte verbindingslijn 18">
            <a:extLst>
              <a:ext uri="{FF2B5EF4-FFF2-40B4-BE49-F238E27FC236}">
                <a16:creationId xmlns:a16="http://schemas.microsoft.com/office/drawing/2014/main" id="{4CAE2C07-2B4C-48DD-BBB5-FCBFAF0BB340}"/>
              </a:ext>
            </a:extLst>
          </p:cNvPr>
          <p:cNvCxnSpPr/>
          <p:nvPr/>
        </p:nvCxnSpPr>
        <p:spPr>
          <a:xfrm>
            <a:off x="3041277" y="4029788"/>
            <a:ext cx="7790175" cy="0"/>
          </a:xfrm>
          <a:prstGeom prst="line">
            <a:avLst/>
          </a:prstGeom>
          <a:noFill/>
          <a:ln w="9525" cap="flat" cmpd="sng" algn="ctr">
            <a:solidFill>
              <a:srgbClr val="EEECE1">
                <a:lumMod val="25000"/>
              </a:srgbClr>
            </a:solidFill>
            <a:prstDash val="solid"/>
          </a:ln>
          <a:effectLst/>
        </p:spPr>
      </p:cxnSp>
      <p:cxnSp>
        <p:nvCxnSpPr>
          <p:cNvPr id="20" name="Rechte verbindingslijn 19">
            <a:extLst>
              <a:ext uri="{FF2B5EF4-FFF2-40B4-BE49-F238E27FC236}">
                <a16:creationId xmlns:a16="http://schemas.microsoft.com/office/drawing/2014/main" id="{EE9EC92E-120A-4ED3-AF9E-FF7F6AEE65D0}"/>
              </a:ext>
            </a:extLst>
          </p:cNvPr>
          <p:cNvCxnSpPr/>
          <p:nvPr/>
        </p:nvCxnSpPr>
        <p:spPr>
          <a:xfrm>
            <a:off x="3041277" y="3525252"/>
            <a:ext cx="7790175" cy="0"/>
          </a:xfrm>
          <a:prstGeom prst="line">
            <a:avLst/>
          </a:prstGeom>
          <a:noFill/>
          <a:ln w="9525" cap="flat" cmpd="sng" algn="ctr">
            <a:solidFill>
              <a:schemeClr val="bg1">
                <a:lumMod val="50000"/>
              </a:schemeClr>
            </a:solidFill>
            <a:prstDash val="solid"/>
          </a:ln>
          <a:effectLst/>
        </p:spPr>
      </p:cxnSp>
      <p:cxnSp>
        <p:nvCxnSpPr>
          <p:cNvPr id="21" name="Rechte verbindingslijn 20">
            <a:extLst>
              <a:ext uri="{FF2B5EF4-FFF2-40B4-BE49-F238E27FC236}">
                <a16:creationId xmlns:a16="http://schemas.microsoft.com/office/drawing/2014/main" id="{462BF2CA-7C8F-4674-B98A-D167A8058EC6}"/>
              </a:ext>
            </a:extLst>
          </p:cNvPr>
          <p:cNvCxnSpPr/>
          <p:nvPr/>
        </p:nvCxnSpPr>
        <p:spPr>
          <a:xfrm>
            <a:off x="3041277" y="3020716"/>
            <a:ext cx="7790175" cy="0"/>
          </a:xfrm>
          <a:prstGeom prst="line">
            <a:avLst/>
          </a:prstGeom>
          <a:noFill/>
          <a:ln w="9525" cap="flat" cmpd="sng" algn="ctr">
            <a:solidFill>
              <a:srgbClr val="EEECE1">
                <a:lumMod val="25000"/>
              </a:srgbClr>
            </a:solidFill>
            <a:prstDash val="solid"/>
          </a:ln>
          <a:effectLst/>
        </p:spPr>
      </p:cxnSp>
      <p:cxnSp>
        <p:nvCxnSpPr>
          <p:cNvPr id="22" name="Rechte verbindingslijn 21">
            <a:extLst>
              <a:ext uri="{FF2B5EF4-FFF2-40B4-BE49-F238E27FC236}">
                <a16:creationId xmlns:a16="http://schemas.microsoft.com/office/drawing/2014/main" id="{9C25BB92-BF8B-46B5-BB33-4AABE843A14D}"/>
              </a:ext>
            </a:extLst>
          </p:cNvPr>
          <p:cNvCxnSpPr/>
          <p:nvPr/>
        </p:nvCxnSpPr>
        <p:spPr>
          <a:xfrm>
            <a:off x="3041277" y="2011644"/>
            <a:ext cx="7790175" cy="0"/>
          </a:xfrm>
          <a:prstGeom prst="line">
            <a:avLst/>
          </a:prstGeom>
          <a:noFill/>
          <a:ln w="9525" cap="flat" cmpd="sng" algn="ctr">
            <a:solidFill>
              <a:srgbClr val="EEECE1">
                <a:lumMod val="25000"/>
              </a:srgbClr>
            </a:solidFill>
            <a:prstDash val="solid"/>
          </a:ln>
          <a:effectLst/>
        </p:spPr>
      </p:cxnSp>
      <p:cxnSp>
        <p:nvCxnSpPr>
          <p:cNvPr id="23" name="Rechte verbindingslijn met pijl 22">
            <a:extLst>
              <a:ext uri="{FF2B5EF4-FFF2-40B4-BE49-F238E27FC236}">
                <a16:creationId xmlns:a16="http://schemas.microsoft.com/office/drawing/2014/main" id="{94D90917-2B7C-47E3-9E26-48C73AD1D191}"/>
              </a:ext>
            </a:extLst>
          </p:cNvPr>
          <p:cNvCxnSpPr/>
          <p:nvPr/>
        </p:nvCxnSpPr>
        <p:spPr>
          <a:xfrm>
            <a:off x="3041277" y="5828572"/>
            <a:ext cx="7790175" cy="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25" name="Rechte verbindingslijn met pijl 24">
            <a:extLst>
              <a:ext uri="{FF2B5EF4-FFF2-40B4-BE49-F238E27FC236}">
                <a16:creationId xmlns:a16="http://schemas.microsoft.com/office/drawing/2014/main" id="{E6B7E2F7-FCBC-4DF1-9DBF-C125AB0B9141}"/>
              </a:ext>
            </a:extLst>
          </p:cNvPr>
          <p:cNvCxnSpPr>
            <a:cxnSpLocks/>
          </p:cNvCxnSpPr>
          <p:nvPr/>
        </p:nvCxnSpPr>
        <p:spPr>
          <a:xfrm flipV="1">
            <a:off x="2853714" y="1643937"/>
            <a:ext cx="0" cy="3929062"/>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47" name="Tekstvak 46">
            <a:extLst>
              <a:ext uri="{FF2B5EF4-FFF2-40B4-BE49-F238E27FC236}">
                <a16:creationId xmlns:a16="http://schemas.microsoft.com/office/drawing/2014/main" id="{271FD812-189D-429E-8DD0-6ECD1734875F}"/>
              </a:ext>
            </a:extLst>
          </p:cNvPr>
          <p:cNvSpPr txBox="1"/>
          <p:nvPr/>
        </p:nvSpPr>
        <p:spPr>
          <a:xfrm>
            <a:off x="6599087" y="6385023"/>
            <a:ext cx="529312"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Data</a:t>
            </a:r>
          </a:p>
        </p:txBody>
      </p:sp>
      <p:cxnSp>
        <p:nvCxnSpPr>
          <p:cNvPr id="52" name="Rechte verbindingslijn 51">
            <a:extLst>
              <a:ext uri="{FF2B5EF4-FFF2-40B4-BE49-F238E27FC236}">
                <a16:creationId xmlns:a16="http://schemas.microsoft.com/office/drawing/2014/main" id="{71A6136A-7F51-4257-A0D8-525A11EEA0E3}"/>
              </a:ext>
            </a:extLst>
          </p:cNvPr>
          <p:cNvCxnSpPr/>
          <p:nvPr/>
        </p:nvCxnSpPr>
        <p:spPr>
          <a:xfrm>
            <a:off x="3041277" y="2516180"/>
            <a:ext cx="7790175" cy="0"/>
          </a:xfrm>
          <a:prstGeom prst="line">
            <a:avLst/>
          </a:prstGeom>
          <a:noFill/>
          <a:ln w="9525" cap="flat" cmpd="sng" algn="ctr">
            <a:solidFill>
              <a:srgbClr val="EEECE1">
                <a:lumMod val="25000"/>
              </a:srgbClr>
            </a:solidFill>
            <a:prstDash val="solid"/>
          </a:ln>
          <a:effectLst/>
        </p:spPr>
      </p:cxnSp>
      <p:cxnSp>
        <p:nvCxnSpPr>
          <p:cNvPr id="53" name="Rechte verbindingslijn 52">
            <a:extLst>
              <a:ext uri="{FF2B5EF4-FFF2-40B4-BE49-F238E27FC236}">
                <a16:creationId xmlns:a16="http://schemas.microsoft.com/office/drawing/2014/main" id="{8EC49465-A07A-499E-840F-BB0AD8559A30}"/>
              </a:ext>
            </a:extLst>
          </p:cNvPr>
          <p:cNvCxnSpPr/>
          <p:nvPr/>
        </p:nvCxnSpPr>
        <p:spPr>
          <a:xfrm>
            <a:off x="3041277" y="4498579"/>
            <a:ext cx="7790175" cy="0"/>
          </a:xfrm>
          <a:prstGeom prst="line">
            <a:avLst/>
          </a:prstGeom>
          <a:noFill/>
          <a:ln w="9525" cap="flat" cmpd="sng" algn="ctr">
            <a:solidFill>
              <a:srgbClr val="EEECE1">
                <a:lumMod val="25000"/>
              </a:srgbClr>
            </a:solidFill>
            <a:prstDash val="solid"/>
          </a:ln>
          <a:effectLst/>
        </p:spPr>
      </p:cxnSp>
      <p:sp>
        <p:nvSpPr>
          <p:cNvPr id="46" name="Tekstvak 45">
            <a:extLst>
              <a:ext uri="{FF2B5EF4-FFF2-40B4-BE49-F238E27FC236}">
                <a16:creationId xmlns:a16="http://schemas.microsoft.com/office/drawing/2014/main" id="{47B73960-93DC-466F-80C1-310FF54068BD}"/>
              </a:ext>
            </a:extLst>
          </p:cNvPr>
          <p:cNvSpPr txBox="1"/>
          <p:nvPr/>
        </p:nvSpPr>
        <p:spPr>
          <a:xfrm>
            <a:off x="3075742" y="5907484"/>
            <a:ext cx="494045" cy="369332"/>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25 jan </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2016</a:t>
            </a:r>
          </a:p>
        </p:txBody>
      </p:sp>
      <p:sp>
        <p:nvSpPr>
          <p:cNvPr id="48" name="Tekstvak 47">
            <a:extLst>
              <a:ext uri="{FF2B5EF4-FFF2-40B4-BE49-F238E27FC236}">
                <a16:creationId xmlns:a16="http://schemas.microsoft.com/office/drawing/2014/main" id="{A5306563-CF52-419F-9FCD-14300F76BCDD}"/>
              </a:ext>
            </a:extLst>
          </p:cNvPr>
          <p:cNvSpPr txBox="1"/>
          <p:nvPr/>
        </p:nvSpPr>
        <p:spPr>
          <a:xfrm>
            <a:off x="7993676" y="5907484"/>
            <a:ext cx="481221" cy="369332"/>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12 apr</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2018</a:t>
            </a:r>
          </a:p>
        </p:txBody>
      </p:sp>
      <p:sp>
        <p:nvSpPr>
          <p:cNvPr id="49" name="Tekstvak 48">
            <a:extLst>
              <a:ext uri="{FF2B5EF4-FFF2-40B4-BE49-F238E27FC236}">
                <a16:creationId xmlns:a16="http://schemas.microsoft.com/office/drawing/2014/main" id="{415165FB-1D56-4224-8423-3D96CC1DAA16}"/>
              </a:ext>
            </a:extLst>
          </p:cNvPr>
          <p:cNvSpPr txBox="1"/>
          <p:nvPr/>
        </p:nvSpPr>
        <p:spPr>
          <a:xfrm>
            <a:off x="5894578" y="5907484"/>
            <a:ext cx="492443" cy="369332"/>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 dec</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2017</a:t>
            </a:r>
          </a:p>
        </p:txBody>
      </p:sp>
      <p:sp>
        <p:nvSpPr>
          <p:cNvPr id="50" name="Tekstvak 49">
            <a:extLst>
              <a:ext uri="{FF2B5EF4-FFF2-40B4-BE49-F238E27FC236}">
                <a16:creationId xmlns:a16="http://schemas.microsoft.com/office/drawing/2014/main" id="{69378121-0F3A-418A-AA3C-B9F14D5C82F1}"/>
              </a:ext>
            </a:extLst>
          </p:cNvPr>
          <p:cNvSpPr txBox="1"/>
          <p:nvPr/>
        </p:nvSpPr>
        <p:spPr>
          <a:xfrm>
            <a:off x="6599087" y="5907484"/>
            <a:ext cx="479618" cy="369332"/>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 feb</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2018</a:t>
            </a:r>
          </a:p>
        </p:txBody>
      </p:sp>
      <p:sp>
        <p:nvSpPr>
          <p:cNvPr id="51" name="Tekstvak 50">
            <a:extLst>
              <a:ext uri="{FF2B5EF4-FFF2-40B4-BE49-F238E27FC236}">
                <a16:creationId xmlns:a16="http://schemas.microsoft.com/office/drawing/2014/main" id="{E0F7D589-4F94-42A2-9A51-7E85BEE762C6}"/>
              </a:ext>
            </a:extLst>
          </p:cNvPr>
          <p:cNvSpPr txBox="1"/>
          <p:nvPr/>
        </p:nvSpPr>
        <p:spPr>
          <a:xfrm>
            <a:off x="7288366" y="5907484"/>
            <a:ext cx="513282" cy="369332"/>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 mar</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2018</a:t>
            </a:r>
          </a:p>
        </p:txBody>
      </p:sp>
      <p:sp>
        <p:nvSpPr>
          <p:cNvPr id="54" name="Tekstvak 53">
            <a:extLst>
              <a:ext uri="{FF2B5EF4-FFF2-40B4-BE49-F238E27FC236}">
                <a16:creationId xmlns:a16="http://schemas.microsoft.com/office/drawing/2014/main" id="{5AC76A41-0DCE-4284-B224-36B247701AD0}"/>
              </a:ext>
            </a:extLst>
          </p:cNvPr>
          <p:cNvSpPr txBox="1"/>
          <p:nvPr/>
        </p:nvSpPr>
        <p:spPr>
          <a:xfrm>
            <a:off x="5203694" y="5907484"/>
            <a:ext cx="489236" cy="369332"/>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 sep</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2017</a:t>
            </a:r>
          </a:p>
        </p:txBody>
      </p:sp>
      <p:sp>
        <p:nvSpPr>
          <p:cNvPr id="55" name="Tekstvak 54">
            <a:extLst>
              <a:ext uri="{FF2B5EF4-FFF2-40B4-BE49-F238E27FC236}">
                <a16:creationId xmlns:a16="http://schemas.microsoft.com/office/drawing/2014/main" id="{6FFD5776-D1C5-41C6-807E-6F0F6A95AC68}"/>
              </a:ext>
            </a:extLst>
          </p:cNvPr>
          <p:cNvSpPr txBox="1"/>
          <p:nvPr/>
        </p:nvSpPr>
        <p:spPr>
          <a:xfrm>
            <a:off x="4491170" y="5907484"/>
            <a:ext cx="513282" cy="369332"/>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 mar</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2017</a:t>
            </a:r>
          </a:p>
        </p:txBody>
      </p:sp>
      <p:sp>
        <p:nvSpPr>
          <p:cNvPr id="56" name="Tekstvak 55">
            <a:extLst>
              <a:ext uri="{FF2B5EF4-FFF2-40B4-BE49-F238E27FC236}">
                <a16:creationId xmlns:a16="http://schemas.microsoft.com/office/drawing/2014/main" id="{6B6F25A3-0752-4594-A0F8-BE55465BF40A}"/>
              </a:ext>
            </a:extLst>
          </p:cNvPr>
          <p:cNvSpPr txBox="1"/>
          <p:nvPr/>
        </p:nvSpPr>
        <p:spPr>
          <a:xfrm>
            <a:off x="3777845" y="5907484"/>
            <a:ext cx="513282" cy="369332"/>
          </a:xfrm>
          <a:prstGeom prst="rect">
            <a:avLst/>
          </a:prstGeom>
          <a:noFill/>
        </p:spPr>
        <p:txBody>
          <a:bodyPr wrap="none" rtlCol="0">
            <a:spAutoFit/>
          </a:bodyPr>
          <a:lstStyle/>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 mar</a:t>
            </a:r>
          </a:p>
          <a:p>
            <a:pPr marL="0" marR="0" lvl="0" indent="0" algn="ctr" defTabSz="914261"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2016</a:t>
            </a:r>
          </a:p>
        </p:txBody>
      </p:sp>
      <p:cxnSp>
        <p:nvCxnSpPr>
          <p:cNvPr id="58" name="Rechte verbindingslijn met pijl 57">
            <a:extLst>
              <a:ext uri="{FF2B5EF4-FFF2-40B4-BE49-F238E27FC236}">
                <a16:creationId xmlns:a16="http://schemas.microsoft.com/office/drawing/2014/main" id="{CB8EE034-0348-40C9-B6C8-4D34D5CFBAE7}"/>
              </a:ext>
            </a:extLst>
          </p:cNvPr>
          <p:cNvCxnSpPr>
            <a:cxnSpLocks/>
          </p:cNvCxnSpPr>
          <p:nvPr/>
        </p:nvCxnSpPr>
        <p:spPr>
          <a:xfrm flipV="1">
            <a:off x="11000405" y="1643937"/>
            <a:ext cx="0" cy="3929062"/>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59" name="Tekstvak 58">
            <a:extLst>
              <a:ext uri="{FF2B5EF4-FFF2-40B4-BE49-F238E27FC236}">
                <a16:creationId xmlns:a16="http://schemas.microsoft.com/office/drawing/2014/main" id="{6581C305-D447-47D4-ABCD-D6F10392BCF0}"/>
              </a:ext>
            </a:extLst>
          </p:cNvPr>
          <p:cNvSpPr txBox="1"/>
          <p:nvPr/>
        </p:nvSpPr>
        <p:spPr>
          <a:xfrm rot="5400000">
            <a:off x="10584262" y="3807882"/>
            <a:ext cx="1231299"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Ervaringsjaren</a:t>
            </a:r>
          </a:p>
        </p:txBody>
      </p:sp>
      <p:sp>
        <p:nvSpPr>
          <p:cNvPr id="61" name="Tekstvak 60">
            <a:extLst>
              <a:ext uri="{FF2B5EF4-FFF2-40B4-BE49-F238E27FC236}">
                <a16:creationId xmlns:a16="http://schemas.microsoft.com/office/drawing/2014/main" id="{90E2F36E-82EF-4404-B9D7-051BB6B7041B}"/>
              </a:ext>
            </a:extLst>
          </p:cNvPr>
          <p:cNvSpPr txBox="1"/>
          <p:nvPr/>
        </p:nvSpPr>
        <p:spPr>
          <a:xfrm rot="16200000">
            <a:off x="2240775" y="3656241"/>
            <a:ext cx="962828"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Resultaten</a:t>
            </a:r>
          </a:p>
        </p:txBody>
      </p:sp>
      <p:sp>
        <p:nvSpPr>
          <p:cNvPr id="62" name="Ovaal 61">
            <a:extLst>
              <a:ext uri="{FF2B5EF4-FFF2-40B4-BE49-F238E27FC236}">
                <a16:creationId xmlns:a16="http://schemas.microsoft.com/office/drawing/2014/main" id="{22C05B0F-CBF8-4BAB-9080-C1407EBCCB6D}"/>
              </a:ext>
            </a:extLst>
          </p:cNvPr>
          <p:cNvSpPr/>
          <p:nvPr/>
        </p:nvSpPr>
        <p:spPr>
          <a:xfrm>
            <a:off x="4648652" y="2645744"/>
            <a:ext cx="216000" cy="216000"/>
          </a:xfrm>
          <a:prstGeom prst="ellipse">
            <a:avLst/>
          </a:prstGeom>
          <a:solidFill>
            <a:sysClr val="window" lastClr="FFFFFF"/>
          </a:solidFill>
          <a:ln w="2540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C000"/>
              </a:solidFill>
              <a:effectLst/>
              <a:uLnTx/>
              <a:uFillTx/>
              <a:latin typeface="Calibri"/>
              <a:ea typeface="+mn-ea"/>
              <a:cs typeface="+mn-cs"/>
            </a:endParaRPr>
          </a:p>
        </p:txBody>
      </p:sp>
      <p:sp>
        <p:nvSpPr>
          <p:cNvPr id="63" name="Ovaal 62">
            <a:extLst>
              <a:ext uri="{FF2B5EF4-FFF2-40B4-BE49-F238E27FC236}">
                <a16:creationId xmlns:a16="http://schemas.microsoft.com/office/drawing/2014/main" id="{DF330172-D46E-48B5-B842-DA2857892D57}"/>
              </a:ext>
            </a:extLst>
          </p:cNvPr>
          <p:cNvSpPr/>
          <p:nvPr/>
        </p:nvSpPr>
        <p:spPr>
          <a:xfrm>
            <a:off x="5309465" y="3104399"/>
            <a:ext cx="216000" cy="216000"/>
          </a:xfrm>
          <a:prstGeom prst="ellipse">
            <a:avLst/>
          </a:prstGeom>
          <a:solidFill>
            <a:sysClr val="window" lastClr="FFFFFF"/>
          </a:solidFill>
          <a:ln w="2540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C000"/>
              </a:solidFill>
              <a:effectLst/>
              <a:uLnTx/>
              <a:uFillTx/>
              <a:latin typeface="Calibri"/>
              <a:ea typeface="+mn-ea"/>
              <a:cs typeface="+mn-cs"/>
            </a:endParaRPr>
          </a:p>
        </p:txBody>
      </p:sp>
      <p:sp>
        <p:nvSpPr>
          <p:cNvPr id="64" name="Ovaal 63">
            <a:extLst>
              <a:ext uri="{FF2B5EF4-FFF2-40B4-BE49-F238E27FC236}">
                <a16:creationId xmlns:a16="http://schemas.microsoft.com/office/drawing/2014/main" id="{7A802024-DB2F-4FF1-B284-E1BDCD166CBA}"/>
              </a:ext>
            </a:extLst>
          </p:cNvPr>
          <p:cNvSpPr/>
          <p:nvPr/>
        </p:nvSpPr>
        <p:spPr>
          <a:xfrm>
            <a:off x="3208426" y="2624620"/>
            <a:ext cx="216000" cy="216000"/>
          </a:xfrm>
          <a:prstGeom prst="ellipse">
            <a:avLst/>
          </a:prstGeom>
          <a:solidFill>
            <a:sysClr val="window" lastClr="FFFFFF"/>
          </a:solidFill>
          <a:ln w="2540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C000"/>
              </a:solidFill>
              <a:effectLst/>
              <a:uLnTx/>
              <a:uFillTx/>
              <a:latin typeface="Calibri"/>
              <a:ea typeface="+mn-ea"/>
              <a:cs typeface="+mn-cs"/>
            </a:endParaRPr>
          </a:p>
        </p:txBody>
      </p:sp>
      <p:sp>
        <p:nvSpPr>
          <p:cNvPr id="65" name="Ovaal 64">
            <a:extLst>
              <a:ext uri="{FF2B5EF4-FFF2-40B4-BE49-F238E27FC236}">
                <a16:creationId xmlns:a16="http://schemas.microsoft.com/office/drawing/2014/main" id="{9E200C6D-6401-412A-91FD-70AC435E829E}"/>
              </a:ext>
            </a:extLst>
          </p:cNvPr>
          <p:cNvSpPr/>
          <p:nvPr/>
        </p:nvSpPr>
        <p:spPr>
          <a:xfrm>
            <a:off x="7465380" y="2925846"/>
            <a:ext cx="216000" cy="216000"/>
          </a:xfrm>
          <a:prstGeom prst="ellipse">
            <a:avLst/>
          </a:prstGeom>
          <a:solidFill>
            <a:sysClr val="window" lastClr="FFFFFF"/>
          </a:solidFill>
          <a:ln w="2540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C000"/>
              </a:solidFill>
              <a:effectLst/>
              <a:uLnTx/>
              <a:uFillTx/>
              <a:latin typeface="Calibri"/>
              <a:ea typeface="+mn-ea"/>
              <a:cs typeface="+mn-cs"/>
            </a:endParaRPr>
          </a:p>
        </p:txBody>
      </p:sp>
      <p:sp>
        <p:nvSpPr>
          <p:cNvPr id="81" name="Ovaal 80">
            <a:extLst>
              <a:ext uri="{FF2B5EF4-FFF2-40B4-BE49-F238E27FC236}">
                <a16:creationId xmlns:a16="http://schemas.microsoft.com/office/drawing/2014/main" id="{38D272C1-402C-4D22-954B-8E092E679342}"/>
              </a:ext>
            </a:extLst>
          </p:cNvPr>
          <p:cNvSpPr/>
          <p:nvPr/>
        </p:nvSpPr>
        <p:spPr>
          <a:xfrm>
            <a:off x="6742663" y="3052989"/>
            <a:ext cx="216000" cy="216000"/>
          </a:xfrm>
          <a:prstGeom prst="ellipse">
            <a:avLst/>
          </a:prstGeom>
          <a:solidFill>
            <a:sysClr val="window" lastClr="FFFFFF"/>
          </a:solidFill>
          <a:ln w="2540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C000"/>
              </a:solidFill>
              <a:effectLst/>
              <a:uLnTx/>
              <a:uFillTx/>
              <a:latin typeface="Calibri"/>
              <a:ea typeface="+mn-ea"/>
              <a:cs typeface="+mn-cs"/>
            </a:endParaRPr>
          </a:p>
        </p:txBody>
      </p:sp>
      <p:sp>
        <p:nvSpPr>
          <p:cNvPr id="87" name="Ovaal 86">
            <a:extLst>
              <a:ext uri="{FF2B5EF4-FFF2-40B4-BE49-F238E27FC236}">
                <a16:creationId xmlns:a16="http://schemas.microsoft.com/office/drawing/2014/main" id="{11D01CE2-81E8-49AD-AAA1-89DF27BDF9BD}"/>
              </a:ext>
            </a:extLst>
          </p:cNvPr>
          <p:cNvSpPr/>
          <p:nvPr/>
        </p:nvSpPr>
        <p:spPr>
          <a:xfrm>
            <a:off x="6030944" y="2624620"/>
            <a:ext cx="216000" cy="216000"/>
          </a:xfrm>
          <a:prstGeom prst="ellipse">
            <a:avLst/>
          </a:prstGeom>
          <a:solidFill>
            <a:sysClr val="window" lastClr="FFFFFF"/>
          </a:solidFill>
          <a:ln w="2540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C000"/>
              </a:solidFill>
              <a:effectLst/>
              <a:uLnTx/>
              <a:uFillTx/>
              <a:latin typeface="Calibri"/>
              <a:ea typeface="+mn-ea"/>
              <a:cs typeface="+mn-cs"/>
            </a:endParaRPr>
          </a:p>
        </p:txBody>
      </p:sp>
      <p:cxnSp>
        <p:nvCxnSpPr>
          <p:cNvPr id="88" name="Rechte verbindingslijn 87">
            <a:extLst>
              <a:ext uri="{FF2B5EF4-FFF2-40B4-BE49-F238E27FC236}">
                <a16:creationId xmlns:a16="http://schemas.microsoft.com/office/drawing/2014/main" id="{12FD90BD-8B79-4F18-8FBF-D3DA1CA143C9}"/>
              </a:ext>
            </a:extLst>
          </p:cNvPr>
          <p:cNvCxnSpPr>
            <a:cxnSpLocks/>
          </p:cNvCxnSpPr>
          <p:nvPr/>
        </p:nvCxnSpPr>
        <p:spPr>
          <a:xfrm>
            <a:off x="3414758" y="3592182"/>
            <a:ext cx="4797065" cy="11849"/>
          </a:xfrm>
          <a:prstGeom prst="line">
            <a:avLst/>
          </a:prstGeom>
          <a:noFill/>
          <a:ln w="19050" cap="flat" cmpd="sng" algn="ctr">
            <a:solidFill>
              <a:srgbClr val="FF0000"/>
            </a:solidFill>
            <a:prstDash val="solid"/>
          </a:ln>
          <a:effectLst/>
        </p:spPr>
      </p:cxnSp>
      <p:sp>
        <p:nvSpPr>
          <p:cNvPr id="89" name="Rechthoek 88">
            <a:extLst>
              <a:ext uri="{FF2B5EF4-FFF2-40B4-BE49-F238E27FC236}">
                <a16:creationId xmlns:a16="http://schemas.microsoft.com/office/drawing/2014/main" id="{7F31EB95-B76E-4B70-9389-03D8AD425C4E}"/>
              </a:ext>
            </a:extLst>
          </p:cNvPr>
          <p:cNvSpPr/>
          <p:nvPr/>
        </p:nvSpPr>
        <p:spPr>
          <a:xfrm>
            <a:off x="8149865" y="3505529"/>
            <a:ext cx="197426" cy="222828"/>
          </a:xfrm>
          <a:prstGeom prst="rect">
            <a:avLst/>
          </a:prstGeom>
          <a:solidFill>
            <a:srgbClr val="92D05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C000"/>
              </a:solidFill>
              <a:effectLst/>
              <a:uLnTx/>
              <a:uFillTx/>
              <a:latin typeface="Calibri"/>
              <a:ea typeface="+mn-ea"/>
              <a:cs typeface="+mn-cs"/>
            </a:endParaRPr>
          </a:p>
        </p:txBody>
      </p:sp>
      <p:sp>
        <p:nvSpPr>
          <p:cNvPr id="90" name="Rechthoek 89">
            <a:extLst>
              <a:ext uri="{FF2B5EF4-FFF2-40B4-BE49-F238E27FC236}">
                <a16:creationId xmlns:a16="http://schemas.microsoft.com/office/drawing/2014/main" id="{1587B855-A48D-4D14-8801-ADFB4AA92770}"/>
              </a:ext>
            </a:extLst>
          </p:cNvPr>
          <p:cNvSpPr/>
          <p:nvPr/>
        </p:nvSpPr>
        <p:spPr>
          <a:xfrm>
            <a:off x="7446263" y="3505529"/>
            <a:ext cx="197426" cy="222828"/>
          </a:xfrm>
          <a:prstGeom prst="rect">
            <a:avLst/>
          </a:prstGeom>
          <a:solidFill>
            <a:srgbClr val="92D05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C000"/>
              </a:solidFill>
              <a:effectLst/>
              <a:uLnTx/>
              <a:uFillTx/>
              <a:latin typeface="Calibri"/>
              <a:ea typeface="+mn-ea"/>
              <a:cs typeface="+mn-cs"/>
            </a:endParaRPr>
          </a:p>
        </p:txBody>
      </p:sp>
      <p:sp>
        <p:nvSpPr>
          <p:cNvPr id="91" name="Rechthoek 90">
            <a:extLst>
              <a:ext uri="{FF2B5EF4-FFF2-40B4-BE49-F238E27FC236}">
                <a16:creationId xmlns:a16="http://schemas.microsoft.com/office/drawing/2014/main" id="{66DDDD6C-78B8-4DC7-9E44-D1C9FE3B3DCB}"/>
              </a:ext>
            </a:extLst>
          </p:cNvPr>
          <p:cNvSpPr/>
          <p:nvPr/>
        </p:nvSpPr>
        <p:spPr>
          <a:xfrm>
            <a:off x="6742663" y="3505529"/>
            <a:ext cx="197426" cy="222828"/>
          </a:xfrm>
          <a:prstGeom prst="rect">
            <a:avLst/>
          </a:prstGeom>
          <a:solidFill>
            <a:srgbClr val="92D05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C000"/>
              </a:solidFill>
              <a:effectLst/>
              <a:uLnTx/>
              <a:uFillTx/>
              <a:latin typeface="Calibri"/>
              <a:ea typeface="+mn-ea"/>
              <a:cs typeface="+mn-cs"/>
            </a:endParaRPr>
          </a:p>
        </p:txBody>
      </p:sp>
      <p:sp>
        <p:nvSpPr>
          <p:cNvPr id="92" name="Rechthoek 91">
            <a:extLst>
              <a:ext uri="{FF2B5EF4-FFF2-40B4-BE49-F238E27FC236}">
                <a16:creationId xmlns:a16="http://schemas.microsoft.com/office/drawing/2014/main" id="{E062B69F-4E29-4F02-B3E2-BAFE650A3600}"/>
              </a:ext>
            </a:extLst>
          </p:cNvPr>
          <p:cNvSpPr/>
          <p:nvPr/>
        </p:nvSpPr>
        <p:spPr>
          <a:xfrm>
            <a:off x="5337800" y="3505529"/>
            <a:ext cx="197426" cy="222828"/>
          </a:xfrm>
          <a:prstGeom prst="rect">
            <a:avLst/>
          </a:prstGeom>
          <a:solidFill>
            <a:srgbClr val="92D05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C000"/>
              </a:solidFill>
              <a:effectLst/>
              <a:uLnTx/>
              <a:uFillTx/>
              <a:latin typeface="Calibri"/>
              <a:ea typeface="+mn-ea"/>
              <a:cs typeface="+mn-cs"/>
            </a:endParaRPr>
          </a:p>
        </p:txBody>
      </p:sp>
      <p:sp>
        <p:nvSpPr>
          <p:cNvPr id="93" name="Rechthoek 92">
            <a:extLst>
              <a:ext uri="{FF2B5EF4-FFF2-40B4-BE49-F238E27FC236}">
                <a16:creationId xmlns:a16="http://schemas.microsoft.com/office/drawing/2014/main" id="{0873ADE6-9980-44CE-8889-D36D3481208E}"/>
              </a:ext>
            </a:extLst>
          </p:cNvPr>
          <p:cNvSpPr/>
          <p:nvPr/>
        </p:nvSpPr>
        <p:spPr>
          <a:xfrm>
            <a:off x="3930600" y="3505529"/>
            <a:ext cx="197426" cy="222828"/>
          </a:xfrm>
          <a:prstGeom prst="rect">
            <a:avLst/>
          </a:prstGeom>
          <a:solidFill>
            <a:srgbClr val="92D05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C000"/>
              </a:solidFill>
              <a:effectLst/>
              <a:uLnTx/>
              <a:uFillTx/>
              <a:latin typeface="Calibri"/>
              <a:ea typeface="+mn-ea"/>
              <a:cs typeface="+mn-cs"/>
            </a:endParaRPr>
          </a:p>
        </p:txBody>
      </p:sp>
      <p:sp>
        <p:nvSpPr>
          <p:cNvPr id="94" name="Rechthoek 93">
            <a:extLst>
              <a:ext uri="{FF2B5EF4-FFF2-40B4-BE49-F238E27FC236}">
                <a16:creationId xmlns:a16="http://schemas.microsoft.com/office/drawing/2014/main" id="{A935E43F-D7E4-4397-B84F-18E573B43550}"/>
              </a:ext>
            </a:extLst>
          </p:cNvPr>
          <p:cNvSpPr/>
          <p:nvPr/>
        </p:nvSpPr>
        <p:spPr>
          <a:xfrm>
            <a:off x="4634200" y="3505529"/>
            <a:ext cx="197426" cy="222828"/>
          </a:xfrm>
          <a:prstGeom prst="rect">
            <a:avLst/>
          </a:prstGeom>
          <a:solidFill>
            <a:srgbClr val="92D05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C000"/>
              </a:solidFill>
              <a:effectLst/>
              <a:uLnTx/>
              <a:uFillTx/>
              <a:latin typeface="Calibri"/>
              <a:ea typeface="+mn-ea"/>
              <a:cs typeface="+mn-cs"/>
            </a:endParaRPr>
          </a:p>
        </p:txBody>
      </p:sp>
      <p:sp>
        <p:nvSpPr>
          <p:cNvPr id="95" name="Rechthoek 94">
            <a:extLst>
              <a:ext uri="{FF2B5EF4-FFF2-40B4-BE49-F238E27FC236}">
                <a16:creationId xmlns:a16="http://schemas.microsoft.com/office/drawing/2014/main" id="{A6CC77F5-F588-43AD-8671-A814F43E0401}"/>
              </a:ext>
            </a:extLst>
          </p:cNvPr>
          <p:cNvSpPr/>
          <p:nvPr/>
        </p:nvSpPr>
        <p:spPr>
          <a:xfrm>
            <a:off x="3227000" y="3505529"/>
            <a:ext cx="197426" cy="222828"/>
          </a:xfrm>
          <a:prstGeom prst="rect">
            <a:avLst/>
          </a:prstGeom>
          <a:solidFill>
            <a:srgbClr val="92D05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C000"/>
              </a:solidFill>
              <a:effectLst/>
              <a:uLnTx/>
              <a:uFillTx/>
              <a:latin typeface="Calibri"/>
              <a:ea typeface="+mn-ea"/>
              <a:cs typeface="+mn-cs"/>
            </a:endParaRPr>
          </a:p>
        </p:txBody>
      </p:sp>
      <p:cxnSp>
        <p:nvCxnSpPr>
          <p:cNvPr id="96" name="Rechte verbindingslijn 95">
            <a:extLst>
              <a:ext uri="{FF2B5EF4-FFF2-40B4-BE49-F238E27FC236}">
                <a16:creationId xmlns:a16="http://schemas.microsoft.com/office/drawing/2014/main" id="{9C5ACD6B-5663-43B4-851D-B945759F1571}"/>
              </a:ext>
            </a:extLst>
          </p:cNvPr>
          <p:cNvCxnSpPr/>
          <p:nvPr/>
        </p:nvCxnSpPr>
        <p:spPr>
          <a:xfrm>
            <a:off x="3316426" y="2840620"/>
            <a:ext cx="722174" cy="1372687"/>
          </a:xfrm>
          <a:prstGeom prst="line">
            <a:avLst/>
          </a:prstGeom>
          <a:noFill/>
          <a:ln w="19050" cap="flat" cmpd="sng" algn="ctr">
            <a:solidFill>
              <a:srgbClr val="F79646">
                <a:shade val="95000"/>
                <a:satMod val="105000"/>
              </a:srgbClr>
            </a:solidFill>
            <a:prstDash val="sysDash"/>
          </a:ln>
          <a:effectLst/>
        </p:spPr>
      </p:cxnSp>
      <p:cxnSp>
        <p:nvCxnSpPr>
          <p:cNvPr id="97" name="Rechte verbindingslijn 96">
            <a:extLst>
              <a:ext uri="{FF2B5EF4-FFF2-40B4-BE49-F238E27FC236}">
                <a16:creationId xmlns:a16="http://schemas.microsoft.com/office/drawing/2014/main" id="{9A01012C-FF8B-4BF4-8148-684A8B610FEE}"/>
              </a:ext>
            </a:extLst>
          </p:cNvPr>
          <p:cNvCxnSpPr>
            <a:cxnSpLocks/>
          </p:cNvCxnSpPr>
          <p:nvPr/>
        </p:nvCxnSpPr>
        <p:spPr>
          <a:xfrm flipH="1">
            <a:off x="4028024" y="2861744"/>
            <a:ext cx="728628" cy="1374839"/>
          </a:xfrm>
          <a:prstGeom prst="line">
            <a:avLst/>
          </a:prstGeom>
          <a:noFill/>
          <a:ln w="19050" cap="flat" cmpd="sng" algn="ctr">
            <a:solidFill>
              <a:srgbClr val="F79646">
                <a:shade val="95000"/>
                <a:satMod val="105000"/>
              </a:srgbClr>
            </a:solidFill>
            <a:prstDash val="sysDash"/>
          </a:ln>
          <a:effectLst/>
        </p:spPr>
      </p:cxnSp>
      <p:cxnSp>
        <p:nvCxnSpPr>
          <p:cNvPr id="98" name="Rechte verbindingslijn 97">
            <a:extLst>
              <a:ext uri="{FF2B5EF4-FFF2-40B4-BE49-F238E27FC236}">
                <a16:creationId xmlns:a16="http://schemas.microsoft.com/office/drawing/2014/main" id="{113AC6AD-D7B4-496A-9B58-3EC3125394EE}"/>
              </a:ext>
            </a:extLst>
          </p:cNvPr>
          <p:cNvCxnSpPr>
            <a:cxnSpLocks/>
          </p:cNvCxnSpPr>
          <p:nvPr/>
        </p:nvCxnSpPr>
        <p:spPr>
          <a:xfrm flipH="1">
            <a:off x="5525465" y="2810336"/>
            <a:ext cx="568572" cy="402063"/>
          </a:xfrm>
          <a:prstGeom prst="line">
            <a:avLst/>
          </a:prstGeom>
          <a:noFill/>
          <a:ln w="19050" cap="flat" cmpd="sng" algn="ctr">
            <a:solidFill>
              <a:srgbClr val="F79646">
                <a:shade val="95000"/>
                <a:satMod val="105000"/>
              </a:srgbClr>
            </a:solidFill>
            <a:prstDash val="sysDash"/>
          </a:ln>
          <a:effectLst/>
        </p:spPr>
      </p:cxnSp>
      <p:cxnSp>
        <p:nvCxnSpPr>
          <p:cNvPr id="99" name="Rechte verbindingslijn 98">
            <a:extLst>
              <a:ext uri="{FF2B5EF4-FFF2-40B4-BE49-F238E27FC236}">
                <a16:creationId xmlns:a16="http://schemas.microsoft.com/office/drawing/2014/main" id="{ABABB619-6601-4823-B98F-8321C619619A}"/>
              </a:ext>
            </a:extLst>
          </p:cNvPr>
          <p:cNvCxnSpPr>
            <a:cxnSpLocks/>
          </p:cNvCxnSpPr>
          <p:nvPr/>
        </p:nvCxnSpPr>
        <p:spPr>
          <a:xfrm flipH="1">
            <a:off x="6958663" y="3016517"/>
            <a:ext cx="533766" cy="144472"/>
          </a:xfrm>
          <a:prstGeom prst="line">
            <a:avLst/>
          </a:prstGeom>
          <a:noFill/>
          <a:ln w="19050" cap="flat" cmpd="sng" algn="ctr">
            <a:solidFill>
              <a:srgbClr val="F79646">
                <a:shade val="95000"/>
                <a:satMod val="105000"/>
              </a:srgbClr>
            </a:solidFill>
            <a:prstDash val="sysDash"/>
          </a:ln>
          <a:effectLst/>
        </p:spPr>
      </p:cxnSp>
      <p:cxnSp>
        <p:nvCxnSpPr>
          <p:cNvPr id="100" name="Rechte verbindingslijn 99">
            <a:extLst>
              <a:ext uri="{FF2B5EF4-FFF2-40B4-BE49-F238E27FC236}">
                <a16:creationId xmlns:a16="http://schemas.microsoft.com/office/drawing/2014/main" id="{DC33B280-E774-416C-8FB5-00CB29759A1E}"/>
              </a:ext>
            </a:extLst>
          </p:cNvPr>
          <p:cNvCxnSpPr>
            <a:cxnSpLocks/>
          </p:cNvCxnSpPr>
          <p:nvPr/>
        </p:nvCxnSpPr>
        <p:spPr>
          <a:xfrm>
            <a:off x="4903226" y="2836330"/>
            <a:ext cx="406239" cy="376069"/>
          </a:xfrm>
          <a:prstGeom prst="line">
            <a:avLst/>
          </a:prstGeom>
          <a:noFill/>
          <a:ln w="19050" cap="flat" cmpd="sng" algn="ctr">
            <a:solidFill>
              <a:srgbClr val="F79646">
                <a:shade val="95000"/>
                <a:satMod val="105000"/>
              </a:srgbClr>
            </a:solidFill>
            <a:prstDash val="sysDash"/>
          </a:ln>
          <a:effectLst/>
        </p:spPr>
      </p:cxnSp>
      <p:cxnSp>
        <p:nvCxnSpPr>
          <p:cNvPr id="101" name="Rechte verbindingslijn 100">
            <a:extLst>
              <a:ext uri="{FF2B5EF4-FFF2-40B4-BE49-F238E27FC236}">
                <a16:creationId xmlns:a16="http://schemas.microsoft.com/office/drawing/2014/main" id="{D55DA49A-F72E-4BA0-8BB4-62F147415C94}"/>
              </a:ext>
            </a:extLst>
          </p:cNvPr>
          <p:cNvCxnSpPr>
            <a:cxnSpLocks/>
            <a:stCxn id="87" idx="5"/>
          </p:cNvCxnSpPr>
          <p:nvPr/>
        </p:nvCxnSpPr>
        <p:spPr>
          <a:xfrm>
            <a:off x="6215312" y="2808988"/>
            <a:ext cx="527351" cy="352001"/>
          </a:xfrm>
          <a:prstGeom prst="line">
            <a:avLst/>
          </a:prstGeom>
          <a:noFill/>
          <a:ln w="19050" cap="flat" cmpd="sng" algn="ctr">
            <a:solidFill>
              <a:srgbClr val="F79646">
                <a:shade val="95000"/>
                <a:satMod val="105000"/>
              </a:srgbClr>
            </a:solidFill>
            <a:prstDash val="sysDash"/>
          </a:ln>
          <a:effectLst/>
        </p:spPr>
      </p:cxnSp>
      <p:cxnSp>
        <p:nvCxnSpPr>
          <p:cNvPr id="102" name="Rechte verbindingslijn 101">
            <a:extLst>
              <a:ext uri="{FF2B5EF4-FFF2-40B4-BE49-F238E27FC236}">
                <a16:creationId xmlns:a16="http://schemas.microsoft.com/office/drawing/2014/main" id="{6391F24C-2051-4AD5-A71D-897C73D77075}"/>
              </a:ext>
            </a:extLst>
          </p:cNvPr>
          <p:cNvCxnSpPr>
            <a:cxnSpLocks/>
            <a:stCxn id="65" idx="5"/>
          </p:cNvCxnSpPr>
          <p:nvPr/>
        </p:nvCxnSpPr>
        <p:spPr>
          <a:xfrm>
            <a:off x="7649748" y="3110214"/>
            <a:ext cx="657865" cy="977571"/>
          </a:xfrm>
          <a:prstGeom prst="line">
            <a:avLst/>
          </a:prstGeom>
          <a:noFill/>
          <a:ln w="19050" cap="flat" cmpd="sng" algn="ctr">
            <a:solidFill>
              <a:srgbClr val="F79646">
                <a:shade val="95000"/>
                <a:satMod val="105000"/>
              </a:srgbClr>
            </a:solidFill>
            <a:prstDash val="sysDash"/>
          </a:ln>
          <a:effectLst/>
        </p:spPr>
      </p:cxnSp>
      <p:sp>
        <p:nvSpPr>
          <p:cNvPr id="103" name="Ovaal 102">
            <a:extLst>
              <a:ext uri="{FF2B5EF4-FFF2-40B4-BE49-F238E27FC236}">
                <a16:creationId xmlns:a16="http://schemas.microsoft.com/office/drawing/2014/main" id="{B7E23771-6B89-41EA-9965-ACC9AC359C12}"/>
              </a:ext>
            </a:extLst>
          </p:cNvPr>
          <p:cNvSpPr/>
          <p:nvPr/>
        </p:nvSpPr>
        <p:spPr>
          <a:xfrm>
            <a:off x="8199613" y="4087785"/>
            <a:ext cx="216000" cy="216000"/>
          </a:xfrm>
          <a:prstGeom prst="ellipse">
            <a:avLst/>
          </a:prstGeom>
          <a:solidFill>
            <a:sysClr val="window" lastClr="FFFFFF"/>
          </a:solidFill>
          <a:ln w="2540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C000"/>
              </a:solidFill>
              <a:effectLst/>
              <a:uLnTx/>
              <a:uFillTx/>
              <a:latin typeface="Calibri"/>
              <a:ea typeface="+mn-ea"/>
              <a:cs typeface="+mn-cs"/>
            </a:endParaRPr>
          </a:p>
        </p:txBody>
      </p:sp>
      <p:sp>
        <p:nvSpPr>
          <p:cNvPr id="104" name="Ovaal 103">
            <a:extLst>
              <a:ext uri="{FF2B5EF4-FFF2-40B4-BE49-F238E27FC236}">
                <a16:creationId xmlns:a16="http://schemas.microsoft.com/office/drawing/2014/main" id="{13E1CE8C-D0E1-4513-A72D-C9FE38462358}"/>
              </a:ext>
            </a:extLst>
          </p:cNvPr>
          <p:cNvSpPr/>
          <p:nvPr/>
        </p:nvSpPr>
        <p:spPr>
          <a:xfrm>
            <a:off x="3930600" y="4213307"/>
            <a:ext cx="216000" cy="216000"/>
          </a:xfrm>
          <a:prstGeom prst="ellipse">
            <a:avLst/>
          </a:prstGeom>
          <a:solidFill>
            <a:sysClr val="window" lastClr="FFFFFF"/>
          </a:solidFill>
          <a:ln w="25400" cap="flat" cmpd="sng" algn="ctr">
            <a:solidFill>
              <a:srgbClr val="F79646">
                <a:lumMod val="75000"/>
              </a:srgb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C000"/>
              </a:solidFill>
              <a:effectLst/>
              <a:uLnTx/>
              <a:uFillTx/>
              <a:latin typeface="Calibri"/>
              <a:ea typeface="+mn-ea"/>
              <a:cs typeface="+mn-cs"/>
            </a:endParaRPr>
          </a:p>
        </p:txBody>
      </p:sp>
      <p:sp>
        <p:nvSpPr>
          <p:cNvPr id="105" name="Rechthoek 104">
            <a:extLst>
              <a:ext uri="{FF2B5EF4-FFF2-40B4-BE49-F238E27FC236}">
                <a16:creationId xmlns:a16="http://schemas.microsoft.com/office/drawing/2014/main" id="{AD36850A-4E15-41DE-B4B5-5853DEED7DA0}"/>
              </a:ext>
            </a:extLst>
          </p:cNvPr>
          <p:cNvSpPr/>
          <p:nvPr/>
        </p:nvSpPr>
        <p:spPr>
          <a:xfrm>
            <a:off x="6037313" y="3512314"/>
            <a:ext cx="197426" cy="222828"/>
          </a:xfrm>
          <a:prstGeom prst="rect">
            <a:avLst/>
          </a:prstGeom>
          <a:solidFill>
            <a:srgbClr val="92D050"/>
          </a:solidFill>
          <a:ln w="2540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C000"/>
              </a:solidFill>
              <a:effectLst/>
              <a:uLnTx/>
              <a:uFillTx/>
              <a:latin typeface="Calibri"/>
              <a:ea typeface="+mn-ea"/>
              <a:cs typeface="+mn-cs"/>
            </a:endParaRPr>
          </a:p>
        </p:txBody>
      </p:sp>
      <p:sp>
        <p:nvSpPr>
          <p:cNvPr id="2" name="Tijdelijke aanduiding voor dianummer 1">
            <a:extLst>
              <a:ext uri="{FF2B5EF4-FFF2-40B4-BE49-F238E27FC236}">
                <a16:creationId xmlns:a16="http://schemas.microsoft.com/office/drawing/2014/main" id="{935138AB-9BC9-4B07-B7A8-C84CC002AF95}"/>
              </a:ext>
            </a:extLst>
          </p:cNvPr>
          <p:cNvSpPr>
            <a:spLocks noGrp="1"/>
          </p:cNvSpPr>
          <p:nvPr>
            <p:ph type="sldNum" sz="quarter" idx="12"/>
          </p:nvPr>
        </p:nvSpPr>
        <p:spPr/>
        <p:txBody>
          <a:bodyPr/>
          <a:lstStyle/>
          <a:p>
            <a:fld id="{BD2C07DF-3CF3-41EE-A18E-119FE81334F7}" type="slidenum">
              <a:rPr lang="nl-NL" smtClean="0"/>
              <a:t>98</a:t>
            </a:fld>
            <a:endParaRPr lang="nl-NL"/>
          </a:p>
        </p:txBody>
      </p:sp>
    </p:spTree>
    <p:extLst>
      <p:ext uri="{BB962C8B-B14F-4D97-AF65-F5344CB8AC3E}">
        <p14:creationId xmlns:p14="http://schemas.microsoft.com/office/powerpoint/2010/main" val="32328497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pPr lvl="0">
              <a:lnSpc>
                <a:spcPct val="100000"/>
              </a:lnSpc>
              <a:spcBef>
                <a:spcPts val="0"/>
              </a:spcBef>
              <a:defRPr/>
            </a:pPr>
            <a:r>
              <a:rPr lang="nl-NL" dirty="0"/>
              <a:t>Regressieanalyse</a:t>
            </a:r>
            <a:br>
              <a:rPr lang="nl-NL" dirty="0"/>
            </a:br>
            <a:r>
              <a:rPr lang="nl-NL" sz="1800" dirty="0">
                <a:latin typeface="+mn-lt"/>
                <a:ea typeface="+mn-ea"/>
                <a:cs typeface="+mn-cs"/>
              </a:rPr>
              <a:t>Onderzoeksmethode om een [veronderstelde] afhankelijkheid van 2 variabelen te bepalen.</a:t>
            </a:r>
            <a:br>
              <a:rPr lang="nl-NL" sz="1800" dirty="0">
                <a:latin typeface="+mn-lt"/>
              </a:rPr>
            </a:br>
            <a:endParaRPr lang="nl-NL" sz="1800" b="0" dirty="0">
              <a:latin typeface="+mn-lt"/>
            </a:endParaRPr>
          </a:p>
        </p:txBody>
      </p:sp>
      <p:sp>
        <p:nvSpPr>
          <p:cNvPr id="3" name="Tijdelijke aanduiding voor voettekst 2">
            <a:extLst>
              <a:ext uri="{FF2B5EF4-FFF2-40B4-BE49-F238E27FC236}">
                <a16:creationId xmlns:a16="http://schemas.microsoft.com/office/drawing/2014/main" id="{B27F800C-9DE6-4673-A36E-11F08E5E3B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Onderzoek &amp; Statistiek</a:t>
            </a:r>
          </a:p>
        </p:txBody>
      </p:sp>
      <p:pic>
        <p:nvPicPr>
          <p:cNvPr id="16" name="Picture 3">
            <a:extLst>
              <a:ext uri="{FF2B5EF4-FFF2-40B4-BE49-F238E27FC236}">
                <a16:creationId xmlns:a16="http://schemas.microsoft.com/office/drawing/2014/main" id="{0462BF3E-281F-4ED1-B4B5-976F2409C5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76379" y="6238876"/>
            <a:ext cx="379521"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hthoek 16">
            <a:extLst>
              <a:ext uri="{FF2B5EF4-FFF2-40B4-BE49-F238E27FC236}">
                <a16:creationId xmlns:a16="http://schemas.microsoft.com/office/drawing/2014/main" id="{EC3C50F9-5E7F-4DE4-B038-737418503B45}"/>
              </a:ext>
            </a:extLst>
          </p:cNvPr>
          <p:cNvSpPr/>
          <p:nvPr/>
        </p:nvSpPr>
        <p:spPr>
          <a:xfrm>
            <a:off x="3041277" y="1618536"/>
            <a:ext cx="7790175" cy="3929062"/>
          </a:xfrm>
          <a:prstGeom prst="rect">
            <a:avLst/>
          </a:prstGeom>
          <a:noFill/>
          <a:ln w="25400" cap="flat" cmpd="sng" algn="ctr">
            <a:solidFill>
              <a:schemeClr val="bg1">
                <a:lumMod val="50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8" name="Rechte verbindingslijn 17">
            <a:extLst>
              <a:ext uri="{FF2B5EF4-FFF2-40B4-BE49-F238E27FC236}">
                <a16:creationId xmlns:a16="http://schemas.microsoft.com/office/drawing/2014/main" id="{5A38DEDC-946C-4F8F-879B-809AB2A13272}"/>
              </a:ext>
            </a:extLst>
          </p:cNvPr>
          <p:cNvCxnSpPr/>
          <p:nvPr/>
        </p:nvCxnSpPr>
        <p:spPr>
          <a:xfrm>
            <a:off x="3041277" y="5038862"/>
            <a:ext cx="7790175" cy="0"/>
          </a:xfrm>
          <a:prstGeom prst="line">
            <a:avLst/>
          </a:prstGeom>
          <a:noFill/>
          <a:ln w="9525" cap="flat" cmpd="sng" algn="ctr">
            <a:solidFill>
              <a:srgbClr val="EEECE1">
                <a:lumMod val="25000"/>
              </a:srgbClr>
            </a:solidFill>
            <a:prstDash val="solid"/>
          </a:ln>
          <a:effectLst/>
        </p:spPr>
      </p:cxnSp>
      <p:cxnSp>
        <p:nvCxnSpPr>
          <p:cNvPr id="19" name="Rechte verbindingslijn 18">
            <a:extLst>
              <a:ext uri="{FF2B5EF4-FFF2-40B4-BE49-F238E27FC236}">
                <a16:creationId xmlns:a16="http://schemas.microsoft.com/office/drawing/2014/main" id="{4CAE2C07-2B4C-48DD-BBB5-FCBFAF0BB340}"/>
              </a:ext>
            </a:extLst>
          </p:cNvPr>
          <p:cNvCxnSpPr/>
          <p:nvPr/>
        </p:nvCxnSpPr>
        <p:spPr>
          <a:xfrm>
            <a:off x="3041277" y="4029788"/>
            <a:ext cx="7790175" cy="0"/>
          </a:xfrm>
          <a:prstGeom prst="line">
            <a:avLst/>
          </a:prstGeom>
          <a:noFill/>
          <a:ln w="9525" cap="flat" cmpd="sng" algn="ctr">
            <a:solidFill>
              <a:srgbClr val="EEECE1">
                <a:lumMod val="25000"/>
              </a:srgbClr>
            </a:solidFill>
            <a:prstDash val="solid"/>
          </a:ln>
          <a:effectLst/>
        </p:spPr>
      </p:cxnSp>
      <p:cxnSp>
        <p:nvCxnSpPr>
          <p:cNvPr id="20" name="Rechte verbindingslijn 19">
            <a:extLst>
              <a:ext uri="{FF2B5EF4-FFF2-40B4-BE49-F238E27FC236}">
                <a16:creationId xmlns:a16="http://schemas.microsoft.com/office/drawing/2014/main" id="{EE9EC92E-120A-4ED3-AF9E-FF7F6AEE65D0}"/>
              </a:ext>
            </a:extLst>
          </p:cNvPr>
          <p:cNvCxnSpPr/>
          <p:nvPr/>
        </p:nvCxnSpPr>
        <p:spPr>
          <a:xfrm>
            <a:off x="3041277" y="3525252"/>
            <a:ext cx="7790175" cy="0"/>
          </a:xfrm>
          <a:prstGeom prst="line">
            <a:avLst/>
          </a:prstGeom>
          <a:noFill/>
          <a:ln w="9525" cap="flat" cmpd="sng" algn="ctr">
            <a:solidFill>
              <a:schemeClr val="bg1">
                <a:lumMod val="50000"/>
              </a:schemeClr>
            </a:solidFill>
            <a:prstDash val="solid"/>
          </a:ln>
          <a:effectLst/>
        </p:spPr>
      </p:cxnSp>
      <p:cxnSp>
        <p:nvCxnSpPr>
          <p:cNvPr id="21" name="Rechte verbindingslijn 20">
            <a:extLst>
              <a:ext uri="{FF2B5EF4-FFF2-40B4-BE49-F238E27FC236}">
                <a16:creationId xmlns:a16="http://schemas.microsoft.com/office/drawing/2014/main" id="{462BF2CA-7C8F-4674-B98A-D167A8058EC6}"/>
              </a:ext>
            </a:extLst>
          </p:cNvPr>
          <p:cNvCxnSpPr/>
          <p:nvPr/>
        </p:nvCxnSpPr>
        <p:spPr>
          <a:xfrm>
            <a:off x="3041277" y="3020716"/>
            <a:ext cx="7790175" cy="0"/>
          </a:xfrm>
          <a:prstGeom prst="line">
            <a:avLst/>
          </a:prstGeom>
          <a:noFill/>
          <a:ln w="9525" cap="flat" cmpd="sng" algn="ctr">
            <a:solidFill>
              <a:srgbClr val="EEECE1">
                <a:lumMod val="25000"/>
              </a:srgbClr>
            </a:solidFill>
            <a:prstDash val="solid"/>
          </a:ln>
          <a:effectLst/>
        </p:spPr>
      </p:cxnSp>
      <p:cxnSp>
        <p:nvCxnSpPr>
          <p:cNvPr id="22" name="Rechte verbindingslijn 21">
            <a:extLst>
              <a:ext uri="{FF2B5EF4-FFF2-40B4-BE49-F238E27FC236}">
                <a16:creationId xmlns:a16="http://schemas.microsoft.com/office/drawing/2014/main" id="{9C25BB92-BF8B-46B5-BB33-4AABE843A14D}"/>
              </a:ext>
            </a:extLst>
          </p:cNvPr>
          <p:cNvCxnSpPr/>
          <p:nvPr/>
        </p:nvCxnSpPr>
        <p:spPr>
          <a:xfrm>
            <a:off x="3041277" y="2011644"/>
            <a:ext cx="7790175" cy="0"/>
          </a:xfrm>
          <a:prstGeom prst="line">
            <a:avLst/>
          </a:prstGeom>
          <a:noFill/>
          <a:ln w="9525" cap="flat" cmpd="sng" algn="ctr">
            <a:solidFill>
              <a:srgbClr val="EEECE1">
                <a:lumMod val="25000"/>
              </a:srgbClr>
            </a:solidFill>
            <a:prstDash val="solid"/>
          </a:ln>
          <a:effectLst/>
        </p:spPr>
      </p:cxnSp>
      <p:cxnSp>
        <p:nvCxnSpPr>
          <p:cNvPr id="23" name="Rechte verbindingslijn met pijl 22">
            <a:extLst>
              <a:ext uri="{FF2B5EF4-FFF2-40B4-BE49-F238E27FC236}">
                <a16:creationId xmlns:a16="http://schemas.microsoft.com/office/drawing/2014/main" id="{94D90917-2B7C-47E3-9E26-48C73AD1D191}"/>
              </a:ext>
            </a:extLst>
          </p:cNvPr>
          <p:cNvCxnSpPr/>
          <p:nvPr/>
        </p:nvCxnSpPr>
        <p:spPr>
          <a:xfrm>
            <a:off x="3041277" y="5828572"/>
            <a:ext cx="7790175" cy="0"/>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cxnSp>
        <p:nvCxnSpPr>
          <p:cNvPr id="25" name="Rechte verbindingslijn met pijl 24">
            <a:extLst>
              <a:ext uri="{FF2B5EF4-FFF2-40B4-BE49-F238E27FC236}">
                <a16:creationId xmlns:a16="http://schemas.microsoft.com/office/drawing/2014/main" id="{E6B7E2F7-FCBC-4DF1-9DBF-C125AB0B9141}"/>
              </a:ext>
            </a:extLst>
          </p:cNvPr>
          <p:cNvCxnSpPr>
            <a:cxnSpLocks/>
          </p:cNvCxnSpPr>
          <p:nvPr/>
        </p:nvCxnSpPr>
        <p:spPr>
          <a:xfrm flipV="1">
            <a:off x="2853714" y="1643937"/>
            <a:ext cx="0" cy="3929062"/>
          </a:xfrm>
          <a:prstGeom prst="straightConnector1">
            <a:avLst/>
          </a:prstGeom>
          <a:noFill/>
          <a:ln w="34925" cap="flat" cmpd="sng" algn="ctr">
            <a:solidFill>
              <a:srgbClr val="FFFFFF"/>
            </a:solidFill>
            <a:prstDash val="solid"/>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cxnSp>
      <p:sp>
        <p:nvSpPr>
          <p:cNvPr id="47" name="Tekstvak 46">
            <a:extLst>
              <a:ext uri="{FF2B5EF4-FFF2-40B4-BE49-F238E27FC236}">
                <a16:creationId xmlns:a16="http://schemas.microsoft.com/office/drawing/2014/main" id="{271FD812-189D-429E-8DD0-6ECD1734875F}"/>
              </a:ext>
            </a:extLst>
          </p:cNvPr>
          <p:cNvSpPr txBox="1"/>
          <p:nvPr/>
        </p:nvSpPr>
        <p:spPr>
          <a:xfrm>
            <a:off x="5765210" y="5898923"/>
            <a:ext cx="2342308"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Kosten preventief onderhoud</a:t>
            </a:r>
          </a:p>
        </p:txBody>
      </p:sp>
      <p:cxnSp>
        <p:nvCxnSpPr>
          <p:cNvPr id="52" name="Rechte verbindingslijn 51">
            <a:extLst>
              <a:ext uri="{FF2B5EF4-FFF2-40B4-BE49-F238E27FC236}">
                <a16:creationId xmlns:a16="http://schemas.microsoft.com/office/drawing/2014/main" id="{71A6136A-7F51-4257-A0D8-525A11EEA0E3}"/>
              </a:ext>
            </a:extLst>
          </p:cNvPr>
          <p:cNvCxnSpPr/>
          <p:nvPr/>
        </p:nvCxnSpPr>
        <p:spPr>
          <a:xfrm>
            <a:off x="3041277" y="2516180"/>
            <a:ext cx="7790175" cy="0"/>
          </a:xfrm>
          <a:prstGeom prst="line">
            <a:avLst/>
          </a:prstGeom>
          <a:noFill/>
          <a:ln w="9525" cap="flat" cmpd="sng" algn="ctr">
            <a:solidFill>
              <a:srgbClr val="EEECE1">
                <a:lumMod val="25000"/>
              </a:srgbClr>
            </a:solidFill>
            <a:prstDash val="solid"/>
          </a:ln>
          <a:effectLst/>
        </p:spPr>
      </p:cxnSp>
      <p:cxnSp>
        <p:nvCxnSpPr>
          <p:cNvPr id="53" name="Rechte verbindingslijn 52">
            <a:extLst>
              <a:ext uri="{FF2B5EF4-FFF2-40B4-BE49-F238E27FC236}">
                <a16:creationId xmlns:a16="http://schemas.microsoft.com/office/drawing/2014/main" id="{8EC49465-A07A-499E-840F-BB0AD8559A30}"/>
              </a:ext>
            </a:extLst>
          </p:cNvPr>
          <p:cNvCxnSpPr/>
          <p:nvPr/>
        </p:nvCxnSpPr>
        <p:spPr>
          <a:xfrm>
            <a:off x="3041277" y="4498579"/>
            <a:ext cx="7790175" cy="0"/>
          </a:xfrm>
          <a:prstGeom prst="line">
            <a:avLst/>
          </a:prstGeom>
          <a:noFill/>
          <a:ln w="9525" cap="flat" cmpd="sng" algn="ctr">
            <a:solidFill>
              <a:srgbClr val="EEECE1">
                <a:lumMod val="25000"/>
              </a:srgbClr>
            </a:solidFill>
            <a:prstDash val="solid"/>
          </a:ln>
          <a:effectLst/>
        </p:spPr>
      </p:cxnSp>
      <p:sp>
        <p:nvSpPr>
          <p:cNvPr id="61" name="Tekstvak 60">
            <a:extLst>
              <a:ext uri="{FF2B5EF4-FFF2-40B4-BE49-F238E27FC236}">
                <a16:creationId xmlns:a16="http://schemas.microsoft.com/office/drawing/2014/main" id="{90E2F36E-82EF-4404-B9D7-051BB6B7041B}"/>
              </a:ext>
            </a:extLst>
          </p:cNvPr>
          <p:cNvSpPr txBox="1"/>
          <p:nvPr/>
        </p:nvSpPr>
        <p:spPr>
          <a:xfrm rot="16200000">
            <a:off x="2166173" y="3656241"/>
            <a:ext cx="1112036" cy="307777"/>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Doorlooptijd</a:t>
            </a:r>
          </a:p>
        </p:txBody>
      </p:sp>
      <p:sp>
        <p:nvSpPr>
          <p:cNvPr id="57" name="Tekstvak 56">
            <a:extLst>
              <a:ext uri="{FF2B5EF4-FFF2-40B4-BE49-F238E27FC236}">
                <a16:creationId xmlns:a16="http://schemas.microsoft.com/office/drawing/2014/main" id="{14F1C2C8-5B97-4AC3-AF32-B31D2E26F277}"/>
              </a:ext>
            </a:extLst>
          </p:cNvPr>
          <p:cNvSpPr txBox="1"/>
          <p:nvPr/>
        </p:nvSpPr>
        <p:spPr>
          <a:xfrm>
            <a:off x="10282277" y="6559800"/>
            <a:ext cx="630301" cy="246221"/>
          </a:xfrm>
          <a:prstGeom prst="rect">
            <a:avLst/>
          </a:prstGeom>
          <a:noFill/>
        </p:spPr>
        <p:txBody>
          <a:bodyPr wrap="none" rtlCol="0">
            <a:spAutoFit/>
          </a:bodyPr>
          <a:lstStyle/>
          <a:p>
            <a:pPr marL="0" marR="0" lvl="0" indent="0" algn="l" defTabSz="914261" rtl="0" eaLnBrk="1" fontAlgn="auto" latinLnBrk="0" hangingPunct="1">
              <a:lnSpc>
                <a:spcPct val="100000"/>
              </a:lnSpc>
              <a:spcBef>
                <a:spcPts val="0"/>
              </a:spcBef>
              <a:spcAft>
                <a:spcPts val="0"/>
              </a:spcAft>
              <a:buClrTx/>
              <a:buSzTx/>
              <a:buFontTx/>
              <a:buNone/>
              <a:tabLst/>
              <a:defRPr/>
            </a:pPr>
            <a:r>
              <a:rPr kumimoji="0" lang="nl-NL"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Pag. 246</a:t>
            </a:r>
          </a:p>
        </p:txBody>
      </p:sp>
      <p:pic>
        <p:nvPicPr>
          <p:cNvPr id="60" name="Afbeelding 59" descr="Afbeelding met vliegtuig, zitten, groot, startbaan&#10;&#10;Automatisch gegenereerde beschrijving">
            <a:extLst>
              <a:ext uri="{FF2B5EF4-FFF2-40B4-BE49-F238E27FC236}">
                <a16:creationId xmlns:a16="http://schemas.microsoft.com/office/drawing/2014/main" id="{014EF183-8C18-4503-94A0-4D8480D62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6090" y="5385754"/>
            <a:ext cx="808868" cy="1144800"/>
          </a:xfrm>
          <a:prstGeom prst="rect">
            <a:avLst/>
          </a:prstGeom>
          <a:ln>
            <a:noFill/>
          </a:ln>
          <a:effectLst/>
        </p:spPr>
      </p:pic>
      <p:cxnSp>
        <p:nvCxnSpPr>
          <p:cNvPr id="66" name="Rechte verbindingslijn 65">
            <a:extLst>
              <a:ext uri="{FF2B5EF4-FFF2-40B4-BE49-F238E27FC236}">
                <a16:creationId xmlns:a16="http://schemas.microsoft.com/office/drawing/2014/main" id="{6B04CF48-1D16-474B-BBA5-6926BF0E9DE4}"/>
              </a:ext>
            </a:extLst>
          </p:cNvPr>
          <p:cNvCxnSpPr>
            <a:cxnSpLocks/>
          </p:cNvCxnSpPr>
          <p:nvPr/>
        </p:nvCxnSpPr>
        <p:spPr>
          <a:xfrm>
            <a:off x="3382687" y="2408543"/>
            <a:ext cx="6577446" cy="2545773"/>
          </a:xfrm>
          <a:prstGeom prst="line">
            <a:avLst/>
          </a:prstGeom>
          <a:ln w="28575">
            <a:solidFill>
              <a:schemeClr val="accent2">
                <a:lumMod val="75000"/>
              </a:schemeClr>
            </a:solidFill>
            <a:prstDash val="sysDash"/>
          </a:ln>
        </p:spPr>
        <p:style>
          <a:lnRef idx="1">
            <a:schemeClr val="accent6"/>
          </a:lnRef>
          <a:fillRef idx="0">
            <a:schemeClr val="accent6"/>
          </a:fillRef>
          <a:effectRef idx="0">
            <a:schemeClr val="accent6"/>
          </a:effectRef>
          <a:fontRef idx="minor">
            <a:schemeClr val="tx1"/>
          </a:fontRef>
        </p:style>
      </p:cxnSp>
      <p:sp>
        <p:nvSpPr>
          <p:cNvPr id="67" name="Ovaal 66">
            <a:extLst>
              <a:ext uri="{FF2B5EF4-FFF2-40B4-BE49-F238E27FC236}">
                <a16:creationId xmlns:a16="http://schemas.microsoft.com/office/drawing/2014/main" id="{E9CBD401-1FFB-4DB3-A49E-772A2E4A97C0}"/>
              </a:ext>
            </a:extLst>
          </p:cNvPr>
          <p:cNvSpPr/>
          <p:nvPr/>
        </p:nvSpPr>
        <p:spPr>
          <a:xfrm>
            <a:off x="4473732" y="2499018"/>
            <a:ext cx="187037" cy="190500"/>
          </a:xfrm>
          <a:prstGeom prst="ellipse">
            <a:avLst/>
          </a:prstGeom>
          <a:solidFill>
            <a:srgbClr val="C000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Ovaal 67">
            <a:extLst>
              <a:ext uri="{FF2B5EF4-FFF2-40B4-BE49-F238E27FC236}">
                <a16:creationId xmlns:a16="http://schemas.microsoft.com/office/drawing/2014/main" id="{465588A1-7A8B-4245-9607-722E83DF1A02}"/>
              </a:ext>
            </a:extLst>
          </p:cNvPr>
          <p:cNvSpPr/>
          <p:nvPr/>
        </p:nvSpPr>
        <p:spPr>
          <a:xfrm>
            <a:off x="4919666" y="3355427"/>
            <a:ext cx="187037" cy="190500"/>
          </a:xfrm>
          <a:prstGeom prst="ellipse">
            <a:avLst/>
          </a:prstGeom>
          <a:solidFill>
            <a:srgbClr val="92D05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Ovaal 68">
            <a:extLst>
              <a:ext uri="{FF2B5EF4-FFF2-40B4-BE49-F238E27FC236}">
                <a16:creationId xmlns:a16="http://schemas.microsoft.com/office/drawing/2014/main" id="{7AC52CE5-B272-4635-A9C5-8BAB4B67CD11}"/>
              </a:ext>
            </a:extLst>
          </p:cNvPr>
          <p:cNvSpPr/>
          <p:nvPr/>
        </p:nvSpPr>
        <p:spPr>
          <a:xfrm>
            <a:off x="5841867" y="2953040"/>
            <a:ext cx="187037" cy="190500"/>
          </a:xfrm>
          <a:prstGeom prst="ellipse">
            <a:avLst/>
          </a:prstGeom>
          <a:solidFill>
            <a:srgbClr val="C000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al 69">
            <a:extLst>
              <a:ext uri="{FF2B5EF4-FFF2-40B4-BE49-F238E27FC236}">
                <a16:creationId xmlns:a16="http://schemas.microsoft.com/office/drawing/2014/main" id="{61828A06-A1FF-4905-A6A3-9688ED791A22}"/>
              </a:ext>
            </a:extLst>
          </p:cNvPr>
          <p:cNvSpPr/>
          <p:nvPr/>
        </p:nvSpPr>
        <p:spPr>
          <a:xfrm>
            <a:off x="6271359" y="3806233"/>
            <a:ext cx="187037" cy="190500"/>
          </a:xfrm>
          <a:prstGeom prst="ellipse">
            <a:avLst/>
          </a:prstGeom>
          <a:solidFill>
            <a:srgbClr val="92D05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Ovaal 70">
            <a:extLst>
              <a:ext uri="{FF2B5EF4-FFF2-40B4-BE49-F238E27FC236}">
                <a16:creationId xmlns:a16="http://schemas.microsoft.com/office/drawing/2014/main" id="{DFC33AB7-81EB-4859-B3B5-22E5C8E291BA}"/>
              </a:ext>
            </a:extLst>
          </p:cNvPr>
          <p:cNvSpPr/>
          <p:nvPr/>
        </p:nvSpPr>
        <p:spPr>
          <a:xfrm>
            <a:off x="6964087" y="4231988"/>
            <a:ext cx="187037" cy="190500"/>
          </a:xfrm>
          <a:prstGeom prst="ellipse">
            <a:avLst/>
          </a:prstGeom>
          <a:solidFill>
            <a:srgbClr val="92D05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Ovaal 71">
            <a:extLst>
              <a:ext uri="{FF2B5EF4-FFF2-40B4-BE49-F238E27FC236}">
                <a16:creationId xmlns:a16="http://schemas.microsoft.com/office/drawing/2014/main" id="{908620FA-BC10-444C-9D3D-82B4782C5150}"/>
              </a:ext>
            </a:extLst>
          </p:cNvPr>
          <p:cNvSpPr/>
          <p:nvPr/>
        </p:nvSpPr>
        <p:spPr>
          <a:xfrm>
            <a:off x="7875023" y="4393205"/>
            <a:ext cx="187037" cy="190500"/>
          </a:xfrm>
          <a:prstGeom prst="ellipse">
            <a:avLst/>
          </a:prstGeom>
          <a:solidFill>
            <a:srgbClr val="92D05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Ovaal 72">
            <a:extLst>
              <a:ext uri="{FF2B5EF4-FFF2-40B4-BE49-F238E27FC236}">
                <a16:creationId xmlns:a16="http://schemas.microsoft.com/office/drawing/2014/main" id="{82C8B916-A2C8-4B8B-82ED-29E45CCA0D4C}"/>
              </a:ext>
            </a:extLst>
          </p:cNvPr>
          <p:cNvSpPr/>
          <p:nvPr/>
        </p:nvSpPr>
        <p:spPr>
          <a:xfrm>
            <a:off x="9232768" y="4243901"/>
            <a:ext cx="187037" cy="190500"/>
          </a:xfrm>
          <a:prstGeom prst="ellipse">
            <a:avLst/>
          </a:prstGeom>
          <a:solidFill>
            <a:srgbClr val="C000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Ovaal 73">
            <a:extLst>
              <a:ext uri="{FF2B5EF4-FFF2-40B4-BE49-F238E27FC236}">
                <a16:creationId xmlns:a16="http://schemas.microsoft.com/office/drawing/2014/main" id="{CD2703FF-372B-4C30-AFD9-E1858A8B7D09}"/>
              </a:ext>
            </a:extLst>
          </p:cNvPr>
          <p:cNvSpPr/>
          <p:nvPr/>
        </p:nvSpPr>
        <p:spPr>
          <a:xfrm>
            <a:off x="7663939" y="3783972"/>
            <a:ext cx="187037" cy="190500"/>
          </a:xfrm>
          <a:prstGeom prst="ellipse">
            <a:avLst/>
          </a:prstGeom>
          <a:solidFill>
            <a:srgbClr val="C00000"/>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5" name="Rechte verbindingslijn met pijl 74">
            <a:extLst>
              <a:ext uri="{FF2B5EF4-FFF2-40B4-BE49-F238E27FC236}">
                <a16:creationId xmlns:a16="http://schemas.microsoft.com/office/drawing/2014/main" id="{A69650EA-5CD8-4F2F-A912-F4C437186E57}"/>
              </a:ext>
            </a:extLst>
          </p:cNvPr>
          <p:cNvCxnSpPr>
            <a:cxnSpLocks/>
          </p:cNvCxnSpPr>
          <p:nvPr/>
        </p:nvCxnSpPr>
        <p:spPr>
          <a:xfrm>
            <a:off x="4575563" y="2594268"/>
            <a:ext cx="0" cy="290943"/>
          </a:xfrm>
          <a:prstGeom prst="straightConnector1">
            <a:avLst/>
          </a:prstGeom>
          <a:ln w="34925">
            <a:solidFill>
              <a:srgbClr val="FFFFFF"/>
            </a:solidFill>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76" name="Rechte verbindingslijn met pijl 75">
            <a:extLst>
              <a:ext uri="{FF2B5EF4-FFF2-40B4-BE49-F238E27FC236}">
                <a16:creationId xmlns:a16="http://schemas.microsoft.com/office/drawing/2014/main" id="{0D46AD45-C548-4AB8-9999-90FC63264E86}"/>
              </a:ext>
            </a:extLst>
          </p:cNvPr>
          <p:cNvCxnSpPr>
            <a:cxnSpLocks/>
          </p:cNvCxnSpPr>
          <p:nvPr/>
        </p:nvCxnSpPr>
        <p:spPr>
          <a:xfrm>
            <a:off x="5030469" y="3008536"/>
            <a:ext cx="12980" cy="486000"/>
          </a:xfrm>
          <a:prstGeom prst="straightConnector1">
            <a:avLst/>
          </a:prstGeom>
          <a:ln w="34925">
            <a:solidFill>
              <a:srgbClr val="FFFFFF"/>
            </a:solidFill>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77" name="Rechte verbindingslijn met pijl 76">
            <a:extLst>
              <a:ext uri="{FF2B5EF4-FFF2-40B4-BE49-F238E27FC236}">
                <a16:creationId xmlns:a16="http://schemas.microsoft.com/office/drawing/2014/main" id="{BDC78677-D541-49CA-8E4C-61F60C7E17A9}"/>
              </a:ext>
            </a:extLst>
          </p:cNvPr>
          <p:cNvCxnSpPr>
            <a:cxnSpLocks/>
          </p:cNvCxnSpPr>
          <p:nvPr/>
        </p:nvCxnSpPr>
        <p:spPr>
          <a:xfrm>
            <a:off x="5935386" y="3047165"/>
            <a:ext cx="0" cy="308262"/>
          </a:xfrm>
          <a:prstGeom prst="straightConnector1">
            <a:avLst/>
          </a:prstGeom>
          <a:ln w="34925">
            <a:solidFill>
              <a:srgbClr val="FFFFFF"/>
            </a:solidFill>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78" name="Rechte verbindingslijn met pijl 77">
            <a:extLst>
              <a:ext uri="{FF2B5EF4-FFF2-40B4-BE49-F238E27FC236}">
                <a16:creationId xmlns:a16="http://schemas.microsoft.com/office/drawing/2014/main" id="{ABB05193-0E08-4899-A5CD-2034A981259D}"/>
              </a:ext>
            </a:extLst>
          </p:cNvPr>
          <p:cNvCxnSpPr>
            <a:cxnSpLocks/>
          </p:cNvCxnSpPr>
          <p:nvPr/>
        </p:nvCxnSpPr>
        <p:spPr>
          <a:xfrm>
            <a:off x="6364878" y="3545927"/>
            <a:ext cx="0" cy="386981"/>
          </a:xfrm>
          <a:prstGeom prst="straightConnector1">
            <a:avLst/>
          </a:prstGeom>
          <a:ln w="34925">
            <a:solidFill>
              <a:srgbClr val="FFFFFF"/>
            </a:solidFill>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79" name="Rechte verbindingslijn met pijl 78">
            <a:extLst>
              <a:ext uri="{FF2B5EF4-FFF2-40B4-BE49-F238E27FC236}">
                <a16:creationId xmlns:a16="http://schemas.microsoft.com/office/drawing/2014/main" id="{C488BAD9-E960-4F0C-ABD1-E84148D14F6B}"/>
              </a:ext>
            </a:extLst>
          </p:cNvPr>
          <p:cNvCxnSpPr>
            <a:cxnSpLocks/>
          </p:cNvCxnSpPr>
          <p:nvPr/>
        </p:nvCxnSpPr>
        <p:spPr>
          <a:xfrm>
            <a:off x="7047213" y="3812338"/>
            <a:ext cx="10392" cy="540000"/>
          </a:xfrm>
          <a:prstGeom prst="straightConnector1">
            <a:avLst/>
          </a:prstGeom>
          <a:ln w="34925">
            <a:solidFill>
              <a:srgbClr val="FFFFFF"/>
            </a:solidFill>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80" name="Rechte verbindingslijn met pijl 79">
            <a:extLst>
              <a:ext uri="{FF2B5EF4-FFF2-40B4-BE49-F238E27FC236}">
                <a16:creationId xmlns:a16="http://schemas.microsoft.com/office/drawing/2014/main" id="{48A1CDAD-D480-4985-9F55-81A6EDD32C88}"/>
              </a:ext>
            </a:extLst>
          </p:cNvPr>
          <p:cNvCxnSpPr>
            <a:cxnSpLocks/>
          </p:cNvCxnSpPr>
          <p:nvPr/>
        </p:nvCxnSpPr>
        <p:spPr>
          <a:xfrm>
            <a:off x="7746161" y="3843347"/>
            <a:ext cx="0" cy="238991"/>
          </a:xfrm>
          <a:prstGeom prst="straightConnector1">
            <a:avLst/>
          </a:prstGeom>
          <a:ln w="34925">
            <a:solidFill>
              <a:srgbClr val="FFFFFF"/>
            </a:solidFill>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82" name="Rechte verbindingslijn met pijl 81">
            <a:extLst>
              <a:ext uri="{FF2B5EF4-FFF2-40B4-BE49-F238E27FC236}">
                <a16:creationId xmlns:a16="http://schemas.microsoft.com/office/drawing/2014/main" id="{46CD28AB-D535-45D4-A3BC-499376071DE4}"/>
              </a:ext>
            </a:extLst>
          </p:cNvPr>
          <p:cNvCxnSpPr>
            <a:cxnSpLocks/>
          </p:cNvCxnSpPr>
          <p:nvPr/>
        </p:nvCxnSpPr>
        <p:spPr>
          <a:xfrm>
            <a:off x="7968541" y="4167260"/>
            <a:ext cx="0" cy="289948"/>
          </a:xfrm>
          <a:prstGeom prst="straightConnector1">
            <a:avLst/>
          </a:prstGeom>
          <a:ln w="34925">
            <a:solidFill>
              <a:srgbClr val="FFFFFF"/>
            </a:solidFill>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cxnSp>
        <p:nvCxnSpPr>
          <p:cNvPr id="83" name="Rechte verbindingslijn met pijl 82">
            <a:extLst>
              <a:ext uri="{FF2B5EF4-FFF2-40B4-BE49-F238E27FC236}">
                <a16:creationId xmlns:a16="http://schemas.microsoft.com/office/drawing/2014/main" id="{7DFEA890-37C6-44FE-AB9C-5E0A7D184F87}"/>
              </a:ext>
            </a:extLst>
          </p:cNvPr>
          <p:cNvCxnSpPr>
            <a:cxnSpLocks/>
          </p:cNvCxnSpPr>
          <p:nvPr/>
        </p:nvCxnSpPr>
        <p:spPr>
          <a:xfrm>
            <a:off x="9344891" y="4339151"/>
            <a:ext cx="0" cy="406399"/>
          </a:xfrm>
          <a:prstGeom prst="straightConnector1">
            <a:avLst/>
          </a:prstGeom>
          <a:ln w="34925">
            <a:solidFill>
              <a:srgbClr val="FFFFFF"/>
            </a:solidFill>
            <a:headEnd type="triangle"/>
            <a:tailEnd type="triangle"/>
          </a:ln>
          <a:effectLst>
            <a:outerShdw blurRad="317500" dir="2700000" algn="ctr">
              <a:srgbClr val="000000">
                <a:alpha val="43000"/>
              </a:srgbClr>
            </a:outerShdw>
          </a:effectLst>
          <a:scene3d>
            <a:camera prst="perspectiveFront"/>
            <a:lightRig rig="threePt" dir="t">
              <a:rot lat="0" lon="0" rev="0"/>
            </a:lightRig>
          </a:scene3d>
          <a:sp3d extrusionH="38100" prstMaterial="clear">
            <a:bevelT w="260350" h="50800" prst="softRound"/>
            <a:bevelB prst="softRound"/>
          </a:sp3d>
        </p:spPr>
        <p:style>
          <a:lnRef idx="1">
            <a:schemeClr val="accent6"/>
          </a:lnRef>
          <a:fillRef idx="0">
            <a:schemeClr val="accent6"/>
          </a:fillRef>
          <a:effectRef idx="0">
            <a:schemeClr val="accent6"/>
          </a:effectRef>
          <a:fontRef idx="minor">
            <a:schemeClr val="tx1"/>
          </a:fontRef>
        </p:style>
      </p:cxnSp>
      <p:pic>
        <p:nvPicPr>
          <p:cNvPr id="85" name="Afbeelding 84">
            <a:extLst>
              <a:ext uri="{FF2B5EF4-FFF2-40B4-BE49-F238E27FC236}">
                <a16:creationId xmlns:a16="http://schemas.microsoft.com/office/drawing/2014/main" id="{C8F9F18C-DFD3-4B91-897B-1B7A2F1D6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833" y="4724819"/>
            <a:ext cx="1792207" cy="1565941"/>
          </a:xfrm>
          <a:prstGeom prst="rect">
            <a:avLst/>
          </a:prstGeom>
        </p:spPr>
      </p:pic>
      <p:sp>
        <p:nvSpPr>
          <p:cNvPr id="2" name="Tijdelijke aanduiding voor dianummer 1">
            <a:extLst>
              <a:ext uri="{FF2B5EF4-FFF2-40B4-BE49-F238E27FC236}">
                <a16:creationId xmlns:a16="http://schemas.microsoft.com/office/drawing/2014/main" id="{0BD2A28B-B283-432C-8CEB-00E61472EBDC}"/>
              </a:ext>
            </a:extLst>
          </p:cNvPr>
          <p:cNvSpPr>
            <a:spLocks noGrp="1"/>
          </p:cNvSpPr>
          <p:nvPr>
            <p:ph type="sldNum" sz="quarter" idx="12"/>
          </p:nvPr>
        </p:nvSpPr>
        <p:spPr/>
        <p:txBody>
          <a:bodyPr/>
          <a:lstStyle/>
          <a:p>
            <a:fld id="{BD2C07DF-3CF3-41EE-A18E-119FE81334F7}" type="slidenum">
              <a:rPr lang="nl-NL" smtClean="0"/>
              <a:t>99</a:t>
            </a:fld>
            <a:endParaRPr lang="nl-NL"/>
          </a:p>
        </p:txBody>
      </p:sp>
    </p:spTree>
    <p:extLst>
      <p:ext uri="{BB962C8B-B14F-4D97-AF65-F5344CB8AC3E}">
        <p14:creationId xmlns:p14="http://schemas.microsoft.com/office/powerpoint/2010/main" val="1459880304"/>
      </p:ext>
    </p:extLst>
  </p:cSld>
  <p:clrMapOvr>
    <a:masterClrMapping/>
  </p:clrMapOvr>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1949</TotalTime>
  <Words>11963</Words>
  <Application>Microsoft Office PowerPoint</Application>
  <PresentationFormat>Breedbeeld</PresentationFormat>
  <Paragraphs>2106</Paragraphs>
  <Slides>128</Slides>
  <Notes>65</Notes>
  <HiddenSlides>0</HiddenSlides>
  <MMClips>0</MMClips>
  <ScaleCrop>false</ScaleCrop>
  <HeadingPairs>
    <vt:vector size="6" baseType="variant">
      <vt:variant>
        <vt:lpstr>Gebruikte lettertypen</vt:lpstr>
      </vt:variant>
      <vt:variant>
        <vt:i4>12</vt:i4>
      </vt:variant>
      <vt:variant>
        <vt:lpstr>Thema</vt:lpstr>
      </vt:variant>
      <vt:variant>
        <vt:i4>8</vt:i4>
      </vt:variant>
      <vt:variant>
        <vt:lpstr>Diatitels</vt:lpstr>
      </vt:variant>
      <vt:variant>
        <vt:i4>128</vt:i4>
      </vt:variant>
    </vt:vector>
  </HeadingPairs>
  <TitlesOfParts>
    <vt:vector size="148" baseType="lpstr">
      <vt:lpstr>Arial</vt:lpstr>
      <vt:lpstr>Calibri</vt:lpstr>
      <vt:lpstr>Calibri Light</vt:lpstr>
      <vt:lpstr>Comic Sans MS</vt:lpstr>
      <vt:lpstr>Courier New</vt:lpstr>
      <vt:lpstr>Dax Offc Light</vt:lpstr>
      <vt:lpstr>Helvetica</vt:lpstr>
      <vt:lpstr>Lato Light</vt:lpstr>
      <vt:lpstr>Poppins</vt:lpstr>
      <vt:lpstr>Segoe Script</vt:lpstr>
      <vt:lpstr>Times New Roman</vt:lpstr>
      <vt:lpstr>Wingdings</vt:lpstr>
      <vt:lpstr>1_Kantoorthema</vt:lpstr>
      <vt:lpstr>Kantoorthema</vt:lpstr>
      <vt:lpstr>6_Kantoorthema</vt:lpstr>
      <vt:lpstr>3_Kantoorthema</vt:lpstr>
      <vt:lpstr>2_Office Theme</vt:lpstr>
      <vt:lpstr>1_Office Theme</vt:lpstr>
      <vt:lpstr>4_Kantoorthema</vt:lpstr>
      <vt:lpstr>2_Kantoorthema</vt:lpstr>
      <vt:lpstr>Onderzoek &amp; Statistiek Harry Klijnen 0622920921 halka@planet.nl www.klijnen.org</vt:lpstr>
      <vt:lpstr>PowerPoint-presentatie</vt:lpstr>
      <vt:lpstr>Onderzoeksbenaderingen</vt:lpstr>
      <vt:lpstr>Inquiry habit of mind Lorna M. Earl &amp; Steven Katz, 2006</vt:lpstr>
      <vt:lpstr>Wetenschappelijke onderzoekende houding Dr. Roeland M. van der Rijst, 2009</vt:lpstr>
      <vt:lpstr>Onderzoekende houding Marjon Bruggink &amp; Frits Harinck, 2012</vt:lpstr>
      <vt:lpstr>Een onderzoekende houding Maaike van den Herik &amp; Arnout Schuitema</vt:lpstr>
      <vt:lpstr>Onderzoeksplan</vt:lpstr>
      <vt:lpstr>Aard van het probleem Hans Heerkens &amp; Arnold van Winden</vt:lpstr>
      <vt:lpstr>Algemeen Bedrijfskundige Probleemaanpak Hans Heerkens &amp; Arnold van Winden</vt:lpstr>
      <vt:lpstr>Probleemdefinitie</vt:lpstr>
      <vt:lpstr>Algemeen Bedrijfskundige Probleemaanpak Rationeel besluitvormingsproces</vt:lpstr>
      <vt:lpstr>Fasen van de empirische cyclus de Groot, 1961</vt:lpstr>
      <vt:lpstr>Cyclus voor praktijkonderzoek Cyrilla van der Donk &amp; Bas van Lanen, 2009 </vt:lpstr>
      <vt:lpstr>Cyclus praktijkgericht onderzoek Leeuwenkamp, Paap, Thunissen, Hessels, Thuijsman 2011</vt:lpstr>
      <vt:lpstr>Fase 1</vt:lpstr>
      <vt:lpstr>Onderzoek Onderzoeksproces</vt:lpstr>
      <vt:lpstr>Probleemdefinitie  Mandy van der Velde, Paul Jansen &amp; Josje Dikkers</vt:lpstr>
      <vt:lpstr>Formuleren van een probleemstelling Nel Verhoeven</vt:lpstr>
      <vt:lpstr>SMART-doelstelling George T. Doran</vt:lpstr>
      <vt:lpstr>Type onderzoeksvraag &amp; onderzoeksmethode</vt:lpstr>
      <vt:lpstr>Type onderzoeksvragen</vt:lpstr>
      <vt:lpstr>Kwalitatief onderzoek</vt:lpstr>
      <vt:lpstr>Kwantitatief onderzoek</vt:lpstr>
      <vt:lpstr>Kwalitatief / kwantitatief onderzoek</vt:lpstr>
      <vt:lpstr>Fase 1</vt:lpstr>
      <vt:lpstr>Onderzoek &amp; onderzoekstechnieken</vt:lpstr>
      <vt:lpstr>Onderzoek &amp; Waarneming Onderzoekmethodes</vt:lpstr>
      <vt:lpstr>Onderzoeksmethoden Vergelijking</vt:lpstr>
      <vt:lpstr>Enquete </vt:lpstr>
      <vt:lpstr>Interview </vt:lpstr>
      <vt:lpstr>Interviews </vt:lpstr>
      <vt:lpstr>Observatie </vt:lpstr>
      <vt:lpstr>Associatie &amp; projectietechnieken Associatie- &amp; Projectietechnieken</vt:lpstr>
      <vt:lpstr>Onderzoek Voorkomen van Non-respons</vt:lpstr>
      <vt:lpstr>Fase 2</vt:lpstr>
      <vt:lpstr>Stappenplan literatuuronderzoek Mandy van der Velde, Paul Jansen &amp; Josje Dikkers</vt:lpstr>
      <vt:lpstr>Literatuur zoeken</vt:lpstr>
      <vt:lpstr>Slim zoeken in Google met operatoren</vt:lpstr>
      <vt:lpstr>Betrouwbaarheid van bronnen beoordelen Lidewij W. Niezink, PhD,  2017</vt:lpstr>
      <vt:lpstr>Zoekplan Richard Schreuder Peters, 2004</vt:lpstr>
      <vt:lpstr>Filterbubbel Eli Pariser</vt:lpstr>
      <vt:lpstr>Conceptueel model Onderzoeksmodel, researchmodel </vt:lpstr>
      <vt:lpstr>Van Conceptueel model naar Hypothese </vt:lpstr>
      <vt:lpstr>Fase 3</vt:lpstr>
      <vt:lpstr>Onderzoeksontwerp Van Conceptueel model naar Dataverzameling</vt:lpstr>
      <vt:lpstr>Betrouwbaarheid, validiteit en bruikbaarheid Hoe beoordeelt u de kwaliteit van een onderzoek?</vt:lpstr>
      <vt:lpstr>Fase 3</vt:lpstr>
      <vt:lpstr>Methoden &amp; technieken Begrippen</vt:lpstr>
      <vt:lpstr>Frequentieverdeling </vt:lpstr>
      <vt:lpstr>Gemiddelden </vt:lpstr>
      <vt:lpstr>Schaaltypen Meetniveaus</vt:lpstr>
      <vt:lpstr>Schaalmethoden: Osgoodschaal Charles E. Osgood, 1957</vt:lpstr>
      <vt:lpstr>Schaalmethoden: Likertschaal Rensis Likert, 1932</vt:lpstr>
      <vt:lpstr>Operationalisering en steekproef</vt:lpstr>
      <vt:lpstr>Operationalisering en steekproef</vt:lpstr>
      <vt:lpstr>Steekproeven Voorwaarden</vt:lpstr>
      <vt:lpstr>Steekproeven Steekproeftrekking</vt:lpstr>
      <vt:lpstr>Steekproeven Steekproefuitkomsten</vt:lpstr>
      <vt:lpstr>Steekproeven Carl Fiedrich Gauss</vt:lpstr>
      <vt:lpstr>Steekproeven Steekproefomvang bij eindige populatie</vt:lpstr>
      <vt:lpstr>Steekproeven Steekproefomvang bij oneindige populatie</vt:lpstr>
      <vt:lpstr>Steekproeven Uitkomst steekproef</vt:lpstr>
      <vt:lpstr>Steekproeven P-waarde</vt:lpstr>
      <vt:lpstr>Fase 4</vt:lpstr>
      <vt:lpstr>Data verzamelen via kwalitatief onderzoek Hennie Boeije, 2005, 2009</vt:lpstr>
      <vt:lpstr>Data verzamelen via kwantitatief onderzoek</vt:lpstr>
      <vt:lpstr>Analyseren kwantitatieve data</vt:lpstr>
      <vt:lpstr>Fase 5</vt:lpstr>
      <vt:lpstr>Aanpak &amp; opzet rapport</vt:lpstr>
      <vt:lpstr>Rapporteren &amp; aanbevelingen doen Rapporteren &amp; aanbevelingen doen in een presentatie</vt:lpstr>
      <vt:lpstr>Resultaten Mandy van der Velde, Paul Jansen &amp; Josje Dikkers</vt:lpstr>
      <vt:lpstr>Resultaten weergeven  James T. McClave, Terry Sincich &amp; Sytse Knypstra</vt:lpstr>
      <vt:lpstr>Pecha Kucha Astrid Klein &amp; Mark Dytham, 2003</vt:lpstr>
      <vt:lpstr>Conclusies</vt:lpstr>
      <vt:lpstr>Aanbevelingen [1] Mandy van der Velde, Paul Jansen &amp; Josje Dikkers</vt:lpstr>
      <vt:lpstr>Aanbevelingen [2] Mandy van der Velde, Paul Jansen &amp; Josje Dikkers</vt:lpstr>
      <vt:lpstr>Discussie Mandy van der Velde, Paul Jansen &amp; Josje Dikkers</vt:lpstr>
      <vt:lpstr>Schrijftips</vt:lpstr>
      <vt:lpstr>Schrijftips</vt:lpstr>
      <vt:lpstr>Schrijftips NGPR-matrix</vt:lpstr>
      <vt:lpstr>Afwerking &amp; presentatie</vt:lpstr>
      <vt:lpstr>Veel gemaakte fouten</vt:lpstr>
      <vt:lpstr>Literatuurlijst &amp; Literatuurverwijzingen</vt:lpstr>
      <vt:lpstr>Problemen oplossen in processen</vt:lpstr>
      <vt:lpstr>Problemen oplossen in processen Diversen</vt:lpstr>
      <vt:lpstr>Analysetechnieken</vt:lpstr>
      <vt:lpstr>Kwaliteitsinstrumenten  Kaoru Ishikawa</vt:lpstr>
      <vt:lpstr>Visgraatdiagram / Cause Effect diagram Kaoru Ishikawa</vt:lpstr>
      <vt:lpstr>Afstreepformulier, Turfstaat, Controleblad Kaoru shikawa</vt:lpstr>
      <vt:lpstr>Regelkaart zonder grenzen Kaoru shikawa</vt:lpstr>
      <vt:lpstr>Controlekaart /Regelkaart met grenzen Kaoru Ishikawa</vt:lpstr>
      <vt:lpstr>Histogram Kaoru Ishikawa</vt:lpstr>
      <vt:lpstr>Paretodiagram /20-80 regel Kaoru Ishikawa</vt:lpstr>
      <vt:lpstr>Spreidingsdiagram Kaoru Ishikawa</vt:lpstr>
      <vt:lpstr>Stratificatiediagram Kaoru Ishikawa</vt:lpstr>
      <vt:lpstr>Stroomdiagram Kaoru Ishikawa</vt:lpstr>
      <vt:lpstr>Run Chart / Run Sequence Plot </vt:lpstr>
      <vt:lpstr>Regressieanalyse Onderzoeksmethode om een [veronderstelde] afhankelijkheid van 2 variabelen te bepalen. </vt:lpstr>
      <vt:lpstr>Gage Repeatability &amp; Reproducibility John Bielinski; Martha Thurlow; Jane Minnema; Jim Scott, 2000</vt:lpstr>
      <vt:lpstr>Creativiteitstechnieken</vt:lpstr>
      <vt:lpstr>Creativiteitstechnieken Prof. Dr. Jeff B.R. Gaspersz, 2006</vt:lpstr>
      <vt:lpstr>Mindmapping Tony Buzan, 2008</vt:lpstr>
      <vt:lpstr>Lateraal denken Edward de Bono, 1999</vt:lpstr>
      <vt:lpstr>Metaforen Paul Baardman, 2003</vt:lpstr>
      <vt:lpstr>Associëren op ideeën van anderen Brainstorming</vt:lpstr>
      <vt:lpstr>6-3-5 Brainwriting© of 635-methode Bernd Rohrbach, 1968</vt:lpstr>
      <vt:lpstr>Besluitvorming</vt:lpstr>
      <vt:lpstr>Besluitvormingstechnieken Leo Kerklaan </vt:lpstr>
      <vt:lpstr>PMI – methode Leo Kerklaan </vt:lpstr>
      <vt:lpstr>Beslissingingsboom</vt:lpstr>
      <vt:lpstr>Beslissingsboomanalyse</vt:lpstr>
      <vt:lpstr>B.O.B. – model R.F. Bales &amp; F.L. Strodtbeck, 1951</vt:lpstr>
      <vt:lpstr>Besluitvormingsmodel</vt:lpstr>
      <vt:lpstr>Rationeel besluitvormingsproces  </vt:lpstr>
      <vt:lpstr>Evaluatie van alternatieven Wordt het kernprobleem opgelost?</vt:lpstr>
      <vt:lpstr>Evaluatie van alternatieven Geschiktheid [Suitability]</vt:lpstr>
      <vt:lpstr>Evaluatie van alternatieven Haalbaarheid, uitvoerbaarheid [Feasibilty]</vt:lpstr>
      <vt:lpstr>Evaluatie van alternatieven Aanvaardbaarheid [Acceptability]</vt:lpstr>
      <vt:lpstr>Keuze</vt:lpstr>
      <vt:lpstr>Niet-rationele besluitvormingsprocessen</vt:lpstr>
      <vt:lpstr>Politiek besluitvormingsproces</vt:lpstr>
      <vt:lpstr>Open eind besluitvormingsproces</vt:lpstr>
      <vt:lpstr>Bureaucratisch besluitvormingsproces</vt:lpstr>
      <vt:lpstr>Neorationeel besluitvormingsproces</vt:lpstr>
      <vt:lpstr>Besluitvorming  Stephen P. Robbins, David A. De Cenzo &amp; Robert M. Wolter, 1998</vt:lpstr>
      <vt:lpstr>3 categorieën beslissingen Bart Prakken, 1989</vt:lpstr>
      <vt:lpstr>Configuratiebenadering Prof. Dr. Ir. C.J.A.M. [‘Katrien’] Termeer &amp; Prof. Dr. Mark van Twist, 1991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Harry Klijnen</dc:creator>
  <cp:lastModifiedBy>Harry Klijnen</cp:lastModifiedBy>
  <cp:revision>157</cp:revision>
  <dcterms:created xsi:type="dcterms:W3CDTF">2019-12-27T16:29:26Z</dcterms:created>
  <dcterms:modified xsi:type="dcterms:W3CDTF">2020-05-13T17:02:48Z</dcterms:modified>
</cp:coreProperties>
</file>